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3E0B-111A-4C28-9B7B-AE26AA88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54" y="1287263"/>
            <a:ext cx="10148071" cy="1185006"/>
          </a:xfrm>
        </p:spPr>
        <p:txBody>
          <a:bodyPr/>
          <a:lstStyle/>
          <a:p>
            <a:pPr algn="ctr"/>
            <a:r>
              <a:rPr lang="zh-CN" altLang="en-US" dirty="0"/>
              <a:t>阿里巴巴俱乐部第六次</a:t>
            </a:r>
            <a:r>
              <a:rPr lang="en-US" altLang="zh-CN" dirty="0"/>
              <a:t>U3D</a:t>
            </a:r>
            <a:r>
              <a:rPr lang="zh-CN" altLang="en-US" dirty="0"/>
              <a:t>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11653-DDF2-4EEF-93AB-5F042E433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429000"/>
            <a:ext cx="7197726" cy="894425"/>
          </a:xfrm>
        </p:spPr>
        <p:txBody>
          <a:bodyPr/>
          <a:lstStyle/>
          <a:p>
            <a:r>
              <a:rPr lang="en-US" altLang="zh-CN" dirty="0"/>
              <a:t>————</a:t>
            </a:r>
            <a:r>
              <a:rPr lang="zh-CN" altLang="en-US" dirty="0"/>
              <a:t>李国建</a:t>
            </a:r>
          </a:p>
        </p:txBody>
      </p:sp>
    </p:spTree>
    <p:extLst>
      <p:ext uri="{BB962C8B-B14F-4D97-AF65-F5344CB8AC3E}">
        <p14:creationId xmlns:p14="http://schemas.microsoft.com/office/powerpoint/2010/main" val="24929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C0BE4-141E-4178-96D1-D12EF77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7950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D321F-A55E-4EDF-8580-CA3ED6D7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45219"/>
            <a:ext cx="10131425" cy="4645981"/>
          </a:xfrm>
        </p:spPr>
        <p:txBody>
          <a:bodyPr anchor="t">
            <a:normAutofit/>
          </a:bodyPr>
          <a:lstStyle/>
          <a:p>
            <a:r>
              <a:rPr lang="zh-CN" altLang="en-US" sz="4400" dirty="0"/>
              <a:t>跑酷</a:t>
            </a:r>
            <a:r>
              <a:rPr lang="en-US" altLang="zh-CN" sz="4400" dirty="0"/>
              <a:t>:</a:t>
            </a:r>
          </a:p>
          <a:p>
            <a:pPr marL="0" indent="0">
              <a:buNone/>
            </a:pPr>
            <a:endParaRPr lang="en-US" altLang="zh-CN" sz="4400" dirty="0"/>
          </a:p>
          <a:p>
            <a:r>
              <a:rPr lang="zh-CN" altLang="en-US" sz="4400" dirty="0"/>
              <a:t>游戏介绍：主角在生成的跑道上不断地向前跑，吃金币，并躲避障碍物</a:t>
            </a:r>
            <a:r>
              <a:rPr lang="en-US" altLang="zh-CN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10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93CF-F6CE-4AAF-9AD9-C248FD1E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3A8E6-DD4D-4623-B0B1-7D00FE70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64817"/>
            <a:ext cx="10131425" cy="4326384"/>
          </a:xfrm>
        </p:spPr>
        <p:txBody>
          <a:bodyPr anchor="t"/>
          <a:lstStyle/>
          <a:p>
            <a:r>
              <a:rPr lang="en-US" altLang="zh-CN" sz="4400" dirty="0"/>
              <a:t>Resources </a:t>
            </a:r>
            <a:r>
              <a:rPr lang="zh-CN" altLang="en-US" sz="4400" dirty="0"/>
              <a:t>动态加载资源</a:t>
            </a:r>
            <a:endParaRPr lang="en-US" altLang="zh-CN" sz="4400"/>
          </a:p>
          <a:p>
            <a:endParaRPr lang="zh-CN" altLang="en-US" sz="4400" dirty="0"/>
          </a:p>
          <a:p>
            <a:r>
              <a:rPr lang="zh-CN" altLang="en-US" sz="3600" dirty="0"/>
              <a:t>①新建资源目录“</a:t>
            </a:r>
            <a:r>
              <a:rPr lang="en-US" altLang="zh-CN" sz="3600" dirty="0"/>
              <a:t>Resources”</a:t>
            </a:r>
            <a:r>
              <a:rPr lang="zh-CN" altLang="en-US" sz="3600" dirty="0"/>
              <a:t>存放预制体文件；</a:t>
            </a:r>
          </a:p>
          <a:p>
            <a:r>
              <a:rPr lang="zh-CN" altLang="en-US" sz="3600" dirty="0"/>
              <a:t>②使用 </a:t>
            </a:r>
            <a:r>
              <a:rPr lang="en-US" altLang="zh-CN" sz="3600" dirty="0" err="1"/>
              <a:t>Resources.Load</a:t>
            </a:r>
            <a:r>
              <a:rPr lang="zh-CN" altLang="en-US" sz="3600" dirty="0"/>
              <a:t>（“资源名”）进行动态资源加载；</a:t>
            </a:r>
          </a:p>
        </p:txBody>
      </p:sp>
    </p:spTree>
    <p:extLst>
      <p:ext uri="{BB962C8B-B14F-4D97-AF65-F5344CB8AC3E}">
        <p14:creationId xmlns:p14="http://schemas.microsoft.com/office/powerpoint/2010/main" val="209126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DE0A1-3EE8-45DD-B998-3FE4671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B3B34-E128-4B51-BD46-A4D4CA43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67161"/>
            <a:ext cx="10131425" cy="4424039"/>
          </a:xfrm>
        </p:spPr>
        <p:txBody>
          <a:bodyPr anchor="t"/>
          <a:lstStyle/>
          <a:p>
            <a:r>
              <a:rPr lang="zh-CN" altLang="en-US" sz="4400" dirty="0"/>
              <a:t>一、生成地面</a:t>
            </a:r>
            <a:r>
              <a:rPr lang="en-US" altLang="zh-CN" sz="4400" dirty="0"/>
              <a:t>:</a:t>
            </a:r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生成</a:t>
            </a:r>
            <a:r>
              <a:rPr lang="en-US" altLang="zh-CN" sz="2400" dirty="0"/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5</a:t>
            </a:r>
            <a:r>
              <a:rPr lang="zh-CN" altLang="en-US" sz="2400" dirty="0"/>
              <a:t>的地图：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/>
              <a:t>tile</a:t>
            </a:r>
            <a:r>
              <a:rPr lang="zh-CN" altLang="en-US" sz="2400" dirty="0"/>
              <a:t>的</a:t>
            </a:r>
            <a:r>
              <a:rPr lang="en-US" altLang="zh-CN" sz="2400" dirty="0"/>
              <a:t>x</a:t>
            </a:r>
            <a:r>
              <a:rPr lang="zh-CN" altLang="en-US" sz="2400" dirty="0"/>
              <a:t>轴旋转</a:t>
            </a:r>
            <a:r>
              <a:rPr lang="en-US" altLang="zh-CN" sz="2400" dirty="0"/>
              <a:t>-90</a:t>
            </a:r>
            <a:r>
              <a:rPr lang="zh-CN" altLang="en-US" sz="2400" dirty="0"/>
              <a:t>度。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Vector3 rot = new Vector3(-90, 0, 0);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转换成四元数：</a:t>
            </a:r>
            <a:endParaRPr lang="en-US" altLang="zh-CN" sz="2400" dirty="0"/>
          </a:p>
          <a:p>
            <a:r>
              <a:rPr lang="en-US" altLang="zh-CN" sz="2400" dirty="0" err="1"/>
              <a:t>Quaternion.Euler</a:t>
            </a:r>
            <a:r>
              <a:rPr lang="zh-CN" altLang="en-US" sz="2400" dirty="0"/>
              <a:t>（</a:t>
            </a:r>
            <a:r>
              <a:rPr lang="en-US" altLang="zh-CN" sz="2400" dirty="0"/>
              <a:t>Vector3</a:t>
            </a:r>
            <a:r>
              <a:rPr lang="zh-CN" altLang="en-US" sz="2400" dirty="0"/>
              <a:t>）可以将三维向量转换为四元数。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601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523F-42CE-4E29-A788-FC8E548E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F2F7B-94E8-4999-99F9-7B6854E0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3693"/>
            <a:ext cx="10131425" cy="4317508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调整：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2400" dirty="0"/>
              <a:t>瓷砖模型的宽度是：</a:t>
            </a:r>
            <a:r>
              <a:rPr lang="en-US" altLang="zh-CN" sz="2400" dirty="0"/>
              <a:t>0.254f</a:t>
            </a:r>
          </a:p>
          <a:p>
            <a:endParaRPr lang="en-US" altLang="zh-CN" sz="2400" dirty="0"/>
          </a:p>
          <a:p>
            <a:r>
              <a:rPr lang="zh-CN" altLang="en-US" sz="2400" dirty="0"/>
              <a:t>调整摄像机。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设置单双排瓷砖偏移量。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172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4AA8-4641-4270-AE47-C7A98066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1AE74-2393-4580-8EF6-D02C08B8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6039"/>
            <a:ext cx="10131425" cy="4415161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颜色改变：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Color </a:t>
            </a:r>
            <a:r>
              <a:rPr lang="zh-CN" altLang="en-US" sz="3600" dirty="0"/>
              <a:t>：</a:t>
            </a:r>
            <a:r>
              <a:rPr lang="en-US" altLang="zh-CN" sz="3600" dirty="0"/>
              <a:t>0~1</a:t>
            </a:r>
            <a:r>
              <a:rPr lang="zh-CN" altLang="en-US" sz="3600" dirty="0"/>
              <a:t>；</a:t>
            </a:r>
            <a:endParaRPr lang="en-US" altLang="zh-CN" sz="3600" dirty="0"/>
          </a:p>
          <a:p>
            <a:r>
              <a:rPr lang="en-US" altLang="zh-CN" dirty="0"/>
              <a:t>Color(124, 155, 230);</a:t>
            </a:r>
          </a:p>
          <a:p>
            <a:r>
              <a:rPr lang="en-US" altLang="zh-CN" dirty="0"/>
              <a:t>Color(125, 169, 233);</a:t>
            </a:r>
          </a:p>
          <a:p>
            <a:endParaRPr lang="en-US" altLang="zh-CN" sz="3600" dirty="0"/>
          </a:p>
          <a:p>
            <a:r>
              <a:rPr lang="zh-CN" altLang="en-US" sz="3600" dirty="0"/>
              <a:t>改变瓷砖金属度</a:t>
            </a:r>
            <a:r>
              <a:rPr lang="en-US" altLang="zh-CN" sz="3600" dirty="0"/>
              <a:t>.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795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04BE2-F747-4D45-B2C3-8A2B9E8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08141-0441-4BCF-B226-AB8DE113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02673"/>
            <a:ext cx="10131425" cy="4388528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4.</a:t>
            </a:r>
            <a:r>
              <a:rPr lang="zh-CN" altLang="en-US" sz="3600" dirty="0"/>
              <a:t>增加墙壁：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如上操作。</a:t>
            </a:r>
            <a:endParaRPr lang="en-US" altLang="zh-CN" sz="3600" dirty="0"/>
          </a:p>
          <a:p>
            <a:r>
              <a:rPr lang="en-US" altLang="zh-CN" sz="3600" dirty="0"/>
              <a:t>Color(87, 93, 169);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852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2E3D-5438-4ECE-B424-D48B4BE3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F7DCE-65D3-44E5-ABEC-DC0D245B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25119"/>
            <a:ext cx="10131425" cy="4566082"/>
          </a:xfrm>
        </p:spPr>
        <p:txBody>
          <a:bodyPr anchor="t"/>
          <a:lstStyle/>
          <a:p>
            <a:r>
              <a:rPr lang="zh-CN" altLang="en-US" sz="4400" dirty="0"/>
              <a:t>二、地图数据存储</a:t>
            </a:r>
            <a:endParaRPr lang="en-US" altLang="zh-CN" sz="4400" dirty="0"/>
          </a:p>
          <a:p>
            <a:endParaRPr lang="zh-CN" altLang="en-US" sz="4400" dirty="0"/>
          </a:p>
          <a:p>
            <a:r>
              <a:rPr lang="zh-CN" altLang="en-US" sz="3600" dirty="0"/>
              <a:t>使用 </a:t>
            </a:r>
            <a:r>
              <a:rPr lang="en-US" altLang="zh-CN" sz="3600" dirty="0"/>
              <a:t>List </a:t>
            </a:r>
            <a:r>
              <a:rPr lang="zh-CN" altLang="en-US" sz="3600" dirty="0"/>
              <a:t>集合加数组的形式，将地图存储起来。</a:t>
            </a:r>
          </a:p>
          <a:p>
            <a:r>
              <a:rPr lang="zh-CN" altLang="en-US" sz="3600" dirty="0"/>
              <a:t>横向存储进数组，纵向存储进 </a:t>
            </a:r>
            <a:r>
              <a:rPr lang="en-US" altLang="zh-CN" sz="3600" dirty="0"/>
              <a:t>List </a:t>
            </a:r>
            <a:r>
              <a:rPr lang="zh-CN" altLang="en-US" sz="3600" dirty="0"/>
              <a:t>集合。</a:t>
            </a:r>
            <a:endParaRPr lang="en-US" altLang="zh-CN" sz="3600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System.Collections.Generic</a:t>
            </a:r>
            <a:r>
              <a:rPr lang="en-US" altLang="zh-CN" dirty="0"/>
              <a:t>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4240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291</TotalTime>
  <Words>218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天体</vt:lpstr>
      <vt:lpstr>阿里巴巴俱乐部第六次U3D培训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阿里巴巴俱乐部第六次U3D培训</dc:title>
  <dc:creator>李国建</dc:creator>
  <cp:lastModifiedBy>李国建</cp:lastModifiedBy>
  <cp:revision>33</cp:revision>
  <dcterms:created xsi:type="dcterms:W3CDTF">2017-12-01T11:11:06Z</dcterms:created>
  <dcterms:modified xsi:type="dcterms:W3CDTF">2017-12-02T04:04:16Z</dcterms:modified>
</cp:coreProperties>
</file>