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8C409-8053-4EBF-B0F9-2EF5F61D9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zh-CN" altLang="en-US" dirty="0"/>
              <a:t>阿里巴巴俱乐部</a:t>
            </a:r>
            <a:r>
              <a:rPr lang="en-US" altLang="zh-CN" dirty="0"/>
              <a:t>U3D</a:t>
            </a:r>
            <a:r>
              <a:rPr lang="zh-CN" altLang="en-US" dirty="0"/>
              <a:t>第三次培训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01F8F5-9E7B-4D41-8D75-9D428D6DB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9542A-1910-4B59-BF04-12BBF85D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EB3960-B4A5-461C-9375-923856F53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6DCD-D09E-4231-ACF8-80FA9BCF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DE40C-A69F-4F56-9FD8-3F0CBDC3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2672"/>
            <a:ext cx="9905999" cy="4388529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1.</a:t>
            </a:r>
            <a:r>
              <a:rPr lang="zh-CN" altLang="en-US" sz="3200" dirty="0">
                <a:solidFill>
                  <a:schemeClr val="bg1"/>
                </a:solidFill>
              </a:rPr>
              <a:t>实例化物体（</a:t>
            </a:r>
            <a:r>
              <a:rPr lang="en-US" altLang="zh-CN" sz="3200" dirty="0">
                <a:solidFill>
                  <a:schemeClr val="bg1"/>
                </a:solidFill>
              </a:rPr>
              <a:t>10</a:t>
            </a:r>
            <a:r>
              <a:rPr lang="zh-CN" altLang="en-US" sz="3200" dirty="0">
                <a:solidFill>
                  <a:schemeClr val="bg1"/>
                </a:solidFill>
              </a:rPr>
              <a:t>个）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update()</a:t>
            </a:r>
            <a:r>
              <a:rPr lang="zh-CN" altLang="en-US" dirty="0">
                <a:solidFill>
                  <a:schemeClr val="bg1"/>
                </a:solidFill>
              </a:rPr>
              <a:t>里循环，判断物体个数是否小于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，如果是，就执行一次生成代码，同时，物体个数加一。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GameObject.Instantiate</a:t>
            </a:r>
            <a:r>
              <a:rPr lang="en-US" altLang="zh-CN" dirty="0">
                <a:solidFill>
                  <a:schemeClr val="bg1"/>
                </a:solidFill>
              </a:rPr>
              <a:t>(Object,Vector3,Quaterion,Transform parent);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创建空物体，用于存放克隆出来的</a:t>
            </a:r>
            <a:r>
              <a:rPr lang="en-US" altLang="zh-CN" dirty="0">
                <a:solidFill>
                  <a:schemeClr val="bg1"/>
                </a:solidFill>
              </a:rPr>
              <a:t>food.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9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CDB46-D271-4286-B366-7A1F528B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4997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1DD1D-FDEF-4D6A-9A07-43DE86D0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0528"/>
            <a:ext cx="9905999" cy="4450673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</a:rPr>
              <a:t>2.</a:t>
            </a:r>
            <a:r>
              <a:rPr lang="zh-CN" altLang="en-US" sz="3200" dirty="0">
                <a:solidFill>
                  <a:schemeClr val="bg1"/>
                </a:solidFill>
              </a:rPr>
              <a:t>设置标签（</a:t>
            </a:r>
            <a:r>
              <a:rPr lang="en-US" altLang="zh-CN" sz="3200" dirty="0">
                <a:solidFill>
                  <a:schemeClr val="bg1"/>
                </a:solidFill>
              </a:rPr>
              <a:t>tag</a:t>
            </a:r>
            <a:r>
              <a:rPr lang="zh-CN" altLang="en-US" sz="3200" dirty="0">
                <a:solidFill>
                  <a:schemeClr val="bg1"/>
                </a:solidFill>
              </a:rPr>
              <a:t>）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设置为</a:t>
            </a:r>
            <a:r>
              <a:rPr lang="en-US" altLang="zh-CN" dirty="0">
                <a:solidFill>
                  <a:schemeClr val="bg1"/>
                </a:solidFill>
              </a:rPr>
              <a:t>food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用于碰撞检测。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（虽然此游戏就一种触发器，但标准的书写方式还是要学会的）</a:t>
            </a:r>
          </a:p>
        </p:txBody>
      </p:sp>
    </p:spTree>
    <p:extLst>
      <p:ext uri="{BB962C8B-B14F-4D97-AF65-F5344CB8AC3E}">
        <p14:creationId xmlns:p14="http://schemas.microsoft.com/office/powerpoint/2010/main" val="423056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13CBE-1F79-4708-BBF7-74F9D7ED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525D1-F80B-4C6F-A94C-C6235894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2571"/>
            <a:ext cx="9905999" cy="430863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</a:t>
            </a:r>
            <a:r>
              <a:rPr lang="zh-CN" altLang="en-US" sz="3200" dirty="0">
                <a:solidFill>
                  <a:schemeClr val="bg1"/>
                </a:solidFill>
              </a:rPr>
              <a:t>勾选触发器（</a:t>
            </a:r>
            <a:r>
              <a:rPr lang="en-US" altLang="zh-CN" sz="3200" dirty="0">
                <a:solidFill>
                  <a:schemeClr val="bg1"/>
                </a:solidFill>
              </a:rPr>
              <a:t>is trigger</a:t>
            </a:r>
            <a:r>
              <a:rPr lang="zh-CN" altLang="en-US" sz="3200" dirty="0">
                <a:solidFill>
                  <a:schemeClr val="bg1"/>
                </a:solidFill>
              </a:rPr>
              <a:t>）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触发器发生碰撞时，直接穿过。</a:t>
            </a:r>
          </a:p>
        </p:txBody>
      </p:sp>
    </p:spTree>
    <p:extLst>
      <p:ext uri="{BB962C8B-B14F-4D97-AF65-F5344CB8AC3E}">
        <p14:creationId xmlns:p14="http://schemas.microsoft.com/office/powerpoint/2010/main" val="103904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8029-5CD1-4625-B660-497FD0D4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B8188-981D-47AA-9C59-308173DE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6858"/>
            <a:ext cx="9905999" cy="418434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5.</a:t>
            </a:r>
            <a:r>
              <a:rPr lang="zh-CN" altLang="en-US" sz="3200" dirty="0">
                <a:solidFill>
                  <a:schemeClr val="bg1"/>
                </a:solidFill>
              </a:rPr>
              <a:t>触发器代码（</a:t>
            </a:r>
            <a:r>
              <a:rPr lang="en-US" altLang="zh-CN" sz="3200" dirty="0" err="1">
                <a:solidFill>
                  <a:schemeClr val="bg1"/>
                </a:solidFill>
              </a:rPr>
              <a:t>OnTriggerEnter</a:t>
            </a:r>
            <a:r>
              <a:rPr lang="zh-CN" altLang="en-US" sz="3200" dirty="0">
                <a:solidFill>
                  <a:schemeClr val="bg1"/>
                </a:solidFill>
              </a:rPr>
              <a:t>）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判断碰撞到的触发器是否是</a:t>
            </a:r>
            <a:r>
              <a:rPr lang="en-US" altLang="zh-CN" dirty="0">
                <a:solidFill>
                  <a:schemeClr val="bg1"/>
                </a:solidFill>
              </a:rPr>
              <a:t>food</a:t>
            </a:r>
            <a:r>
              <a:rPr lang="zh-CN" altLang="en-US" dirty="0">
                <a:solidFill>
                  <a:schemeClr val="bg1"/>
                </a:solidFill>
              </a:rPr>
              <a:t>（使用标签）。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如果是，就销毁</a:t>
            </a:r>
            <a:r>
              <a:rPr lang="en-US" altLang="zh-CN" dirty="0">
                <a:solidFill>
                  <a:schemeClr val="bg1"/>
                </a:solidFill>
              </a:rPr>
              <a:t>food</a:t>
            </a:r>
            <a:r>
              <a:rPr lang="zh-CN" altLang="en-US" dirty="0">
                <a:solidFill>
                  <a:schemeClr val="bg1"/>
                </a:solidFill>
              </a:rPr>
              <a:t>，同时食物数量减一。</a:t>
            </a:r>
          </a:p>
        </p:txBody>
      </p:sp>
    </p:spTree>
    <p:extLst>
      <p:ext uri="{BB962C8B-B14F-4D97-AF65-F5344CB8AC3E}">
        <p14:creationId xmlns:p14="http://schemas.microsoft.com/office/powerpoint/2010/main" val="96964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B2A99-BA9D-4F21-BA4C-8167F0EA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25622-E2DA-4526-9464-94E5E9F8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6858"/>
            <a:ext cx="9905999" cy="418434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6.UI</a:t>
            </a:r>
            <a:r>
              <a:rPr lang="zh-CN" altLang="en-US" sz="3200" dirty="0">
                <a:solidFill>
                  <a:schemeClr val="bg1"/>
                </a:solidFill>
              </a:rPr>
              <a:t>分数记载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创建方式：</a:t>
            </a:r>
            <a:r>
              <a:rPr lang="en-US" altLang="zh-CN" dirty="0">
                <a:solidFill>
                  <a:schemeClr val="bg1"/>
                </a:solidFill>
              </a:rPr>
              <a:t>Create-&gt;UI-&gt;Text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切换到</a:t>
            </a:r>
            <a:r>
              <a:rPr lang="en-US" altLang="zh-CN" dirty="0">
                <a:solidFill>
                  <a:schemeClr val="bg1"/>
                </a:solidFill>
              </a:rPr>
              <a:t>2D</a:t>
            </a:r>
            <a:r>
              <a:rPr lang="zh-CN" altLang="en-US" dirty="0">
                <a:solidFill>
                  <a:schemeClr val="bg1"/>
                </a:solidFill>
              </a:rPr>
              <a:t>模式。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字体（</a:t>
            </a:r>
            <a:r>
              <a:rPr lang="en-US" altLang="zh-CN" dirty="0">
                <a:solidFill>
                  <a:schemeClr val="bg1"/>
                </a:solidFill>
              </a:rPr>
              <a:t>font</a:t>
            </a:r>
            <a:r>
              <a:rPr lang="zh-CN" altLang="en-US" dirty="0">
                <a:solidFill>
                  <a:schemeClr val="bg1"/>
                </a:solidFill>
              </a:rPr>
              <a:t>）：</a:t>
            </a:r>
            <a:r>
              <a:rPr lang="en-US" altLang="zh-CN" dirty="0">
                <a:solidFill>
                  <a:schemeClr val="bg1"/>
                </a:solidFill>
              </a:rPr>
              <a:t>WIN + R </a:t>
            </a:r>
            <a:r>
              <a:rPr lang="zh-CN" altLang="en-US" dirty="0">
                <a:solidFill>
                  <a:schemeClr val="bg1"/>
                </a:solidFill>
              </a:rPr>
              <a:t>输入 </a:t>
            </a:r>
            <a:r>
              <a:rPr lang="en-US" altLang="zh-CN" dirty="0">
                <a:solidFill>
                  <a:schemeClr val="bg1"/>
                </a:solidFill>
              </a:rPr>
              <a:t>fonts</a:t>
            </a:r>
            <a:r>
              <a:rPr lang="zh-CN" altLang="en-US" dirty="0">
                <a:solidFill>
                  <a:schemeClr val="bg1"/>
                </a:solidFill>
              </a:rPr>
              <a:t>。直接把字体文件拖到</a:t>
            </a:r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en-US" dirty="0">
                <a:solidFill>
                  <a:schemeClr val="bg1"/>
                </a:solidFill>
              </a:rPr>
              <a:t>中。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字体大小（</a:t>
            </a:r>
            <a:r>
              <a:rPr lang="en-US" altLang="zh-CN" dirty="0">
                <a:solidFill>
                  <a:schemeClr val="bg1"/>
                </a:solidFill>
              </a:rPr>
              <a:t> Font Size 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243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C7355-DDEA-496C-B5FD-9190537C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5F9ED-6196-4814-B534-2E2E69993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7.UI</a:t>
            </a:r>
            <a:r>
              <a:rPr lang="zh-CN" altLang="en-US" sz="3200" dirty="0">
                <a:solidFill>
                  <a:schemeClr val="bg1"/>
                </a:solidFill>
              </a:rPr>
              <a:t>代码显示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引入命名空间：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using </a:t>
            </a:r>
            <a:r>
              <a:rPr lang="en-US" altLang="zh-CN" dirty="0" err="1">
                <a:solidFill>
                  <a:schemeClr val="bg1"/>
                </a:solidFill>
              </a:rPr>
              <a:t>UnityEngine.UI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Text</a:t>
            </a:r>
            <a:r>
              <a:rPr lang="zh-CN" altLang="en-US" dirty="0">
                <a:solidFill>
                  <a:schemeClr val="bg1"/>
                </a:solidFill>
              </a:rPr>
              <a:t>组件。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Score_text</a:t>
            </a:r>
            <a:r>
              <a:rPr lang="zh-CN" altLang="en-US" dirty="0">
                <a:solidFill>
                  <a:schemeClr val="bg1"/>
                </a:solidFill>
              </a:rPr>
              <a:t>更新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27466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6B07-1073-4159-9E29-81873D76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DA0B5-CCC2-4CE5-A217-4FABDA5DB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9305"/>
            <a:ext cx="9905999" cy="52111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8.</a:t>
            </a:r>
            <a:r>
              <a:rPr lang="zh-CN" altLang="en-US" sz="3200" dirty="0">
                <a:solidFill>
                  <a:schemeClr val="bg1"/>
                </a:solidFill>
              </a:rPr>
              <a:t>添加声音</a:t>
            </a:r>
            <a:r>
              <a:rPr lang="en-US" altLang="zh-CN" sz="3200" dirty="0">
                <a:solidFill>
                  <a:schemeClr val="bg1"/>
                </a:solidFill>
              </a:rPr>
              <a:t>(Audio Source)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Audio Clip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Play On Awake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Loop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Mute(</a:t>
            </a:r>
            <a:r>
              <a:rPr lang="zh-CN" altLang="en-US" sz="3200" dirty="0">
                <a:solidFill>
                  <a:schemeClr val="bg1"/>
                </a:solidFill>
              </a:rPr>
              <a:t>静音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3200" dirty="0" err="1">
                <a:solidFill>
                  <a:schemeClr val="bg1"/>
                </a:solidFill>
              </a:rPr>
              <a:t>Volum</a:t>
            </a:r>
            <a:r>
              <a:rPr lang="zh-CN" altLang="en-US" sz="3200" dirty="0">
                <a:solidFill>
                  <a:schemeClr val="bg1"/>
                </a:solidFill>
              </a:rPr>
              <a:t>（音量）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Spatial Blend</a:t>
            </a:r>
            <a:r>
              <a:rPr lang="zh-CN" altLang="en-US" sz="3200">
                <a:solidFill>
                  <a:schemeClr val="bg1"/>
                </a:solidFill>
              </a:rPr>
              <a:t>（声音混合）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Audio Listener</a:t>
            </a:r>
            <a:r>
              <a:rPr lang="zh-CN" altLang="en-US" sz="3200" dirty="0">
                <a:solidFill>
                  <a:schemeClr val="bg1"/>
                </a:solidFill>
              </a:rPr>
              <a:t>（游戏中的耳朵）</a:t>
            </a:r>
          </a:p>
        </p:txBody>
      </p:sp>
    </p:spTree>
    <p:extLst>
      <p:ext uri="{BB962C8B-B14F-4D97-AF65-F5344CB8AC3E}">
        <p14:creationId xmlns:p14="http://schemas.microsoft.com/office/powerpoint/2010/main" val="153253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113</TotalTime>
  <Words>255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Trebuchet MS</vt:lpstr>
      <vt:lpstr>Tw Cen MT</vt:lpstr>
      <vt:lpstr>电路</vt:lpstr>
      <vt:lpstr>阿里巴巴俱乐部U3D第三次培训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阿里巴巴俱乐部U3D第三次培训</dc:title>
  <dc:creator>李国建</dc:creator>
  <cp:lastModifiedBy>李国建</cp:lastModifiedBy>
  <cp:revision>15</cp:revision>
  <dcterms:created xsi:type="dcterms:W3CDTF">2017-10-20T15:58:09Z</dcterms:created>
  <dcterms:modified xsi:type="dcterms:W3CDTF">2017-10-20T17:51:37Z</dcterms:modified>
</cp:coreProperties>
</file>