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6F09-3981-4D66-B30E-A4CA2983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阿里巴巴俱乐部</a:t>
            </a:r>
            <a:br>
              <a:rPr lang="en-US" altLang="zh-CN" dirty="0"/>
            </a:br>
            <a:r>
              <a:rPr lang="zh-CN" altLang="en-US" dirty="0"/>
              <a:t>第五次</a:t>
            </a:r>
            <a:r>
              <a:rPr lang="en-US" altLang="zh-CN" dirty="0"/>
              <a:t>u3d</a:t>
            </a:r>
            <a:r>
              <a:rPr lang="zh-CN" altLang="en-US" dirty="0"/>
              <a:t>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CA39C-498F-4BC8-B601-64796799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1685"/>
            <a:ext cx="9448800" cy="630315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/>
              <a:t>——</a:t>
            </a:r>
            <a:r>
              <a:rPr lang="zh-CN" altLang="en-US" sz="4000" dirty="0"/>
              <a:t>李国建</a:t>
            </a:r>
          </a:p>
        </p:txBody>
      </p:sp>
    </p:spTree>
    <p:extLst>
      <p:ext uri="{BB962C8B-B14F-4D97-AF65-F5344CB8AC3E}">
        <p14:creationId xmlns:p14="http://schemas.microsoft.com/office/powerpoint/2010/main" val="175963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F10C-9548-47D8-9B86-7580BE5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25ED4-2051-4403-B10C-E299C47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67992"/>
            <a:ext cx="10820400" cy="3750694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Transform.LookAt</a:t>
            </a:r>
            <a:r>
              <a:rPr lang="en-US" altLang="zh-CN" sz="3600" dirty="0"/>
              <a:t>(Vector3):</a:t>
            </a:r>
          </a:p>
          <a:p>
            <a:r>
              <a:rPr lang="zh-CN" altLang="en-US" sz="3600"/>
              <a:t>朝向世界中的一个点。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05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F8F9-BCF2-46C8-859C-2E752B40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0C619-7453-4623-ABBB-4CE6D7EF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5018"/>
            <a:ext cx="10820400" cy="491366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一、物理射线：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3200" dirty="0"/>
              <a:t>定义：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400" dirty="0"/>
              <a:t>从一个点往一个方向，发射一根无限长的射线，这根射线与场景中的其余的游戏</a:t>
            </a:r>
          </a:p>
          <a:p>
            <a:r>
              <a:rPr lang="zh-CN" altLang="en-US" sz="2400" dirty="0"/>
              <a:t>物体的碰撞体组件相碰撞，射线即结束。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4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CE97-6AAF-4F83-9398-3709D2BA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9ABB-05E4-475E-BC57-9D3CEF01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4816"/>
            <a:ext cx="10820400" cy="4753869"/>
          </a:xfrm>
        </p:spPr>
        <p:txBody>
          <a:bodyPr/>
          <a:lstStyle/>
          <a:p>
            <a:r>
              <a:rPr lang="zh-CN" altLang="en-US" sz="3600" dirty="0"/>
              <a:t>（一）、创建射线</a:t>
            </a:r>
            <a:endParaRPr lang="en-US" altLang="zh-CN" sz="3600" dirty="0"/>
          </a:p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 err="1"/>
              <a:t>Camera.main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代表 </a:t>
            </a:r>
            <a:r>
              <a:rPr lang="en-US" altLang="zh-CN" sz="3600" dirty="0"/>
              <a:t>tag </a:t>
            </a:r>
            <a:r>
              <a:rPr lang="zh-CN" altLang="en-US" sz="3600" dirty="0"/>
              <a:t>设置为“</a:t>
            </a:r>
            <a:r>
              <a:rPr lang="en-US" altLang="zh-CN" sz="3600" dirty="0" err="1"/>
              <a:t>MainCamera</a:t>
            </a:r>
            <a:r>
              <a:rPr lang="en-US" altLang="zh-CN" sz="3600" dirty="0"/>
              <a:t>”</a:t>
            </a:r>
            <a:r>
              <a:rPr lang="zh-CN" altLang="en-US" sz="3600" dirty="0"/>
              <a:t>的摄像机的 </a:t>
            </a:r>
            <a:r>
              <a:rPr lang="en-US" altLang="zh-CN" sz="3600" dirty="0"/>
              <a:t>Camera </a:t>
            </a:r>
            <a:r>
              <a:rPr lang="zh-CN" altLang="en-US" sz="3600" dirty="0"/>
              <a:t>组件的引用。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1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64AC-E3A5-4C6E-AC04-8BE8266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B220E-778B-4A05-9ACC-AFD81EDF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8284"/>
            <a:ext cx="10820400" cy="4860402"/>
          </a:xfrm>
        </p:spPr>
        <p:txBody>
          <a:bodyPr/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/>
              <a:t>Camera</a:t>
            </a:r>
            <a:r>
              <a:rPr lang="en-US" altLang="zh-CN" sz="3200" dirty="0" err="1"/>
              <a:t>.ScreenPointToRay</a:t>
            </a:r>
            <a:r>
              <a:rPr lang="en-US" altLang="zh-CN" sz="3200" dirty="0"/>
              <a:t>(Vector3)</a:t>
            </a:r>
          </a:p>
          <a:p>
            <a:endParaRPr lang="en-US" altLang="zh-CN" sz="3200" dirty="0"/>
          </a:p>
          <a:p>
            <a:r>
              <a:rPr lang="zh-CN" altLang="en-US" sz="3200" dirty="0"/>
              <a:t>摄像机组件</a:t>
            </a:r>
            <a:r>
              <a:rPr lang="en-US" altLang="zh-CN" sz="3200" dirty="0"/>
              <a:t>(</a:t>
            </a:r>
            <a:r>
              <a:rPr lang="zh-CN" altLang="en-US" sz="3200" dirty="0"/>
              <a:t>对象</a:t>
            </a:r>
            <a:r>
              <a:rPr lang="en-US" altLang="zh-CN" sz="3200" dirty="0"/>
              <a:t>)</a:t>
            </a:r>
            <a:r>
              <a:rPr lang="zh-CN" altLang="en-US" sz="3200" dirty="0"/>
              <a:t>下的一个方法。</a:t>
            </a:r>
          </a:p>
          <a:p>
            <a:r>
              <a:rPr lang="zh-CN" altLang="en-US" sz="3200" dirty="0"/>
              <a:t>屏幕点转化为射线，这个方法会返回一个 </a:t>
            </a:r>
            <a:r>
              <a:rPr lang="en-US" altLang="zh-CN" sz="3200" dirty="0"/>
              <a:t>Ray </a:t>
            </a:r>
            <a:r>
              <a:rPr lang="zh-CN" altLang="en-US" sz="3200" dirty="0"/>
              <a:t>类型的射线。</a:t>
            </a:r>
            <a:endParaRPr lang="en-US" altLang="zh-CN" sz="3200" dirty="0"/>
          </a:p>
          <a:p>
            <a:endParaRPr lang="zh-CN" altLang="en-US" sz="3200" dirty="0"/>
          </a:p>
          <a:p>
            <a:r>
              <a:rPr lang="zh-CN" altLang="en-US" sz="3200" dirty="0"/>
              <a:t>这个屏幕点通常写鼠标的点击位置，这样的话，就代表从摄像机的位置开始，往鼠标点击点这个方向，发射一根射线。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2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E648-9122-4CC2-936F-01B0E85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0945B-F63D-4444-80CC-E8C644BD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060"/>
            <a:ext cx="10820400" cy="477162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）、</a:t>
            </a:r>
            <a:r>
              <a:rPr lang="en-US" altLang="zh-CN" sz="3600" dirty="0" err="1"/>
              <a:t>Input.mousePosition</a:t>
            </a:r>
            <a:endParaRPr lang="en-US" altLang="zh-CN" sz="3600" dirty="0"/>
          </a:p>
          <a:p>
            <a:r>
              <a:rPr lang="zh-CN" altLang="en-US" sz="3600" dirty="0"/>
              <a:t>鼠标所在的位置值。</a:t>
            </a:r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  <a:p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）、</a:t>
            </a:r>
            <a:r>
              <a:rPr lang="en-US" altLang="zh-CN" sz="3600" dirty="0"/>
              <a:t>Ray</a:t>
            </a:r>
          </a:p>
          <a:p>
            <a:r>
              <a:rPr lang="zh-CN" altLang="en-US" sz="3600" dirty="0"/>
              <a:t>射线，一个结构体。</a:t>
            </a:r>
          </a:p>
        </p:txBody>
      </p:sp>
    </p:spTree>
    <p:extLst>
      <p:ext uri="{BB962C8B-B14F-4D97-AF65-F5344CB8AC3E}">
        <p14:creationId xmlns:p14="http://schemas.microsoft.com/office/powerpoint/2010/main" val="402755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5156-46E7-4CDE-AA6F-C1F036D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D03CF-995D-4A7A-BE03-78609123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3694"/>
            <a:ext cx="10820400" cy="474499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（二）、检测射线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 err="1"/>
              <a:t>RaycastHit</a:t>
            </a:r>
            <a:endParaRPr lang="en-US" altLang="zh-CN" sz="3600" dirty="0"/>
          </a:p>
          <a:p>
            <a:r>
              <a:rPr lang="zh-CN" altLang="en-US" sz="3600" dirty="0"/>
              <a:t>一个结构体，用于存储射线的碰撞信息。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8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CE15-5F74-4776-B9F7-97D1AAC3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EE0FF-BEB5-41AD-A276-F346E486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9104"/>
            <a:ext cx="10820400" cy="4629582"/>
          </a:xfrm>
        </p:spPr>
        <p:txBody>
          <a:bodyPr/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 err="1"/>
              <a:t>Physics.Raycast</a:t>
            </a:r>
            <a:r>
              <a:rPr lang="en-US" altLang="zh-CN" sz="3200" dirty="0"/>
              <a:t>(Ray, out </a:t>
            </a:r>
            <a:r>
              <a:rPr lang="en-US" altLang="zh-CN" sz="3200" dirty="0" err="1"/>
              <a:t>RaycastHit</a:t>
            </a:r>
            <a:r>
              <a:rPr lang="en-US" altLang="zh-CN" sz="3200" dirty="0"/>
              <a:t>)</a:t>
            </a:r>
          </a:p>
          <a:p>
            <a:r>
              <a:rPr lang="zh-CN" altLang="en-US" sz="3200" dirty="0"/>
              <a:t>物理类下面有一个静态方法叫做 </a:t>
            </a:r>
            <a:r>
              <a:rPr lang="en-US" altLang="zh-CN" sz="3200" dirty="0" err="1"/>
              <a:t>Raycast</a:t>
            </a:r>
            <a:r>
              <a:rPr lang="zh-CN" altLang="en-US" sz="3200" dirty="0"/>
              <a:t>（），射线检查。</a:t>
            </a:r>
          </a:p>
          <a:p>
            <a:r>
              <a:rPr lang="zh-CN" altLang="en-US" sz="3200" dirty="0"/>
              <a:t>这个方法有 </a:t>
            </a:r>
            <a:r>
              <a:rPr lang="en-US" altLang="zh-CN" sz="3200" dirty="0"/>
              <a:t>16 </a:t>
            </a:r>
            <a:r>
              <a:rPr lang="zh-CN" altLang="en-US" sz="3200" dirty="0"/>
              <a:t>个重载方式，我们现在使用第 </a:t>
            </a:r>
            <a:r>
              <a:rPr lang="en-US" altLang="zh-CN" sz="3200" dirty="0"/>
              <a:t>3 </a:t>
            </a:r>
            <a:r>
              <a:rPr lang="zh-CN" altLang="en-US" sz="3200" dirty="0"/>
              <a:t>种重载方式。</a:t>
            </a:r>
          </a:p>
          <a:p>
            <a:r>
              <a:rPr lang="zh-CN" altLang="en-US" sz="3200" dirty="0"/>
              <a:t>第 </a:t>
            </a:r>
            <a:r>
              <a:rPr lang="en-US" altLang="zh-CN" sz="3200" dirty="0"/>
              <a:t>3 </a:t>
            </a:r>
            <a:r>
              <a:rPr lang="zh-CN" altLang="en-US" sz="3200" dirty="0"/>
              <a:t>种重载：</a:t>
            </a:r>
          </a:p>
          <a:p>
            <a:r>
              <a:rPr lang="zh-CN" altLang="en-US" sz="3200" dirty="0"/>
              <a:t>检查这根射线，如果射线与场景中的物理碰撞了，返回值为真，并且将碰撞信息</a:t>
            </a:r>
          </a:p>
          <a:p>
            <a:r>
              <a:rPr lang="zh-CN" altLang="en-US" sz="3200" dirty="0"/>
              <a:t>存储到 </a:t>
            </a:r>
            <a:r>
              <a:rPr lang="en-US" altLang="zh-CN" sz="3200" dirty="0" err="1"/>
              <a:t>RaycastHit</a:t>
            </a:r>
            <a:r>
              <a:rPr lang="en-US" altLang="zh-CN" sz="3200" dirty="0"/>
              <a:t> </a:t>
            </a:r>
            <a:r>
              <a:rPr lang="zh-CN" altLang="en-US" sz="3200" dirty="0"/>
              <a:t>类型的变量中。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9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57333-4F8A-4DC3-9BFD-E11D8615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8606F-414E-4967-AA2C-A7D4CCB5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0326"/>
            <a:ext cx="10820400" cy="4718359"/>
          </a:xfrm>
        </p:spPr>
        <p:txBody>
          <a:bodyPr/>
          <a:lstStyle/>
          <a:p>
            <a:r>
              <a:rPr lang="zh-CN" altLang="en-US" sz="4000" dirty="0"/>
              <a:t>（二）、</a:t>
            </a:r>
            <a:r>
              <a:rPr lang="en-US" altLang="zh-CN" sz="4000" dirty="0"/>
              <a:t>Demo</a:t>
            </a:r>
          </a:p>
          <a:p>
            <a:endParaRPr lang="en-US" altLang="zh-CN" sz="40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使用嵌套循环生成一堵墙壁</a:t>
            </a:r>
          </a:p>
          <a:p>
            <a:r>
              <a:rPr lang="zh-CN" altLang="en-US" sz="3200" dirty="0"/>
              <a:t>使用两层 </a:t>
            </a:r>
            <a:r>
              <a:rPr lang="en-US" altLang="zh-CN" sz="3200" dirty="0"/>
              <a:t>for </a:t>
            </a:r>
            <a:r>
              <a:rPr lang="zh-CN" altLang="en-US" sz="3200" dirty="0"/>
              <a:t>循环，实例化生成 </a:t>
            </a:r>
            <a:r>
              <a:rPr lang="en-US" altLang="zh-CN" sz="3200" dirty="0"/>
              <a:t>Cube</a:t>
            </a:r>
            <a:r>
              <a:rPr lang="zh-CN" altLang="en-US" sz="3200" dirty="0"/>
              <a:t>，组成一堵墙壁。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94EA3-33BE-4256-AF1E-515D825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45B68-0805-4338-A08E-05A2B5F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8184"/>
            <a:ext cx="10820400" cy="478050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射线碰撞检测发射子弹</a:t>
            </a:r>
            <a:endParaRPr lang="en-US" altLang="zh-CN" sz="3600" dirty="0"/>
          </a:p>
          <a:p>
            <a:endParaRPr lang="zh-CN" altLang="en-US" sz="3600" dirty="0"/>
          </a:p>
          <a:p>
            <a:r>
              <a:rPr lang="en-US" altLang="zh-CN" sz="3600" dirty="0" err="1"/>
              <a:t>RaycastHit.point</a:t>
            </a:r>
            <a:endParaRPr lang="en-US" altLang="zh-CN" sz="3600" dirty="0"/>
          </a:p>
          <a:p>
            <a:r>
              <a:rPr lang="zh-CN" altLang="en-US" sz="3600" dirty="0"/>
              <a:t>获取射线碰撞点。</a:t>
            </a:r>
          </a:p>
        </p:txBody>
      </p:sp>
    </p:spTree>
    <p:extLst>
      <p:ext uri="{BB962C8B-B14F-4D97-AF65-F5344CB8AC3E}">
        <p14:creationId xmlns:p14="http://schemas.microsoft.com/office/powerpoint/2010/main" val="42174043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296</TotalTime>
  <Words>329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Century Gothic</vt:lpstr>
      <vt:lpstr>水汽尾迹</vt:lpstr>
      <vt:lpstr>阿里巴巴俱乐部 第五次u3d培训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阿里巴巴俱乐部 第五次u3d培训</dc:title>
  <dc:creator>李国建</dc:creator>
  <cp:lastModifiedBy>李国建</cp:lastModifiedBy>
  <cp:revision>32</cp:revision>
  <dcterms:created xsi:type="dcterms:W3CDTF">2017-11-24T11:32:45Z</dcterms:created>
  <dcterms:modified xsi:type="dcterms:W3CDTF">2017-12-07T07:22:46Z</dcterms:modified>
</cp:coreProperties>
</file>