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5AD39-3060-4551-840C-848CD85779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E1CDA5-94E3-44C5-B75F-4A11B8CCAEDD}">
      <dgm:prSet phldrT="[文本]"/>
      <dgm:spPr/>
      <dgm:t>
        <a:bodyPr/>
        <a:lstStyle/>
        <a:p>
          <a:r>
            <a:rPr lang="en-US" altLang="zh-CN" dirty="0" smtClean="0"/>
            <a:t>Why is BWT</a:t>
          </a:r>
          <a:endParaRPr lang="zh-CN" altLang="en-US" dirty="0"/>
        </a:p>
      </dgm:t>
    </dgm:pt>
    <dgm:pt modelId="{62CDD30B-2679-41DD-9080-8B4D60BAC6A5}" type="parTrans" cxnId="{C6CA70EF-DB0C-451F-874E-729B7BA81144}">
      <dgm:prSet/>
      <dgm:spPr/>
      <dgm:t>
        <a:bodyPr/>
        <a:lstStyle/>
        <a:p>
          <a:endParaRPr lang="zh-CN" altLang="en-US"/>
        </a:p>
      </dgm:t>
    </dgm:pt>
    <dgm:pt modelId="{30171B2E-F881-4577-AE74-CAA88DD5516B}" type="sibTrans" cxnId="{C6CA70EF-DB0C-451F-874E-729B7BA81144}">
      <dgm:prSet/>
      <dgm:spPr/>
      <dgm:t>
        <a:bodyPr/>
        <a:lstStyle/>
        <a:p>
          <a:endParaRPr lang="zh-CN" altLang="en-US"/>
        </a:p>
      </dgm:t>
    </dgm:pt>
    <dgm:pt modelId="{8F927473-3D70-494A-B9C0-76C616C38FB9}">
      <dgm:prSet phldrT="[文本]"/>
      <dgm:spPr/>
      <dgm:t>
        <a:bodyPr/>
        <a:lstStyle/>
        <a:p>
          <a:r>
            <a:rPr lang="en-US" altLang="zh-CN" dirty="0" smtClean="0"/>
            <a:t>What is BWT</a:t>
          </a:r>
          <a:endParaRPr lang="zh-CN" altLang="en-US" dirty="0"/>
        </a:p>
      </dgm:t>
    </dgm:pt>
    <dgm:pt modelId="{574D7318-00CA-4F09-8E66-7599CE8A0F94}" type="parTrans" cxnId="{52FA28B8-279B-4A9E-87C7-9D6DA20FAAA2}">
      <dgm:prSet/>
      <dgm:spPr/>
      <dgm:t>
        <a:bodyPr/>
        <a:lstStyle/>
        <a:p>
          <a:endParaRPr lang="zh-CN" altLang="en-US"/>
        </a:p>
      </dgm:t>
    </dgm:pt>
    <dgm:pt modelId="{F9BD0DF7-9C86-45C4-9560-2AC4518F7CC4}" type="sibTrans" cxnId="{52FA28B8-279B-4A9E-87C7-9D6DA20FAAA2}">
      <dgm:prSet/>
      <dgm:spPr/>
      <dgm:t>
        <a:bodyPr/>
        <a:lstStyle/>
        <a:p>
          <a:endParaRPr lang="zh-CN" altLang="en-US"/>
        </a:p>
      </dgm:t>
    </dgm:pt>
    <dgm:pt modelId="{3556F2B8-16C2-4C33-BDA3-106C550161C5}">
      <dgm:prSet phldrT="[文本]"/>
      <dgm:spPr/>
      <dgm:t>
        <a:bodyPr/>
        <a:lstStyle/>
        <a:p>
          <a:r>
            <a:rPr lang="en-US" altLang="zh-CN" dirty="0" smtClean="0"/>
            <a:t>How to do BWT of an original string</a:t>
          </a:r>
          <a:endParaRPr lang="zh-CN" altLang="en-US" dirty="0"/>
        </a:p>
      </dgm:t>
    </dgm:pt>
    <dgm:pt modelId="{509154FF-BC9F-474E-8D94-B0928EE05866}" type="parTrans" cxnId="{81C294B4-A09B-4E17-9227-5A449ADDF8CC}">
      <dgm:prSet/>
      <dgm:spPr/>
      <dgm:t>
        <a:bodyPr/>
        <a:lstStyle/>
        <a:p>
          <a:endParaRPr lang="zh-CN" altLang="en-US"/>
        </a:p>
      </dgm:t>
    </dgm:pt>
    <dgm:pt modelId="{D43FF7D9-DC1B-4090-A03F-0B9C166FA44D}" type="sibTrans" cxnId="{81C294B4-A09B-4E17-9227-5A449ADDF8CC}">
      <dgm:prSet/>
      <dgm:spPr/>
      <dgm:t>
        <a:bodyPr/>
        <a:lstStyle/>
        <a:p>
          <a:endParaRPr lang="zh-CN" altLang="en-US"/>
        </a:p>
      </dgm:t>
    </dgm:pt>
    <dgm:pt modelId="{41F68C98-C9E8-48D9-9B90-84BB0228FADF}">
      <dgm:prSet phldrT="[文本]"/>
      <dgm:spPr/>
      <dgm:t>
        <a:bodyPr/>
        <a:lstStyle/>
        <a:p>
          <a:r>
            <a:rPr lang="en-US" altLang="zh-CN" dirty="0" smtClean="0"/>
            <a:t>How to search a substring with BWT</a:t>
          </a:r>
          <a:endParaRPr lang="zh-CN" altLang="en-US" dirty="0"/>
        </a:p>
      </dgm:t>
    </dgm:pt>
    <dgm:pt modelId="{319E4FE2-4296-41DE-8CA8-82DAA9CA2AC1}" type="parTrans" cxnId="{8D0C7D31-E9CA-4CFC-832E-6E23C991A4EF}">
      <dgm:prSet/>
      <dgm:spPr/>
      <dgm:t>
        <a:bodyPr/>
        <a:lstStyle/>
        <a:p>
          <a:endParaRPr lang="zh-CN" altLang="en-US"/>
        </a:p>
      </dgm:t>
    </dgm:pt>
    <dgm:pt modelId="{F30BFC14-4885-4A1C-BF70-B1D7140282CD}" type="sibTrans" cxnId="{8D0C7D31-E9CA-4CFC-832E-6E23C991A4EF}">
      <dgm:prSet/>
      <dgm:spPr/>
      <dgm:t>
        <a:bodyPr/>
        <a:lstStyle/>
        <a:p>
          <a:endParaRPr lang="zh-CN" altLang="en-US"/>
        </a:p>
      </dgm:t>
    </dgm:pt>
    <dgm:pt modelId="{79594F0B-925C-488D-B5A0-7508738454B6}">
      <dgm:prSet phldrT="[文本]"/>
      <dgm:spPr/>
      <dgm:t>
        <a:bodyPr/>
        <a:lstStyle/>
        <a:p>
          <a:r>
            <a:rPr lang="en-US" altLang="zh-CN" dirty="0" smtClean="0"/>
            <a:t>FM-INDEX to  index a string</a:t>
          </a:r>
          <a:endParaRPr lang="zh-CN" altLang="en-US" dirty="0"/>
        </a:p>
      </dgm:t>
    </dgm:pt>
    <dgm:pt modelId="{03554301-6931-4579-93CD-604E79EE74E7}" type="parTrans" cxnId="{974E0543-2E72-49EF-B917-5A19D361D4DD}">
      <dgm:prSet/>
      <dgm:spPr/>
      <dgm:t>
        <a:bodyPr/>
        <a:lstStyle/>
        <a:p>
          <a:endParaRPr lang="zh-CN" altLang="en-US"/>
        </a:p>
      </dgm:t>
    </dgm:pt>
    <dgm:pt modelId="{C88E65F5-D198-4E70-82EA-CEBDE8204BD9}" type="sibTrans" cxnId="{974E0543-2E72-49EF-B917-5A19D361D4DD}">
      <dgm:prSet/>
      <dgm:spPr/>
      <dgm:t>
        <a:bodyPr/>
        <a:lstStyle/>
        <a:p>
          <a:endParaRPr lang="zh-CN" altLang="en-US"/>
        </a:p>
      </dgm:t>
    </dgm:pt>
    <dgm:pt modelId="{E54003B3-285F-4301-AC07-3B2A2C336A5C}" type="pres">
      <dgm:prSet presAssocID="{6345AD39-3060-4551-840C-848CD85779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2282E0-E93F-447E-AEB4-811561EC7028}" type="pres">
      <dgm:prSet presAssocID="{05E1CDA5-94E3-44C5-B75F-4A11B8CCAEDD}" presName="parentLin" presStyleCnt="0"/>
      <dgm:spPr/>
    </dgm:pt>
    <dgm:pt modelId="{CEA2A369-79C3-4455-85E9-CCAAE6C10787}" type="pres">
      <dgm:prSet presAssocID="{05E1CDA5-94E3-44C5-B75F-4A11B8CCAEDD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D8750A-04C7-4A84-BAAD-3F4C569A49F3}" type="pres">
      <dgm:prSet presAssocID="{05E1CDA5-94E3-44C5-B75F-4A11B8CCAED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3FBE68-2C02-4F19-8A51-9DF2CC3CF793}" type="pres">
      <dgm:prSet presAssocID="{05E1CDA5-94E3-44C5-B75F-4A11B8CCAEDD}" presName="negativeSpace" presStyleCnt="0"/>
      <dgm:spPr/>
    </dgm:pt>
    <dgm:pt modelId="{4172777A-2418-4F3E-BCA2-5C82696A94C4}" type="pres">
      <dgm:prSet presAssocID="{05E1CDA5-94E3-44C5-B75F-4A11B8CCAEDD}" presName="childText" presStyleLbl="conFgAcc1" presStyleIdx="0" presStyleCnt="5">
        <dgm:presLayoutVars>
          <dgm:bulletEnabled val="1"/>
        </dgm:presLayoutVars>
      </dgm:prSet>
      <dgm:spPr/>
    </dgm:pt>
    <dgm:pt modelId="{A72D50C0-2D67-4B24-B3E0-F023055A43FC}" type="pres">
      <dgm:prSet presAssocID="{30171B2E-F881-4577-AE74-CAA88DD5516B}" presName="spaceBetweenRectangles" presStyleCnt="0"/>
      <dgm:spPr/>
    </dgm:pt>
    <dgm:pt modelId="{2451CCB1-FC0C-41E6-B4E7-1FF44FA8AE76}" type="pres">
      <dgm:prSet presAssocID="{8F927473-3D70-494A-B9C0-76C616C38FB9}" presName="parentLin" presStyleCnt="0"/>
      <dgm:spPr/>
    </dgm:pt>
    <dgm:pt modelId="{14B4798A-4950-4407-94E5-211D4E901117}" type="pres">
      <dgm:prSet presAssocID="{8F927473-3D70-494A-B9C0-76C616C38FB9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3FC05A0-2E08-4627-9C4F-A9AB56A020CF}" type="pres">
      <dgm:prSet presAssocID="{8F927473-3D70-494A-B9C0-76C616C38FB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2E610-B1D6-4294-B36C-1D6E184FEC15}" type="pres">
      <dgm:prSet presAssocID="{8F927473-3D70-494A-B9C0-76C616C38FB9}" presName="negativeSpace" presStyleCnt="0"/>
      <dgm:spPr/>
    </dgm:pt>
    <dgm:pt modelId="{BFF3B9D6-C924-48D4-8F3A-B6337CD7CABE}" type="pres">
      <dgm:prSet presAssocID="{8F927473-3D70-494A-B9C0-76C616C38FB9}" presName="childText" presStyleLbl="conFgAcc1" presStyleIdx="1" presStyleCnt="5">
        <dgm:presLayoutVars>
          <dgm:bulletEnabled val="1"/>
        </dgm:presLayoutVars>
      </dgm:prSet>
      <dgm:spPr/>
    </dgm:pt>
    <dgm:pt modelId="{A01863C7-55C6-45AB-B804-7E5BACB29366}" type="pres">
      <dgm:prSet presAssocID="{F9BD0DF7-9C86-45C4-9560-2AC4518F7CC4}" presName="spaceBetweenRectangles" presStyleCnt="0"/>
      <dgm:spPr/>
    </dgm:pt>
    <dgm:pt modelId="{C8D3C769-2EA5-413F-9C40-240CDBEB01FE}" type="pres">
      <dgm:prSet presAssocID="{3556F2B8-16C2-4C33-BDA3-106C550161C5}" presName="parentLin" presStyleCnt="0"/>
      <dgm:spPr/>
    </dgm:pt>
    <dgm:pt modelId="{CEF2122E-5CA6-478B-9925-0A0310453816}" type="pres">
      <dgm:prSet presAssocID="{3556F2B8-16C2-4C33-BDA3-106C550161C5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EA2EEC12-23E6-47E2-B6BD-4D3F8AFA71F7}" type="pres">
      <dgm:prSet presAssocID="{3556F2B8-16C2-4C33-BDA3-106C550161C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CE5F7-D2B5-4012-AA9D-1DA25F3ECE05}" type="pres">
      <dgm:prSet presAssocID="{3556F2B8-16C2-4C33-BDA3-106C550161C5}" presName="negativeSpace" presStyleCnt="0"/>
      <dgm:spPr/>
    </dgm:pt>
    <dgm:pt modelId="{A84CEEFA-3771-4B68-A2A2-36B56204351C}" type="pres">
      <dgm:prSet presAssocID="{3556F2B8-16C2-4C33-BDA3-106C550161C5}" presName="childText" presStyleLbl="conFgAcc1" presStyleIdx="2" presStyleCnt="5">
        <dgm:presLayoutVars>
          <dgm:bulletEnabled val="1"/>
        </dgm:presLayoutVars>
      </dgm:prSet>
      <dgm:spPr/>
    </dgm:pt>
    <dgm:pt modelId="{B9CF7E1A-B61F-4636-8538-F8ED9F2D673F}" type="pres">
      <dgm:prSet presAssocID="{D43FF7D9-DC1B-4090-A03F-0B9C166FA44D}" presName="spaceBetweenRectangles" presStyleCnt="0"/>
      <dgm:spPr/>
    </dgm:pt>
    <dgm:pt modelId="{51FC8C55-4AB2-4FB6-A8F1-4CCCE94D465D}" type="pres">
      <dgm:prSet presAssocID="{41F68C98-C9E8-48D9-9B90-84BB0228FADF}" presName="parentLin" presStyleCnt="0"/>
      <dgm:spPr/>
    </dgm:pt>
    <dgm:pt modelId="{43BB5DF3-7302-4291-97FC-7F3FF851CDA6}" type="pres">
      <dgm:prSet presAssocID="{41F68C98-C9E8-48D9-9B90-84BB0228FADF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66128C1B-548D-4C43-ABBC-F7B81FB5417B}" type="pres">
      <dgm:prSet presAssocID="{41F68C98-C9E8-48D9-9B90-84BB0228FAD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3C965-EE80-4625-91B8-F614FE28A509}" type="pres">
      <dgm:prSet presAssocID="{41F68C98-C9E8-48D9-9B90-84BB0228FADF}" presName="negativeSpace" presStyleCnt="0"/>
      <dgm:spPr/>
    </dgm:pt>
    <dgm:pt modelId="{70BFEA49-E7F4-444E-9D45-16FAA4C1ACC5}" type="pres">
      <dgm:prSet presAssocID="{41F68C98-C9E8-48D9-9B90-84BB0228FADF}" presName="childText" presStyleLbl="conFgAcc1" presStyleIdx="3" presStyleCnt="5">
        <dgm:presLayoutVars>
          <dgm:bulletEnabled val="1"/>
        </dgm:presLayoutVars>
      </dgm:prSet>
      <dgm:spPr/>
    </dgm:pt>
    <dgm:pt modelId="{6A4F1E57-0865-4FEE-9FD7-3BB004C34E56}" type="pres">
      <dgm:prSet presAssocID="{F30BFC14-4885-4A1C-BF70-B1D7140282CD}" presName="spaceBetweenRectangles" presStyleCnt="0"/>
      <dgm:spPr/>
    </dgm:pt>
    <dgm:pt modelId="{874C48DF-6361-4B5E-9DED-96107B773527}" type="pres">
      <dgm:prSet presAssocID="{79594F0B-925C-488D-B5A0-7508738454B6}" presName="parentLin" presStyleCnt="0"/>
      <dgm:spPr/>
    </dgm:pt>
    <dgm:pt modelId="{C9251C00-F03D-47A8-AD9C-CAD6A592EAC5}" type="pres">
      <dgm:prSet presAssocID="{79594F0B-925C-488D-B5A0-7508738454B6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2E4FE67D-FE65-4787-BD27-6A796ACCF4FF}" type="pres">
      <dgm:prSet presAssocID="{79594F0B-925C-488D-B5A0-7508738454B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07BB92-2FB8-411A-8B9A-339FB484ADBC}" type="pres">
      <dgm:prSet presAssocID="{79594F0B-925C-488D-B5A0-7508738454B6}" presName="negativeSpace" presStyleCnt="0"/>
      <dgm:spPr/>
    </dgm:pt>
    <dgm:pt modelId="{A7FC1EE1-6E67-480C-881C-89CF6994A40E}" type="pres">
      <dgm:prSet presAssocID="{79594F0B-925C-488D-B5A0-7508738454B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F3C5484-6045-4BAD-884E-2DC0DED5BF75}" type="presOf" srcId="{79594F0B-925C-488D-B5A0-7508738454B6}" destId="{C9251C00-F03D-47A8-AD9C-CAD6A592EAC5}" srcOrd="0" destOrd="0" presId="urn:microsoft.com/office/officeart/2005/8/layout/list1"/>
    <dgm:cxn modelId="{295CFA40-D0F2-477A-8709-555A2211DD56}" type="presOf" srcId="{6345AD39-3060-4551-840C-848CD8577990}" destId="{E54003B3-285F-4301-AC07-3B2A2C336A5C}" srcOrd="0" destOrd="0" presId="urn:microsoft.com/office/officeart/2005/8/layout/list1"/>
    <dgm:cxn modelId="{0F64EE2C-8239-4C13-88AB-616EFB0BAE3E}" type="presOf" srcId="{05E1CDA5-94E3-44C5-B75F-4A11B8CCAEDD}" destId="{22D8750A-04C7-4A84-BAAD-3F4C569A49F3}" srcOrd="1" destOrd="0" presId="urn:microsoft.com/office/officeart/2005/8/layout/list1"/>
    <dgm:cxn modelId="{D839D89C-8349-45F9-A3DD-ED0A10AD39AF}" type="presOf" srcId="{3556F2B8-16C2-4C33-BDA3-106C550161C5}" destId="{EA2EEC12-23E6-47E2-B6BD-4D3F8AFA71F7}" srcOrd="1" destOrd="0" presId="urn:microsoft.com/office/officeart/2005/8/layout/list1"/>
    <dgm:cxn modelId="{B1817688-4DD3-4B6D-995F-B50F7102A5C7}" type="presOf" srcId="{3556F2B8-16C2-4C33-BDA3-106C550161C5}" destId="{CEF2122E-5CA6-478B-9925-0A0310453816}" srcOrd="0" destOrd="0" presId="urn:microsoft.com/office/officeart/2005/8/layout/list1"/>
    <dgm:cxn modelId="{002B8C67-7545-4751-9889-70FB362DA555}" type="presOf" srcId="{41F68C98-C9E8-48D9-9B90-84BB0228FADF}" destId="{43BB5DF3-7302-4291-97FC-7F3FF851CDA6}" srcOrd="0" destOrd="0" presId="urn:microsoft.com/office/officeart/2005/8/layout/list1"/>
    <dgm:cxn modelId="{81C294B4-A09B-4E17-9227-5A449ADDF8CC}" srcId="{6345AD39-3060-4551-840C-848CD8577990}" destId="{3556F2B8-16C2-4C33-BDA3-106C550161C5}" srcOrd="2" destOrd="0" parTransId="{509154FF-BC9F-474E-8D94-B0928EE05866}" sibTransId="{D43FF7D9-DC1B-4090-A03F-0B9C166FA44D}"/>
    <dgm:cxn modelId="{8D0C7D31-E9CA-4CFC-832E-6E23C991A4EF}" srcId="{6345AD39-3060-4551-840C-848CD8577990}" destId="{41F68C98-C9E8-48D9-9B90-84BB0228FADF}" srcOrd="3" destOrd="0" parTransId="{319E4FE2-4296-41DE-8CA8-82DAA9CA2AC1}" sibTransId="{F30BFC14-4885-4A1C-BF70-B1D7140282CD}"/>
    <dgm:cxn modelId="{03B4A4F5-53DF-4714-A243-070E43367765}" type="presOf" srcId="{8F927473-3D70-494A-B9C0-76C616C38FB9}" destId="{B3FC05A0-2E08-4627-9C4F-A9AB56A020CF}" srcOrd="1" destOrd="0" presId="urn:microsoft.com/office/officeart/2005/8/layout/list1"/>
    <dgm:cxn modelId="{974E0543-2E72-49EF-B917-5A19D361D4DD}" srcId="{6345AD39-3060-4551-840C-848CD8577990}" destId="{79594F0B-925C-488D-B5A0-7508738454B6}" srcOrd="4" destOrd="0" parTransId="{03554301-6931-4579-93CD-604E79EE74E7}" sibTransId="{C88E65F5-D198-4E70-82EA-CEBDE8204BD9}"/>
    <dgm:cxn modelId="{9D7C28B8-4418-489A-83EE-CEA9ED7FB8F1}" type="presOf" srcId="{05E1CDA5-94E3-44C5-B75F-4A11B8CCAEDD}" destId="{CEA2A369-79C3-4455-85E9-CCAAE6C10787}" srcOrd="0" destOrd="0" presId="urn:microsoft.com/office/officeart/2005/8/layout/list1"/>
    <dgm:cxn modelId="{BB25FF77-8CCD-4D62-BA60-193F68533187}" type="presOf" srcId="{8F927473-3D70-494A-B9C0-76C616C38FB9}" destId="{14B4798A-4950-4407-94E5-211D4E901117}" srcOrd="0" destOrd="0" presId="urn:microsoft.com/office/officeart/2005/8/layout/list1"/>
    <dgm:cxn modelId="{52FA28B8-279B-4A9E-87C7-9D6DA20FAAA2}" srcId="{6345AD39-3060-4551-840C-848CD8577990}" destId="{8F927473-3D70-494A-B9C0-76C616C38FB9}" srcOrd="1" destOrd="0" parTransId="{574D7318-00CA-4F09-8E66-7599CE8A0F94}" sibTransId="{F9BD0DF7-9C86-45C4-9560-2AC4518F7CC4}"/>
    <dgm:cxn modelId="{BDBFE83D-3EC1-4A31-9E30-F09C6DC623CE}" type="presOf" srcId="{79594F0B-925C-488D-B5A0-7508738454B6}" destId="{2E4FE67D-FE65-4787-BD27-6A796ACCF4FF}" srcOrd="1" destOrd="0" presId="urn:microsoft.com/office/officeart/2005/8/layout/list1"/>
    <dgm:cxn modelId="{C6CA70EF-DB0C-451F-874E-729B7BA81144}" srcId="{6345AD39-3060-4551-840C-848CD8577990}" destId="{05E1CDA5-94E3-44C5-B75F-4A11B8CCAEDD}" srcOrd="0" destOrd="0" parTransId="{62CDD30B-2679-41DD-9080-8B4D60BAC6A5}" sibTransId="{30171B2E-F881-4577-AE74-CAA88DD5516B}"/>
    <dgm:cxn modelId="{DE0B3202-ED9B-4541-BB7A-34014977FEBD}" type="presOf" srcId="{41F68C98-C9E8-48D9-9B90-84BB0228FADF}" destId="{66128C1B-548D-4C43-ABBC-F7B81FB5417B}" srcOrd="1" destOrd="0" presId="urn:microsoft.com/office/officeart/2005/8/layout/list1"/>
    <dgm:cxn modelId="{424B9427-4903-4348-8EB3-7F573C7CE7B1}" type="presParOf" srcId="{E54003B3-285F-4301-AC07-3B2A2C336A5C}" destId="{1F2282E0-E93F-447E-AEB4-811561EC7028}" srcOrd="0" destOrd="0" presId="urn:microsoft.com/office/officeart/2005/8/layout/list1"/>
    <dgm:cxn modelId="{BB927A83-B676-4C57-8C4F-2E0C03182316}" type="presParOf" srcId="{1F2282E0-E93F-447E-AEB4-811561EC7028}" destId="{CEA2A369-79C3-4455-85E9-CCAAE6C10787}" srcOrd="0" destOrd="0" presId="urn:microsoft.com/office/officeart/2005/8/layout/list1"/>
    <dgm:cxn modelId="{39CB883D-4F43-4E5C-9C74-2ECA4EDE6304}" type="presParOf" srcId="{1F2282E0-E93F-447E-AEB4-811561EC7028}" destId="{22D8750A-04C7-4A84-BAAD-3F4C569A49F3}" srcOrd="1" destOrd="0" presId="urn:microsoft.com/office/officeart/2005/8/layout/list1"/>
    <dgm:cxn modelId="{C7881FFF-E4AF-40BD-A5BF-1371E7CD649B}" type="presParOf" srcId="{E54003B3-285F-4301-AC07-3B2A2C336A5C}" destId="{A63FBE68-2C02-4F19-8A51-9DF2CC3CF793}" srcOrd="1" destOrd="0" presId="urn:microsoft.com/office/officeart/2005/8/layout/list1"/>
    <dgm:cxn modelId="{48EAB08A-43BC-4D35-9C79-0F89AD3038EC}" type="presParOf" srcId="{E54003B3-285F-4301-AC07-3B2A2C336A5C}" destId="{4172777A-2418-4F3E-BCA2-5C82696A94C4}" srcOrd="2" destOrd="0" presId="urn:microsoft.com/office/officeart/2005/8/layout/list1"/>
    <dgm:cxn modelId="{FA27991D-FCF8-457C-9353-9CB1FCD1ECF1}" type="presParOf" srcId="{E54003B3-285F-4301-AC07-3B2A2C336A5C}" destId="{A72D50C0-2D67-4B24-B3E0-F023055A43FC}" srcOrd="3" destOrd="0" presId="urn:microsoft.com/office/officeart/2005/8/layout/list1"/>
    <dgm:cxn modelId="{2B0F3637-D226-40EF-A1EA-6625041E5834}" type="presParOf" srcId="{E54003B3-285F-4301-AC07-3B2A2C336A5C}" destId="{2451CCB1-FC0C-41E6-B4E7-1FF44FA8AE76}" srcOrd="4" destOrd="0" presId="urn:microsoft.com/office/officeart/2005/8/layout/list1"/>
    <dgm:cxn modelId="{983DF276-F396-49C5-9980-7D52B36137ED}" type="presParOf" srcId="{2451CCB1-FC0C-41E6-B4E7-1FF44FA8AE76}" destId="{14B4798A-4950-4407-94E5-211D4E901117}" srcOrd="0" destOrd="0" presId="urn:microsoft.com/office/officeart/2005/8/layout/list1"/>
    <dgm:cxn modelId="{C1CAEF84-54FA-40D1-9E53-052D8C9E179F}" type="presParOf" srcId="{2451CCB1-FC0C-41E6-B4E7-1FF44FA8AE76}" destId="{B3FC05A0-2E08-4627-9C4F-A9AB56A020CF}" srcOrd="1" destOrd="0" presId="urn:microsoft.com/office/officeart/2005/8/layout/list1"/>
    <dgm:cxn modelId="{183BA044-0B45-4687-8B61-B7641B13AEB3}" type="presParOf" srcId="{E54003B3-285F-4301-AC07-3B2A2C336A5C}" destId="{F3C2E610-B1D6-4294-B36C-1D6E184FEC15}" srcOrd="5" destOrd="0" presId="urn:microsoft.com/office/officeart/2005/8/layout/list1"/>
    <dgm:cxn modelId="{364A08DE-1377-4474-A6C6-81D52D149E4F}" type="presParOf" srcId="{E54003B3-285F-4301-AC07-3B2A2C336A5C}" destId="{BFF3B9D6-C924-48D4-8F3A-B6337CD7CABE}" srcOrd="6" destOrd="0" presId="urn:microsoft.com/office/officeart/2005/8/layout/list1"/>
    <dgm:cxn modelId="{1FAC8505-A23A-4182-B0B8-014B16223D90}" type="presParOf" srcId="{E54003B3-285F-4301-AC07-3B2A2C336A5C}" destId="{A01863C7-55C6-45AB-B804-7E5BACB29366}" srcOrd="7" destOrd="0" presId="urn:microsoft.com/office/officeart/2005/8/layout/list1"/>
    <dgm:cxn modelId="{4830BC19-D1DC-41BD-971F-D21A45B36B1A}" type="presParOf" srcId="{E54003B3-285F-4301-AC07-3B2A2C336A5C}" destId="{C8D3C769-2EA5-413F-9C40-240CDBEB01FE}" srcOrd="8" destOrd="0" presId="urn:microsoft.com/office/officeart/2005/8/layout/list1"/>
    <dgm:cxn modelId="{80050C3B-0D6B-480D-86A8-B7E237F3CA9A}" type="presParOf" srcId="{C8D3C769-2EA5-413F-9C40-240CDBEB01FE}" destId="{CEF2122E-5CA6-478B-9925-0A0310453816}" srcOrd="0" destOrd="0" presId="urn:microsoft.com/office/officeart/2005/8/layout/list1"/>
    <dgm:cxn modelId="{AC6FAE41-BADC-478D-9D1F-91B3C826341A}" type="presParOf" srcId="{C8D3C769-2EA5-413F-9C40-240CDBEB01FE}" destId="{EA2EEC12-23E6-47E2-B6BD-4D3F8AFA71F7}" srcOrd="1" destOrd="0" presId="urn:microsoft.com/office/officeart/2005/8/layout/list1"/>
    <dgm:cxn modelId="{CC550D20-5152-4E83-82AF-01727E89566E}" type="presParOf" srcId="{E54003B3-285F-4301-AC07-3B2A2C336A5C}" destId="{723CE5F7-D2B5-4012-AA9D-1DA25F3ECE05}" srcOrd="9" destOrd="0" presId="urn:microsoft.com/office/officeart/2005/8/layout/list1"/>
    <dgm:cxn modelId="{CDFEF998-30F4-443B-9163-CDAA86575419}" type="presParOf" srcId="{E54003B3-285F-4301-AC07-3B2A2C336A5C}" destId="{A84CEEFA-3771-4B68-A2A2-36B56204351C}" srcOrd="10" destOrd="0" presId="urn:microsoft.com/office/officeart/2005/8/layout/list1"/>
    <dgm:cxn modelId="{745CC815-0434-4985-8EAB-6C9AE8935F9C}" type="presParOf" srcId="{E54003B3-285F-4301-AC07-3B2A2C336A5C}" destId="{B9CF7E1A-B61F-4636-8538-F8ED9F2D673F}" srcOrd="11" destOrd="0" presId="urn:microsoft.com/office/officeart/2005/8/layout/list1"/>
    <dgm:cxn modelId="{2D48C4BC-FDA1-4CF3-BF99-92DC65705737}" type="presParOf" srcId="{E54003B3-285F-4301-AC07-3B2A2C336A5C}" destId="{51FC8C55-4AB2-4FB6-A8F1-4CCCE94D465D}" srcOrd="12" destOrd="0" presId="urn:microsoft.com/office/officeart/2005/8/layout/list1"/>
    <dgm:cxn modelId="{36437222-F166-4322-A5C8-B905BEA1429F}" type="presParOf" srcId="{51FC8C55-4AB2-4FB6-A8F1-4CCCE94D465D}" destId="{43BB5DF3-7302-4291-97FC-7F3FF851CDA6}" srcOrd="0" destOrd="0" presId="urn:microsoft.com/office/officeart/2005/8/layout/list1"/>
    <dgm:cxn modelId="{58BC4F7D-AC4D-4E1B-A5C6-F9CD5A0B548C}" type="presParOf" srcId="{51FC8C55-4AB2-4FB6-A8F1-4CCCE94D465D}" destId="{66128C1B-548D-4C43-ABBC-F7B81FB5417B}" srcOrd="1" destOrd="0" presId="urn:microsoft.com/office/officeart/2005/8/layout/list1"/>
    <dgm:cxn modelId="{8B83E0DB-7FEB-4B94-B461-5CC6A43C89E7}" type="presParOf" srcId="{E54003B3-285F-4301-AC07-3B2A2C336A5C}" destId="{1E73C965-EE80-4625-91B8-F614FE28A509}" srcOrd="13" destOrd="0" presId="urn:microsoft.com/office/officeart/2005/8/layout/list1"/>
    <dgm:cxn modelId="{407F45CE-C102-440B-A3B6-FAF642B11BA7}" type="presParOf" srcId="{E54003B3-285F-4301-AC07-3B2A2C336A5C}" destId="{70BFEA49-E7F4-444E-9D45-16FAA4C1ACC5}" srcOrd="14" destOrd="0" presId="urn:microsoft.com/office/officeart/2005/8/layout/list1"/>
    <dgm:cxn modelId="{4733A138-4E68-46DF-ADFC-9892C67F70AD}" type="presParOf" srcId="{E54003B3-285F-4301-AC07-3B2A2C336A5C}" destId="{6A4F1E57-0865-4FEE-9FD7-3BB004C34E56}" srcOrd="15" destOrd="0" presId="urn:microsoft.com/office/officeart/2005/8/layout/list1"/>
    <dgm:cxn modelId="{4C5F0EF5-3596-4F80-831E-CF35E02B826E}" type="presParOf" srcId="{E54003B3-285F-4301-AC07-3B2A2C336A5C}" destId="{874C48DF-6361-4B5E-9DED-96107B773527}" srcOrd="16" destOrd="0" presId="urn:microsoft.com/office/officeart/2005/8/layout/list1"/>
    <dgm:cxn modelId="{0620B09F-9A30-48CA-A59C-2FCB09F9DB21}" type="presParOf" srcId="{874C48DF-6361-4B5E-9DED-96107B773527}" destId="{C9251C00-F03D-47A8-AD9C-CAD6A592EAC5}" srcOrd="0" destOrd="0" presId="urn:microsoft.com/office/officeart/2005/8/layout/list1"/>
    <dgm:cxn modelId="{B8DAE17A-3740-4302-B5C0-8B7F7B3966C5}" type="presParOf" srcId="{874C48DF-6361-4B5E-9DED-96107B773527}" destId="{2E4FE67D-FE65-4787-BD27-6A796ACCF4FF}" srcOrd="1" destOrd="0" presId="urn:microsoft.com/office/officeart/2005/8/layout/list1"/>
    <dgm:cxn modelId="{380E066A-5706-4A03-BD45-ABD25EA224AF}" type="presParOf" srcId="{E54003B3-285F-4301-AC07-3B2A2C336A5C}" destId="{8407BB92-2FB8-411A-8B9A-339FB484ADBC}" srcOrd="17" destOrd="0" presId="urn:microsoft.com/office/officeart/2005/8/layout/list1"/>
    <dgm:cxn modelId="{B661BC5A-3AE1-42A1-97F2-DCB26BEBA2F8}" type="presParOf" srcId="{E54003B3-285F-4301-AC07-3B2A2C336A5C}" destId="{A7FC1EE1-6E67-480C-881C-89CF6994A40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777A-2418-4F3E-BCA2-5C82696A94C4}">
      <dsp:nvSpPr>
        <dsp:cNvPr id="0" name=""/>
        <dsp:cNvSpPr/>
      </dsp:nvSpPr>
      <dsp:spPr>
        <a:xfrm>
          <a:off x="0" y="3441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8750A-04C7-4A84-BAAD-3F4C569A49F3}">
      <dsp:nvSpPr>
        <dsp:cNvPr id="0" name=""/>
        <dsp:cNvSpPr/>
      </dsp:nvSpPr>
      <dsp:spPr>
        <a:xfrm>
          <a:off x="411480" y="489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Why is BWT</a:t>
          </a:r>
          <a:endParaRPr lang="zh-CN" altLang="en-US" sz="2000" kern="1200" dirty="0"/>
        </a:p>
      </dsp:txBody>
      <dsp:txXfrm>
        <a:off x="440301" y="77802"/>
        <a:ext cx="5703078" cy="532758"/>
      </dsp:txXfrm>
    </dsp:sp>
    <dsp:sp modelId="{BFF3B9D6-C924-48D4-8F3A-B6337CD7CABE}">
      <dsp:nvSpPr>
        <dsp:cNvPr id="0" name=""/>
        <dsp:cNvSpPr/>
      </dsp:nvSpPr>
      <dsp:spPr>
        <a:xfrm>
          <a:off x="0" y="12513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C05A0-2E08-4627-9C4F-A9AB56A020CF}">
      <dsp:nvSpPr>
        <dsp:cNvPr id="0" name=""/>
        <dsp:cNvSpPr/>
      </dsp:nvSpPr>
      <dsp:spPr>
        <a:xfrm>
          <a:off x="411480" y="9561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What is BWT</a:t>
          </a:r>
          <a:endParaRPr lang="zh-CN" altLang="en-US" sz="2000" kern="1200" dirty="0"/>
        </a:p>
      </dsp:txBody>
      <dsp:txXfrm>
        <a:off x="440301" y="985002"/>
        <a:ext cx="5703078" cy="532758"/>
      </dsp:txXfrm>
    </dsp:sp>
    <dsp:sp modelId="{A84CEEFA-3771-4B68-A2A2-36B56204351C}">
      <dsp:nvSpPr>
        <dsp:cNvPr id="0" name=""/>
        <dsp:cNvSpPr/>
      </dsp:nvSpPr>
      <dsp:spPr>
        <a:xfrm>
          <a:off x="0" y="21585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EEC12-23E6-47E2-B6BD-4D3F8AFA71F7}">
      <dsp:nvSpPr>
        <dsp:cNvPr id="0" name=""/>
        <dsp:cNvSpPr/>
      </dsp:nvSpPr>
      <dsp:spPr>
        <a:xfrm>
          <a:off x="411480" y="18633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How to do BWT of an original string</a:t>
          </a:r>
          <a:endParaRPr lang="zh-CN" altLang="en-US" sz="2000" kern="1200" dirty="0"/>
        </a:p>
      </dsp:txBody>
      <dsp:txXfrm>
        <a:off x="440301" y="1892202"/>
        <a:ext cx="5703078" cy="532758"/>
      </dsp:txXfrm>
    </dsp:sp>
    <dsp:sp modelId="{70BFEA49-E7F4-444E-9D45-16FAA4C1ACC5}">
      <dsp:nvSpPr>
        <dsp:cNvPr id="0" name=""/>
        <dsp:cNvSpPr/>
      </dsp:nvSpPr>
      <dsp:spPr>
        <a:xfrm>
          <a:off x="0" y="30657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28C1B-548D-4C43-ABBC-F7B81FB5417B}">
      <dsp:nvSpPr>
        <dsp:cNvPr id="0" name=""/>
        <dsp:cNvSpPr/>
      </dsp:nvSpPr>
      <dsp:spPr>
        <a:xfrm>
          <a:off x="411480" y="27705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How to search a substring with BWT</a:t>
          </a:r>
          <a:endParaRPr lang="zh-CN" altLang="en-US" sz="2000" kern="1200" dirty="0"/>
        </a:p>
      </dsp:txBody>
      <dsp:txXfrm>
        <a:off x="440301" y="2799402"/>
        <a:ext cx="5703078" cy="532758"/>
      </dsp:txXfrm>
    </dsp:sp>
    <dsp:sp modelId="{A7FC1EE1-6E67-480C-881C-89CF6994A40E}">
      <dsp:nvSpPr>
        <dsp:cNvPr id="0" name=""/>
        <dsp:cNvSpPr/>
      </dsp:nvSpPr>
      <dsp:spPr>
        <a:xfrm>
          <a:off x="0" y="397298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FE67D-FE65-4787-BD27-6A796ACCF4FF}">
      <dsp:nvSpPr>
        <dsp:cNvPr id="0" name=""/>
        <dsp:cNvSpPr/>
      </dsp:nvSpPr>
      <dsp:spPr>
        <a:xfrm>
          <a:off x="411480" y="367778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FM-INDEX to  index a string</a:t>
          </a:r>
          <a:endParaRPr lang="zh-CN" altLang="en-US" sz="2000" kern="1200" dirty="0"/>
        </a:p>
      </dsp:txBody>
      <dsp:txXfrm>
        <a:off x="440301" y="3706602"/>
        <a:ext cx="57030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1A2FC-4622-4E4F-924A-3C98DA0D7506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2A6A-E1CE-4BBD-BE56-66F489991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Bwt</a:t>
            </a:r>
            <a:r>
              <a:rPr lang="zh-CN" altLang="en-US" dirty="0" smtClean="0"/>
              <a:t>是一种对原始字符串变换的方法，通过该方法可以迅速的检索到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2A6A-E1CE-4BBD-BE56-66F4899916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4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Backward search</a:t>
            </a:r>
            <a:r>
              <a:rPr lang="zh-CN" altLang="en-US" dirty="0" smtClean="0"/>
              <a:t>：仅存</a:t>
            </a:r>
            <a:r>
              <a:rPr lang="en-US" altLang="zh-CN" dirty="0" smtClean="0"/>
              <a:t>BWT</a:t>
            </a:r>
            <a:r>
              <a:rPr lang="zh-CN" altLang="en-US" dirty="0" smtClean="0"/>
              <a:t>可以轻松地知道某字符的前一字符是？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2A6A-E1CE-4BBD-BE56-66F4899916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4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FM-index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bowtie</a:t>
            </a:r>
            <a:r>
              <a:rPr lang="zh-CN" altLang="en-US" dirty="0" smtClean="0"/>
              <a:t>的一种对参考基因组建立索引的一种形式。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2A6A-E1CE-4BBD-BE56-66F4899916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4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Occ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）代表</a:t>
            </a:r>
            <a:r>
              <a:rPr lang="en-US" altLang="zh-CN" dirty="0" smtClean="0"/>
              <a:t>r</a:t>
            </a:r>
            <a:r>
              <a:rPr lang="zh-CN" altLang="en-US" dirty="0" smtClean="0"/>
              <a:t>之前字符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出现的次数</a:t>
            </a:r>
            <a:endParaRPr lang="en-US" altLang="zh-CN" dirty="0" smtClean="0"/>
          </a:p>
          <a:p>
            <a:r>
              <a:rPr lang="en-US" altLang="zh-CN" dirty="0" smtClean="0"/>
              <a:t>C[c]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字符出现的次数</a:t>
            </a:r>
            <a:endParaRPr lang="en-US" altLang="zh-CN" dirty="0" smtClean="0"/>
          </a:p>
          <a:p>
            <a:r>
              <a:rPr lang="en-US" altLang="zh-CN" dirty="0" smtClean="0"/>
              <a:t>LFC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c,r</a:t>
            </a:r>
            <a:r>
              <a:rPr lang="zh-CN" altLang="en-US" dirty="0" smtClean="0"/>
              <a:t>）在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之后出现的第一个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字符对应着首字符的第几行？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2A6A-E1CE-4BBD-BE56-66F4899916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5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BWT&amp;Hash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8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对于定长的</a:t>
            </a:r>
            <a:r>
              <a:rPr lang="en-US" altLang="zh-CN" dirty="0" smtClean="0"/>
              <a:t>k-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提供更快速的查询速度</a:t>
            </a:r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60499"/>
              </p:ext>
            </p:extLst>
          </p:nvPr>
        </p:nvGraphicFramePr>
        <p:xfrm>
          <a:off x="971600" y="2348880"/>
          <a:ext cx="1584176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AAAAAAAAA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TATACAAAAA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AAAAAAAAG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TAGAAAAAA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55876" y="2345319"/>
            <a:ext cx="50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55776" y="2529985"/>
            <a:ext cx="900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</p:cNvCxnSpPr>
          <p:nvPr/>
        </p:nvCxnSpPr>
        <p:spPr>
          <a:xfrm>
            <a:off x="3959932" y="2529985"/>
            <a:ext cx="3240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3968" y="2339324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7922" y="2882292"/>
            <a:ext cx="492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21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2555776" y="2882292"/>
            <a:ext cx="912146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0" idx="1"/>
          </p:cNvCxnSpPr>
          <p:nvPr/>
        </p:nvCxnSpPr>
        <p:spPr>
          <a:xfrm flipV="1">
            <a:off x="2555776" y="4261738"/>
            <a:ext cx="792088" cy="31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7864" y="4077072"/>
            <a:ext cx="504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37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6" idx="1"/>
          </p:cNvCxnSpPr>
          <p:nvPr/>
        </p:nvCxnSpPr>
        <p:spPr>
          <a:xfrm>
            <a:off x="2555776" y="4725144"/>
            <a:ext cx="82146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7242" y="4540478"/>
            <a:ext cx="53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7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如何提高查询的效率呢？</a:t>
            </a:r>
            <a:endParaRPr lang="en-US" altLang="zh-CN" dirty="0" smtClean="0"/>
          </a:p>
          <a:p>
            <a:r>
              <a:rPr lang="zh-CN" altLang="en-US" dirty="0" smtClean="0"/>
              <a:t>注意到如果使用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字符串作为键值，检索效率不高，进行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匹配将耗费大量时间，即使对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进行排序，对有序表查最坏情形下的时间复杂度也是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*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k=1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）应该是有序整数列表的检索时间复杂度，考虑是否可以将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转化为整数。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T={00,01,10,11} </a:t>
            </a:r>
            <a:r>
              <a:rPr lang="zh-CN" altLang="en-US" dirty="0" smtClean="0"/>
              <a:t>字符串可以用一个整数表示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3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Kmer</a:t>
            </a:r>
            <a:r>
              <a:rPr lang="zh-CN" altLang="en-US" dirty="0" smtClean="0"/>
              <a:t>整数转化出的数值</a:t>
            </a:r>
            <a:r>
              <a:rPr lang="zh-CN" altLang="en-US" smtClean="0"/>
              <a:t>作为</a:t>
            </a:r>
            <a:r>
              <a:rPr lang="zh-CN" altLang="en-US" smtClean="0"/>
              <a:t>下标，</a:t>
            </a:r>
            <a:r>
              <a:rPr lang="zh-CN" altLang="en-US" dirty="0" smtClean="0"/>
              <a:t>数组中的值储存的是指向位置列表的指针，比如‘</a:t>
            </a:r>
            <a:r>
              <a:rPr lang="en-US" altLang="zh-CN" dirty="0" smtClean="0"/>
              <a:t>AAAA</a:t>
            </a:r>
            <a:r>
              <a:rPr lang="zh-CN" altLang="en-US" dirty="0" smtClean="0"/>
              <a:t>’转化为整数为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，其在参考序列上出现的位置是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，申请一个</a:t>
            </a:r>
            <a:r>
              <a:rPr lang="en-US" altLang="zh-CN" dirty="0" smtClean="0"/>
              <a:t>pointer</a:t>
            </a:r>
            <a:r>
              <a:rPr lang="zh-CN" altLang="en-US" dirty="0" smtClean="0"/>
              <a:t>的数组指向存储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位置的列表。（如何构建哈希表）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5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（如何进行字符串检索）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给定任意的字符串，将所有</a:t>
            </a:r>
            <a:r>
              <a:rPr lang="en-US" altLang="zh-CN" dirty="0" smtClean="0"/>
              <a:t>overlapping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累积命中次数，选取命中次数为</a:t>
            </a:r>
            <a:r>
              <a:rPr lang="en-US" altLang="zh-CN" dirty="0" smtClean="0"/>
              <a:t>m-k+1</a:t>
            </a:r>
            <a:r>
              <a:rPr lang="zh-CN" altLang="en-US" dirty="0" smtClean="0"/>
              <a:t>的位置作为匹配位置输出。</a:t>
            </a:r>
            <a:endParaRPr lang="en-US" altLang="zh-CN" dirty="0" smtClean="0"/>
          </a:p>
          <a:p>
            <a:r>
              <a:rPr lang="en-US" altLang="zh-CN" dirty="0" smtClean="0"/>
              <a:t>E.g.: AAAAATAT</a:t>
            </a:r>
          </a:p>
          <a:p>
            <a:r>
              <a:rPr lang="en-US" altLang="zh-CN" dirty="0" smtClean="0"/>
              <a:t>AAAAA:10,27</a:t>
            </a:r>
          </a:p>
          <a:p>
            <a:r>
              <a:rPr lang="en-US" altLang="zh-CN" dirty="0" smtClean="0"/>
              <a:t>AAAAT:11,19</a:t>
            </a:r>
          </a:p>
          <a:p>
            <a:r>
              <a:rPr lang="en-US" altLang="zh-CN" dirty="0" smtClean="0"/>
              <a:t>AAATA:12,23</a:t>
            </a:r>
          </a:p>
          <a:p>
            <a:r>
              <a:rPr lang="en-US" altLang="zh-CN" dirty="0" smtClean="0"/>
              <a:t>AATAT:13,17 </a:t>
            </a:r>
            <a:r>
              <a:rPr lang="zh-CN" altLang="en-US" dirty="0" smtClean="0"/>
              <a:t>可以得到（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）最终输出为</a:t>
            </a:r>
            <a:r>
              <a:rPr lang="en-US" altLang="zh-CN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967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BWT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681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is BWT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基本问题：给定一个字符串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）如何进行子串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m&gt;&gt;n</a:t>
            </a:r>
            <a:r>
              <a:rPr lang="zh-CN" altLang="en-US" dirty="0" smtClean="0"/>
              <a:t>）的检索？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</a:t>
            </a:r>
            <a:r>
              <a:rPr lang="zh-CN" altLang="en-US" dirty="0" smtClean="0"/>
              <a:t>进行一一比对，直至找到与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匹配的串，其时间复杂度为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73" y="3717032"/>
            <a:ext cx="56864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BWT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BWT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Burrow Wheeler Transformation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96861" y="3224241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9792" y="30283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S:ATCG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7944" y="2636912"/>
            <a:ext cx="6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BWT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1077" y="3006244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BWT(S): GTCA</a:t>
            </a:r>
          </a:p>
        </p:txBody>
      </p:sp>
    </p:spTree>
    <p:extLst>
      <p:ext uri="{BB962C8B-B14F-4D97-AF65-F5344CB8AC3E}">
        <p14:creationId xmlns:p14="http://schemas.microsoft.com/office/powerpoint/2010/main" val="40904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BWT of an original 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76352"/>
              </p:ext>
            </p:extLst>
          </p:nvPr>
        </p:nvGraphicFramePr>
        <p:xfrm>
          <a:off x="3779912" y="1484784"/>
          <a:ext cx="1728019" cy="487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1209742" imgH="3438564" progId="Visio.Drawing.11">
                  <p:embed/>
                </p:oleObj>
              </mc:Choice>
              <mc:Fallback>
                <p:oleObj name="Visio" r:id="rId3" imgW="1209742" imgH="343856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1484784"/>
                        <a:ext cx="1728019" cy="4877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1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BWT of an original string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S=‘ACACG’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20888"/>
            <a:ext cx="12961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$</a:t>
            </a:r>
          </a:p>
          <a:p>
            <a:r>
              <a:rPr lang="en-US" altLang="zh-CN" dirty="0" smtClean="0"/>
              <a:t>CG$</a:t>
            </a:r>
          </a:p>
          <a:p>
            <a:r>
              <a:rPr lang="en-US" altLang="zh-CN" dirty="0" smtClean="0"/>
              <a:t>ACG$</a:t>
            </a:r>
          </a:p>
          <a:p>
            <a:r>
              <a:rPr lang="en-US" altLang="zh-CN" dirty="0" smtClean="0"/>
              <a:t>CACG$</a:t>
            </a:r>
          </a:p>
          <a:p>
            <a:r>
              <a:rPr lang="en-US" altLang="zh-CN" dirty="0" smtClean="0"/>
              <a:t>ACACG$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67744" y="3326647"/>
            <a:ext cx="1224136" cy="30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1506" y="2259040"/>
            <a:ext cx="216000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8361" y="438641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BWT(S)=‘</a:t>
            </a:r>
            <a:r>
              <a:rPr lang="en-US" altLang="zh-CN" dirty="0"/>
              <a:t>G$CAAC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2389989"/>
            <a:ext cx="12961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$ACACG</a:t>
            </a:r>
          </a:p>
          <a:p>
            <a:r>
              <a:rPr lang="en-US" altLang="zh-CN" dirty="0" smtClean="0"/>
              <a:t>ACACG$</a:t>
            </a:r>
          </a:p>
          <a:p>
            <a:r>
              <a:rPr lang="en-US" altLang="zh-CN" dirty="0" smtClean="0"/>
              <a:t>ACG$AC</a:t>
            </a:r>
          </a:p>
          <a:p>
            <a:r>
              <a:rPr lang="en-US" altLang="zh-CN" dirty="0" smtClean="0"/>
              <a:t>CACG$A</a:t>
            </a:r>
          </a:p>
          <a:p>
            <a:r>
              <a:rPr lang="en-US" altLang="zh-CN" dirty="0" smtClean="0"/>
              <a:t>CG$ACA</a:t>
            </a:r>
          </a:p>
          <a:p>
            <a:r>
              <a:rPr lang="en-US" altLang="zh-CN" dirty="0" smtClean="0"/>
              <a:t>G$ACAC</a:t>
            </a:r>
            <a:endParaRPr lang="en-US" altLang="zh-CN" dirty="0"/>
          </a:p>
        </p:txBody>
      </p:sp>
      <p:sp>
        <p:nvSpPr>
          <p:cNvPr id="16" name="TextBox 15"/>
          <p:cNvSpPr txBox="1"/>
          <p:nvPr/>
        </p:nvSpPr>
        <p:spPr>
          <a:xfrm>
            <a:off x="5328084" y="2389989"/>
            <a:ext cx="12961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$ACAC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</a:p>
          <a:p>
            <a:r>
              <a:rPr lang="en-US" altLang="zh-CN" dirty="0"/>
              <a:t>ACACG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</a:p>
          <a:p>
            <a:r>
              <a:rPr lang="en-US" altLang="zh-CN" dirty="0" smtClean="0"/>
              <a:t>ACG$A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dirty="0" smtClean="0"/>
              <a:t>CACG$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dirty="0" smtClean="0"/>
              <a:t>CG$AC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dirty="0" smtClean="0"/>
              <a:t>G$ACA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2" idx="3"/>
            <a:endCxn id="16" idx="1"/>
          </p:cNvCxnSpPr>
          <p:nvPr/>
        </p:nvCxnSpPr>
        <p:spPr>
          <a:xfrm>
            <a:off x="4788024" y="3267152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search with BWT(backward search)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 S’=‘ACG’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76872"/>
            <a:ext cx="12961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$ACACG</a:t>
            </a:r>
          </a:p>
          <a:p>
            <a:r>
              <a:rPr lang="en-US" altLang="zh-CN" dirty="0"/>
              <a:t>ACACG</a:t>
            </a:r>
            <a:r>
              <a:rPr lang="en-US" altLang="zh-CN" dirty="0" smtClean="0"/>
              <a:t>$</a:t>
            </a:r>
          </a:p>
          <a:p>
            <a:r>
              <a:rPr lang="en-US" altLang="zh-CN" dirty="0" smtClean="0"/>
              <a:t>ACG$AC</a:t>
            </a:r>
          </a:p>
          <a:p>
            <a:r>
              <a:rPr lang="en-US" altLang="zh-CN" dirty="0" smtClean="0"/>
              <a:t>CACG$A</a:t>
            </a:r>
          </a:p>
          <a:p>
            <a:r>
              <a:rPr lang="en-US" altLang="zh-CN" dirty="0" smtClean="0"/>
              <a:t>CG$ACA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$ACAC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560" y="370389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11830" y="397380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2219476"/>
            <a:ext cx="12961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$ACACG</a:t>
            </a:r>
          </a:p>
          <a:p>
            <a:r>
              <a:rPr lang="en-US" altLang="zh-CN" dirty="0"/>
              <a:t>ACACG</a:t>
            </a:r>
            <a:r>
              <a:rPr lang="en-US" altLang="zh-CN" dirty="0" smtClean="0"/>
              <a:t>$</a:t>
            </a:r>
          </a:p>
          <a:p>
            <a:r>
              <a:rPr lang="en-US" altLang="zh-CN" dirty="0" smtClean="0"/>
              <a:t>ACG$AC</a:t>
            </a:r>
          </a:p>
          <a:p>
            <a:r>
              <a:rPr lang="en-US" altLang="zh-CN" dirty="0" smtClean="0"/>
              <a:t>CACG$A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CG</a:t>
            </a:r>
            <a:r>
              <a:rPr lang="en-US" altLang="zh-CN" dirty="0" smtClean="0"/>
              <a:t>$ACA</a:t>
            </a:r>
          </a:p>
          <a:p>
            <a:r>
              <a:rPr lang="en-US" altLang="zh-CN" dirty="0" smtClean="0"/>
              <a:t>G$ACAC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87824" y="33569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87824" y="3679961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0152" y="2219476"/>
            <a:ext cx="129614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$ACACG</a:t>
            </a:r>
          </a:p>
          <a:p>
            <a:r>
              <a:rPr lang="en-US" altLang="zh-CN" dirty="0"/>
              <a:t>ACACG</a:t>
            </a:r>
            <a:r>
              <a:rPr lang="en-US" altLang="zh-CN" dirty="0" smtClean="0"/>
              <a:t>$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ACG</a:t>
            </a:r>
            <a:r>
              <a:rPr lang="en-US" altLang="zh-CN" dirty="0" smtClean="0"/>
              <a:t>$AC</a:t>
            </a:r>
          </a:p>
          <a:p>
            <a:r>
              <a:rPr lang="en-US" altLang="zh-CN" dirty="0" smtClean="0"/>
              <a:t>CACG$A</a:t>
            </a:r>
          </a:p>
          <a:p>
            <a:r>
              <a:rPr lang="en-US" altLang="zh-CN" dirty="0" smtClean="0"/>
              <a:t>CG$ACA</a:t>
            </a:r>
          </a:p>
          <a:p>
            <a:r>
              <a:rPr lang="en-US" altLang="zh-CN" dirty="0" smtClean="0"/>
              <a:t>G$ACAC</a:t>
            </a:r>
            <a:endParaRPr lang="en-US" altLang="zh-CN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13603" y="3073875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08104" y="2852936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830" y="4675576"/>
            <a:ext cx="78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最基本</a:t>
            </a:r>
            <a:r>
              <a:rPr lang="zh-CN" altLang="en-US" dirty="0" smtClean="0"/>
              <a:t>的观察：最后一列的字符串中某个字符的顺序与第一列中该字符的顺序一致。基于这一观察来进行的字符串搜索叫做</a:t>
            </a:r>
            <a:r>
              <a:rPr lang="en-US" altLang="zh-CN" dirty="0" smtClean="0"/>
              <a:t>LF-Mapping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19707" y="55172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BWT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）可以检索出字符串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是否存在于原始串？ 但是我们的目的不仅要证明存在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，同时要给出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串中的位置。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可以不断地进行</a:t>
            </a:r>
            <a:r>
              <a:rPr lang="en-US" altLang="zh-CN" dirty="0" smtClean="0"/>
              <a:t>backward search</a:t>
            </a:r>
            <a:r>
              <a:rPr lang="zh-CN" altLang="en-US" dirty="0"/>
              <a:t> </a:t>
            </a:r>
            <a:r>
              <a:rPr lang="zh-CN" altLang="en-US" dirty="0" smtClean="0"/>
              <a:t>直到找到</a:t>
            </a:r>
            <a:r>
              <a:rPr lang="en-US" altLang="zh-CN" dirty="0" smtClean="0"/>
              <a:t>$</a:t>
            </a:r>
            <a:r>
              <a:rPr lang="zh-CN" altLang="en-US" dirty="0" smtClean="0"/>
              <a:t>，按照字符串长度减去步长，方式计算得出字符串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起始位置，</a:t>
            </a:r>
            <a:r>
              <a:rPr lang="en-US" altLang="zh-CN" dirty="0" smtClean="0"/>
              <a:t>but slowly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FM-index to Index A 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包含内容：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BWT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Checkpoint: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N</a:t>
            </a:r>
            <a:r>
              <a:rPr lang="zh-CN" altLang="en-US" dirty="0" smtClean="0"/>
              <a:t>存各个字符出现的次数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SA</a:t>
            </a:r>
            <a:r>
              <a:rPr lang="zh-CN" altLang="en-US" dirty="0" smtClean="0"/>
              <a:t>：每隔</a:t>
            </a:r>
            <a:r>
              <a:rPr lang="en-US" altLang="zh-CN" dirty="0" smtClean="0"/>
              <a:t>M</a:t>
            </a:r>
            <a:r>
              <a:rPr lang="zh-CN" altLang="en-US" dirty="0" smtClean="0"/>
              <a:t>存一个在原始字符串中的位置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BWT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经</a:t>
            </a:r>
            <a:r>
              <a:rPr lang="en-US" altLang="zh-CN" dirty="0" smtClean="0"/>
              <a:t>BWT</a:t>
            </a:r>
            <a:r>
              <a:rPr lang="zh-CN" altLang="en-US" dirty="0" smtClean="0"/>
              <a:t>得到的串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9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BWT backward Search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8992"/>
            <a:ext cx="74295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6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723</Words>
  <Application>Microsoft Office PowerPoint</Application>
  <PresentationFormat>全屏显示(4:3)</PresentationFormat>
  <Paragraphs>109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Wingdings</vt:lpstr>
      <vt:lpstr>Office 主题</vt:lpstr>
      <vt:lpstr>Visio</vt:lpstr>
      <vt:lpstr>BWT&amp;Hash</vt:lpstr>
      <vt:lpstr>BWT</vt:lpstr>
      <vt:lpstr>Why is BWT</vt:lpstr>
      <vt:lpstr>What is BWT</vt:lpstr>
      <vt:lpstr>How to BWT of an original string</vt:lpstr>
      <vt:lpstr>How to BWT of an original string</vt:lpstr>
      <vt:lpstr>How to search with BWT(backward search)</vt:lpstr>
      <vt:lpstr>FM-index to Index A string</vt:lpstr>
      <vt:lpstr>BWT backward Search Algorithm</vt:lpstr>
      <vt:lpstr>Hash</vt:lpstr>
      <vt:lpstr>Hash</vt:lpstr>
      <vt:lpstr>Hash</vt:lpstr>
      <vt:lpstr>Hash（如何进行字符串检索）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BWT</dc:title>
  <dc:creator>Derek</dc:creator>
  <cp:lastModifiedBy>07 Tmn</cp:lastModifiedBy>
  <cp:revision>44</cp:revision>
  <dcterms:created xsi:type="dcterms:W3CDTF">2016-07-03T01:43:32Z</dcterms:created>
  <dcterms:modified xsi:type="dcterms:W3CDTF">2016-07-25T06:41:04Z</dcterms:modified>
</cp:coreProperties>
</file>