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 smtClean="0"/>
              <a:t>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</a:t>
            </a:r>
            <a:r>
              <a:rPr lang="zh-CN" altLang="en-US" dirty="0" smtClean="0"/>
              <a:t>：王宇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何发哲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1603009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15:40-18:10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  <a:endParaRPr lang="en-US" altLang="zh-CN" dirty="0"/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下编写 </a:t>
            </a:r>
            <a:r>
              <a:rPr lang="en-US" altLang="zh-CN" dirty="0" err="1" smtClean="0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</a:t>
            </a:r>
            <a:r>
              <a:rPr lang="zh-CN" altLang="en-US" dirty="0" smtClean="0"/>
              <a:t>”（可用记事本、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</a:t>
            </a:r>
            <a:r>
              <a:rPr lang="zh-CN" altLang="en-US" dirty="0" smtClean="0"/>
              <a:t>等，换成学生自己信息）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编写 </a:t>
            </a:r>
            <a:r>
              <a:rPr lang="en-US" altLang="zh-CN" dirty="0" err="1" smtClean="0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GEDIT</a:t>
            </a:r>
            <a:r>
              <a:rPr lang="zh-CN" altLang="en-US" dirty="0" smtClean="0"/>
              <a:t>等，</a:t>
            </a:r>
            <a:r>
              <a:rPr lang="zh-CN" altLang="en-US" dirty="0"/>
              <a:t>换成学生自己信息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进制显示文件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等的内容：每行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个字符，上一行为字符，下一行为其对应的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进制形式。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datatype.c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所有类型的全局变量，并赋初值。如整数可以是学号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进制的内存各字节。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盘或某个目录共享给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，安装中文输入法（搜狗输入</a:t>
            </a:r>
            <a:r>
              <a:rPr lang="zh-CN" altLang="en-US" dirty="0"/>
              <a:t>法），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用户名为学号！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term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–a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–C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            看文件类型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 smtClean="0"/>
              <a:t>execf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Pages>0</Pages>
  <Words>1289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simple woo</cp:lastModifiedBy>
  <cp:revision>233</cp:revision>
  <cp:lastPrinted>2012-09-05T04:08:39Z</cp:lastPrinted>
  <dcterms:created xsi:type="dcterms:W3CDTF">2012-09-06T15:16:51Z</dcterms:created>
  <dcterms:modified xsi:type="dcterms:W3CDTF">2017-10-10T07:25:59Z</dcterms:modified>
</cp:coreProperties>
</file>