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60"/>
  </p:normalViewPr>
  <p:slideViewPr>
    <p:cSldViewPr snapToGrid="0">
      <p:cViewPr>
        <p:scale>
          <a:sx n="66" d="100"/>
          <a:sy n="66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0A94-D122-4D45-9374-848D4CC1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B9E89-C55C-4F24-A9AC-268CC51F2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CE3F3-D8AA-4AC1-B167-185AF401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1C4C8-BDBD-444B-B65A-A2522964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2AC5E-97DD-47A0-9FC1-A4C3409C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03B37-ABFB-4E45-B1CC-4B943C30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854F6-F279-4D30-8027-F2345783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5A1BA-BEF1-498A-807B-7166FD8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D6036-6470-4A52-BA80-01B00D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B413C-155C-4FD9-A423-BA50946B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261CC-E317-47D4-B73B-82B10C04D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9B80FA-CD15-4389-82AC-0A6F1A05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112BF-0A9A-4CCD-956E-B6441DC6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58BEA-EB01-4D2B-960C-370E73F4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70CB5-1071-4035-9016-891B218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93C1D-DDCC-4A6A-A1F9-10C63BF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092C1-172D-429A-8252-518D7DBF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8C397-7139-4A91-B777-DF0CD6D2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2F003-66F9-4E34-BDD7-477BE87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DB187-3AF7-4546-A05E-57CE714E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ED50-3716-4FF5-9CEC-BCA19281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8BF5B-D5EF-4ACC-9AF2-C9CFD7BC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D082A-1CB4-47AD-AFAE-272769D3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537CE-1494-47C8-B734-C455CCDB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8AF1D-B3B1-444E-8E9C-CA4BC13D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7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C9BE6-C1C0-4E33-BB4F-AE3AFF84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85BCE-91DD-443D-8AFF-C3A82B144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91190-68CB-412F-A018-A2D947B7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D245-1AF4-487B-ADF9-13CBF362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723F8-4940-44FC-9AAA-F53E5831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433DF-FA93-4BA6-9CFC-373A8F7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6529D-C866-4CAB-9EC8-B480444D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F6C2F-3264-4040-A4C7-8B08AD940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C811A-D26C-4647-B762-7D598B1D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19988-9E1B-48D6-B4D7-0B4AC22E3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61D1C-5C1B-4D8D-876A-606FB27C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47B40-24EE-4CAB-B19C-533B49E6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7C1E80-66C9-47E2-84E2-EC70163F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8234AB-6782-4454-87AD-40712464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824B-E315-4AC1-A980-0B36F844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F8353-D6C0-48D3-9D06-1942034F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654456-8828-4A7E-AE83-7BE1DEC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830B9-B5D5-41E1-9E47-A87F70D2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1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FD22A-4BF5-4138-B48B-9D19BFA1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95A39-4392-477C-B2C7-81306461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2275A-727F-442E-A155-577AF880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D83AE-9D73-4700-99D1-53EE2DF6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CDDF4-2EAB-4AC3-8422-EAB10F38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0BCA8-2573-4FAD-BFF8-2E5241CD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A861C-C171-4CA4-A2B0-940AAE6C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BACC1-A803-4900-A328-30816AB2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1A162-9324-4D07-8DDA-BD9AD79F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3264A-D9F7-43B1-AFAF-12B8C980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14D5D6-2E47-4943-A553-3E77B49E2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7F89F-8C76-4AED-8DD1-DF2AF5B2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EDB93-2813-4EBE-BE41-24CB356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25FC4-0B72-4973-BAB1-002E6B04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68AA5-2905-4D09-AD05-48855FDA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554017-9C69-45AF-8000-308AD565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0637F-EDB2-4A6F-AF4E-96F3E3ED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CC842-A755-4C67-B30F-463BDDFF1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F5F2-FF72-46C0-9E72-265357DEFE63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CD81C-A8CC-43CA-8E31-A67CBC5CA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25DB-7999-4F09-BC0C-EE12376B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4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DDD2D1-7E64-48D4-90C9-F0EA1A660E79}"/>
              </a:ext>
            </a:extLst>
          </p:cNvPr>
          <p:cNvSpPr/>
          <p:nvPr/>
        </p:nvSpPr>
        <p:spPr>
          <a:xfrm>
            <a:off x="495300" y="165100"/>
            <a:ext cx="7251700" cy="641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0BAD4-674A-47A0-B3FB-1AFBB337A6FC}"/>
              </a:ext>
            </a:extLst>
          </p:cNvPr>
          <p:cNvSpPr/>
          <p:nvPr/>
        </p:nvSpPr>
        <p:spPr>
          <a:xfrm>
            <a:off x="711200" y="279400"/>
            <a:ext cx="68072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A205F-27C3-4351-82E5-6366AD73AE60}"/>
              </a:ext>
            </a:extLst>
          </p:cNvPr>
          <p:cNvSpPr/>
          <p:nvPr/>
        </p:nvSpPr>
        <p:spPr>
          <a:xfrm>
            <a:off x="711200" y="1231900"/>
            <a:ext cx="2006600" cy="521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7F638-742F-4E50-9DE5-A3779AEEECCE}"/>
              </a:ext>
            </a:extLst>
          </p:cNvPr>
          <p:cNvSpPr/>
          <p:nvPr/>
        </p:nvSpPr>
        <p:spPr>
          <a:xfrm>
            <a:off x="806450" y="136525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C9AB5-3FC5-4654-9B8A-8B8FF111485F}"/>
              </a:ext>
            </a:extLst>
          </p:cNvPr>
          <p:cNvSpPr/>
          <p:nvPr/>
        </p:nvSpPr>
        <p:spPr>
          <a:xfrm>
            <a:off x="1911350" y="138430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686EE8-B357-4906-BBE0-DE261AD9877E}"/>
              </a:ext>
            </a:extLst>
          </p:cNvPr>
          <p:cNvSpPr/>
          <p:nvPr/>
        </p:nvSpPr>
        <p:spPr>
          <a:xfrm>
            <a:off x="806450" y="177800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D4BEF-4B4A-4558-826F-558CCD663B51}"/>
              </a:ext>
            </a:extLst>
          </p:cNvPr>
          <p:cNvSpPr/>
          <p:nvPr/>
        </p:nvSpPr>
        <p:spPr>
          <a:xfrm>
            <a:off x="1911350" y="179705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B34E13-81A0-4DEB-9565-530EAB4EBD3A}"/>
              </a:ext>
            </a:extLst>
          </p:cNvPr>
          <p:cNvSpPr/>
          <p:nvPr/>
        </p:nvSpPr>
        <p:spPr>
          <a:xfrm>
            <a:off x="806450" y="219075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68173-74E6-43B6-90DF-748A75081314}"/>
              </a:ext>
            </a:extLst>
          </p:cNvPr>
          <p:cNvSpPr/>
          <p:nvPr/>
        </p:nvSpPr>
        <p:spPr>
          <a:xfrm>
            <a:off x="1911350" y="220980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8F6F4-1C0E-4BB4-BC33-DEA3AA2FAE87}"/>
              </a:ext>
            </a:extLst>
          </p:cNvPr>
          <p:cNvSpPr/>
          <p:nvPr/>
        </p:nvSpPr>
        <p:spPr>
          <a:xfrm>
            <a:off x="806450" y="260350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01FCF-D8C3-40B3-8A84-AB7571F2192F}"/>
              </a:ext>
            </a:extLst>
          </p:cNvPr>
          <p:cNvSpPr/>
          <p:nvPr/>
        </p:nvSpPr>
        <p:spPr>
          <a:xfrm>
            <a:off x="1911350" y="262255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ECA9CE-AE25-4FBC-B6F0-31B806CDA90E}"/>
              </a:ext>
            </a:extLst>
          </p:cNvPr>
          <p:cNvSpPr/>
          <p:nvPr/>
        </p:nvSpPr>
        <p:spPr>
          <a:xfrm>
            <a:off x="806450" y="304165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5D6771-5749-4F65-9FC2-2EECB7D846D3}"/>
              </a:ext>
            </a:extLst>
          </p:cNvPr>
          <p:cNvSpPr/>
          <p:nvPr/>
        </p:nvSpPr>
        <p:spPr>
          <a:xfrm>
            <a:off x="1911350" y="306070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D29053-624A-4928-8BF9-5F8554EF1C6B}"/>
              </a:ext>
            </a:extLst>
          </p:cNvPr>
          <p:cNvSpPr/>
          <p:nvPr/>
        </p:nvSpPr>
        <p:spPr>
          <a:xfrm>
            <a:off x="806450" y="345440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4E8E64-19DF-4FC4-8FDD-DC7D484CA907}"/>
              </a:ext>
            </a:extLst>
          </p:cNvPr>
          <p:cNvSpPr/>
          <p:nvPr/>
        </p:nvSpPr>
        <p:spPr>
          <a:xfrm>
            <a:off x="1911350" y="347345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CEDB1B-17AF-4222-9A27-3EB383F2CF01}"/>
              </a:ext>
            </a:extLst>
          </p:cNvPr>
          <p:cNvSpPr/>
          <p:nvPr/>
        </p:nvSpPr>
        <p:spPr>
          <a:xfrm>
            <a:off x="806450" y="386715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437F0-EB24-4877-A91F-64B77FAC4A17}"/>
              </a:ext>
            </a:extLst>
          </p:cNvPr>
          <p:cNvSpPr/>
          <p:nvPr/>
        </p:nvSpPr>
        <p:spPr>
          <a:xfrm>
            <a:off x="1911350" y="388620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8BC3E8-0305-4D48-A1E0-38B4DBE6125F}"/>
              </a:ext>
            </a:extLst>
          </p:cNvPr>
          <p:cNvSpPr/>
          <p:nvPr/>
        </p:nvSpPr>
        <p:spPr>
          <a:xfrm>
            <a:off x="806450" y="427990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48E48B-DEEE-472E-AD8B-403A1C76B1D0}"/>
              </a:ext>
            </a:extLst>
          </p:cNvPr>
          <p:cNvSpPr/>
          <p:nvPr/>
        </p:nvSpPr>
        <p:spPr>
          <a:xfrm>
            <a:off x="1911350" y="429895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36E9CD-7A8A-4221-A701-2840D6D26DAC}"/>
              </a:ext>
            </a:extLst>
          </p:cNvPr>
          <p:cNvSpPr/>
          <p:nvPr/>
        </p:nvSpPr>
        <p:spPr>
          <a:xfrm>
            <a:off x="806450" y="468947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93B495-9479-4081-ABCE-272250F6BBDC}"/>
              </a:ext>
            </a:extLst>
          </p:cNvPr>
          <p:cNvSpPr/>
          <p:nvPr/>
        </p:nvSpPr>
        <p:spPr>
          <a:xfrm>
            <a:off x="1911350" y="470852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33E3A3-EEDC-425C-87CE-74CC72186148}"/>
              </a:ext>
            </a:extLst>
          </p:cNvPr>
          <p:cNvSpPr/>
          <p:nvPr/>
        </p:nvSpPr>
        <p:spPr>
          <a:xfrm>
            <a:off x="806450" y="510222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E027FB-368A-453C-BE77-7F24A73D5C64}"/>
              </a:ext>
            </a:extLst>
          </p:cNvPr>
          <p:cNvSpPr/>
          <p:nvPr/>
        </p:nvSpPr>
        <p:spPr>
          <a:xfrm>
            <a:off x="1911350" y="512127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3266D-7CCF-4520-858A-28A6DDC1754C}"/>
              </a:ext>
            </a:extLst>
          </p:cNvPr>
          <p:cNvSpPr/>
          <p:nvPr/>
        </p:nvSpPr>
        <p:spPr>
          <a:xfrm>
            <a:off x="806450" y="551497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0DA1D6-F3EC-4DCD-86A2-486FC0DAAB73}"/>
              </a:ext>
            </a:extLst>
          </p:cNvPr>
          <p:cNvSpPr/>
          <p:nvPr/>
        </p:nvSpPr>
        <p:spPr>
          <a:xfrm>
            <a:off x="1911350" y="553402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0A2485-9BCA-4D7B-ACBE-F72CF59DB996}"/>
              </a:ext>
            </a:extLst>
          </p:cNvPr>
          <p:cNvSpPr/>
          <p:nvPr/>
        </p:nvSpPr>
        <p:spPr>
          <a:xfrm>
            <a:off x="806450" y="592772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63F2AF-D3A8-4D4A-B6E2-6A55BAEA4C89}"/>
              </a:ext>
            </a:extLst>
          </p:cNvPr>
          <p:cNvSpPr/>
          <p:nvPr/>
        </p:nvSpPr>
        <p:spPr>
          <a:xfrm>
            <a:off x="1911350" y="594677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8D57D8-D613-4285-ACE4-5E9C603394B9}"/>
              </a:ext>
            </a:extLst>
          </p:cNvPr>
          <p:cNvSpPr/>
          <p:nvPr/>
        </p:nvSpPr>
        <p:spPr>
          <a:xfrm>
            <a:off x="711199" y="790692"/>
            <a:ext cx="2006599" cy="365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请输入玩家信息：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2128CB-DBA3-457D-ADAD-A0AC12D2322A}"/>
              </a:ext>
            </a:extLst>
          </p:cNvPr>
          <p:cNvSpPr/>
          <p:nvPr/>
        </p:nvSpPr>
        <p:spPr>
          <a:xfrm>
            <a:off x="4355739" y="1232016"/>
            <a:ext cx="2816848" cy="345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695B16F-7AE1-49B6-AC4D-21AEA61FA2EA}"/>
              </a:ext>
            </a:extLst>
          </p:cNvPr>
          <p:cNvSpPr/>
          <p:nvPr/>
        </p:nvSpPr>
        <p:spPr>
          <a:xfrm>
            <a:off x="4355738" y="795396"/>
            <a:ext cx="2816847" cy="360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请输入公式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D326075-9210-4634-907C-7B140295B624}"/>
              </a:ext>
            </a:extLst>
          </p:cNvPr>
          <p:cNvSpPr/>
          <p:nvPr/>
        </p:nvSpPr>
        <p:spPr>
          <a:xfrm>
            <a:off x="3310273" y="5735570"/>
            <a:ext cx="1591928" cy="301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输出结果：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511D3A5-411F-46BB-B34F-C73E32B4BDE6}"/>
              </a:ext>
            </a:extLst>
          </p:cNvPr>
          <p:cNvSpPr/>
          <p:nvPr/>
        </p:nvSpPr>
        <p:spPr>
          <a:xfrm>
            <a:off x="3318661" y="6084888"/>
            <a:ext cx="4095221" cy="244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56B731-873F-46FD-B28D-9C9E9BE615F3}"/>
              </a:ext>
            </a:extLst>
          </p:cNvPr>
          <p:cNvGrpSpPr/>
          <p:nvPr/>
        </p:nvGrpSpPr>
        <p:grpSpPr>
          <a:xfrm>
            <a:off x="3318662" y="330199"/>
            <a:ext cx="2503298" cy="330201"/>
            <a:chOff x="806450" y="317499"/>
            <a:chExt cx="1009650" cy="33020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2BB9140-FAC3-42B9-9A77-AB651B99A931}"/>
                </a:ext>
              </a:extLst>
            </p:cNvPr>
            <p:cNvSpPr/>
            <p:nvPr/>
          </p:nvSpPr>
          <p:spPr>
            <a:xfrm>
              <a:off x="806450" y="317499"/>
              <a:ext cx="1009650" cy="330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36774DD-4FCF-4788-A9E2-0F64B1E040EB}"/>
                </a:ext>
              </a:extLst>
            </p:cNvPr>
            <p:cNvSpPr/>
            <p:nvPr/>
          </p:nvSpPr>
          <p:spPr>
            <a:xfrm>
              <a:off x="851914" y="382588"/>
              <a:ext cx="783513" cy="219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从文本读取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A79D55-36B6-41EC-AFF5-CC235FB289CB}"/>
                </a:ext>
              </a:extLst>
            </p:cNvPr>
            <p:cNvSpPr/>
            <p:nvPr/>
          </p:nvSpPr>
          <p:spPr>
            <a:xfrm>
              <a:off x="1676405" y="373061"/>
              <a:ext cx="87876" cy="2190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A81A414-847D-4C6C-A6DE-1BCB9888BBE4}"/>
              </a:ext>
            </a:extLst>
          </p:cNvPr>
          <p:cNvGrpSpPr/>
          <p:nvPr/>
        </p:nvGrpSpPr>
        <p:grpSpPr>
          <a:xfrm>
            <a:off x="759003" y="324459"/>
            <a:ext cx="2503298" cy="330201"/>
            <a:chOff x="806450" y="317499"/>
            <a:chExt cx="1009650" cy="33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9DF035E-838E-4B06-8B18-49EE82B9C7EB}"/>
                </a:ext>
              </a:extLst>
            </p:cNvPr>
            <p:cNvSpPr/>
            <p:nvPr/>
          </p:nvSpPr>
          <p:spPr>
            <a:xfrm>
              <a:off x="806450" y="317499"/>
              <a:ext cx="1009650" cy="330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FAC4202-5467-4E82-BC64-86ACFEE156BA}"/>
                </a:ext>
              </a:extLst>
            </p:cNvPr>
            <p:cNvSpPr/>
            <p:nvPr/>
          </p:nvSpPr>
          <p:spPr>
            <a:xfrm>
              <a:off x="851914" y="382588"/>
              <a:ext cx="783513" cy="219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读取手动输入数据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CE5E2C8-F227-4F38-9A36-83BE8347CC37}"/>
                </a:ext>
              </a:extLst>
            </p:cNvPr>
            <p:cNvSpPr/>
            <p:nvPr/>
          </p:nvSpPr>
          <p:spPr>
            <a:xfrm>
              <a:off x="1676405" y="373061"/>
              <a:ext cx="87876" cy="2190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8129D93-0871-471F-8935-26F5C4949CCF}"/>
              </a:ext>
            </a:extLst>
          </p:cNvPr>
          <p:cNvCxnSpPr>
            <a:cxnSpLocks/>
          </p:cNvCxnSpPr>
          <p:nvPr/>
        </p:nvCxnSpPr>
        <p:spPr>
          <a:xfrm flipH="1" flipV="1">
            <a:off x="2717801" y="489558"/>
            <a:ext cx="372261" cy="507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FEC02DA-D57D-4A0D-8137-996BE30FD3FE}"/>
              </a:ext>
            </a:extLst>
          </p:cNvPr>
          <p:cNvSpPr txBox="1"/>
          <p:nvPr/>
        </p:nvSpPr>
        <p:spPr>
          <a:xfrm>
            <a:off x="3034939" y="793851"/>
            <a:ext cx="116912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这里输入后的数据点击运算后，保存到</a:t>
            </a:r>
            <a:r>
              <a:rPr lang="en-US" altLang="zh-CN" sz="900" dirty="0"/>
              <a:t>txt</a:t>
            </a:r>
            <a:r>
              <a:rPr lang="zh-CN" altLang="en-US" sz="900" dirty="0"/>
              <a:t>，下次打开还是这个，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默认显示</a:t>
            </a:r>
            <a:r>
              <a:rPr lang="en-US" altLang="zh-CN" sz="900" dirty="0"/>
              <a:t>input</a:t>
            </a:r>
            <a:r>
              <a:rPr lang="zh-CN" altLang="en-US" sz="900" dirty="0"/>
              <a:t>的信息就是从文本读取的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954F52F-7CAA-4F6E-89C5-B507A4344F5A}"/>
              </a:ext>
            </a:extLst>
          </p:cNvPr>
          <p:cNvSpPr/>
          <p:nvPr/>
        </p:nvSpPr>
        <p:spPr>
          <a:xfrm>
            <a:off x="4364354" y="1742345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公式名称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C9E93D1-3CEC-430E-A5AD-95E7080E0EC5}"/>
              </a:ext>
            </a:extLst>
          </p:cNvPr>
          <p:cNvSpPr/>
          <p:nvPr/>
        </p:nvSpPr>
        <p:spPr>
          <a:xfrm>
            <a:off x="5469253" y="1742345"/>
            <a:ext cx="1703331" cy="334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45577A-1BFC-4CF4-9DFB-049FF587F509}"/>
              </a:ext>
            </a:extLst>
          </p:cNvPr>
          <p:cNvSpPr txBox="1"/>
          <p:nvPr/>
        </p:nvSpPr>
        <p:spPr>
          <a:xfrm>
            <a:off x="7907293" y="205119"/>
            <a:ext cx="391279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{'level': 1, 'fensi': 1, 'starLevel': 1, 'starValue': 1, 'starValueHistory': 1, 'knowledge': 1, 'inspiration': 1, 'charm': 1, 'acting': 1, 'battleMaxMana': 1}</a:t>
            </a:r>
          </a:p>
          <a:p>
            <a:r>
              <a:rPr lang="zh-CN" altLang="en-US" sz="1000" dirty="0"/>
              <a:t>[1215000.0, 'AfkExpCalc', '$StarLevel = int(0.09329 * power(%1 , 3) + 2.81521 * power(%1 , 2) + 142.68624 * %1 - 148.27448)\n$Script = Floor(%2)\n$Fans = Floor(36.8085 * power(%3 , 0.333) / 3)\n$Anti = Floor(36.8085 * power(%3 , 0.333) * 0.000001 * %4 / 3)\n\n#return StarLevel + Script + Fans - Anti , StarLevel , Script , Fans , Anti', 'cs', '计算挂机经验收益\n参数1：咖位\n参数2：剧本完成度1\n参数3：粉丝 </a:t>
            </a:r>
          </a:p>
          <a:p>
            <a:r>
              <a:rPr lang="zh-CN" altLang="en-US" sz="1000" dirty="0"/>
              <a:t>数\n参数4：黑粉数', '', '', '', '', '', '', '', '', 635895967.0]</a:t>
            </a:r>
          </a:p>
          <a:p>
            <a:r>
              <a:rPr lang="zh-CN" altLang="en-US" sz="1000" dirty="0"/>
              <a:t>['1', '2', '3', '4'] 4</a:t>
            </a:r>
          </a:p>
          <a:p>
            <a:r>
              <a:rPr lang="zh-CN" altLang="en-US" sz="1000" dirty="0"/>
              <a:t>['', '参数1：咖位', '参数2：剧本完成度1', '参数3：粉丝数', '参数4：黑粉数']</a:t>
            </a:r>
          </a:p>
          <a:p>
            <a:r>
              <a:rPr lang="zh-CN" altLang="en-US" sz="1000" dirty="0"/>
              <a:t>输入参数1 [参数1：咖位] : 1</a:t>
            </a:r>
          </a:p>
          <a:p>
            <a:r>
              <a:rPr lang="zh-CN" altLang="en-US" sz="1000" dirty="0"/>
              <a:t>输入参数2 [参数2：剧本完成度1] : 2</a:t>
            </a:r>
          </a:p>
          <a:p>
            <a:r>
              <a:rPr lang="zh-CN" altLang="en-US" sz="1000" dirty="0"/>
              <a:t>输入参数3 [参数3：粉丝数] : 3</a:t>
            </a:r>
          </a:p>
          <a:p>
            <a:r>
              <a:rPr lang="zh-CN" altLang="en-US" sz="1000" dirty="0"/>
              <a:t>输入参数4 [参数4：黑粉数] : 4</a:t>
            </a:r>
          </a:p>
          <a:p>
            <a:r>
              <a:rPr lang="zh-CN" altLang="en-US" sz="1000" dirty="0"/>
              <a:t>['1', '2', '3', '4']</a:t>
            </a:r>
          </a:p>
          <a:p>
            <a:r>
              <a:rPr lang="zh-CN" altLang="en-US" sz="1000" dirty="0"/>
              <a:t>函数名称:AfkExpCalc</a:t>
            </a:r>
          </a:p>
          <a:p>
            <a:r>
              <a:rPr lang="zh-CN" altLang="en-US" sz="1000" dirty="0"/>
              <a:t>1,2,3,4</a:t>
            </a:r>
          </a:p>
          <a:p>
            <a:r>
              <a:rPr lang="zh-CN" altLang="en-US" sz="1000" dirty="0"/>
              <a:t>formula.AfkExpCalc(player_info,1,2,3,4)</a:t>
            </a:r>
          </a:p>
          <a:p>
            <a:r>
              <a:rPr lang="zh-CN" altLang="en-US" sz="1000" dirty="0"/>
              <a:t>(17, -2, 2, 17, 0)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2B71A50-43CE-490A-9AD3-D1B2A015562F}"/>
              </a:ext>
            </a:extLst>
          </p:cNvPr>
          <p:cNvSpPr/>
          <p:nvPr/>
        </p:nvSpPr>
        <p:spPr>
          <a:xfrm>
            <a:off x="3310273" y="2167758"/>
            <a:ext cx="4103612" cy="3476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0328871-C0EF-414C-9154-06443C7D8263}"/>
              </a:ext>
            </a:extLst>
          </p:cNvPr>
          <p:cNvSpPr/>
          <p:nvPr/>
        </p:nvSpPr>
        <p:spPr>
          <a:xfrm>
            <a:off x="3427978" y="223214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9AC759E-63D3-4AE3-931B-B878B5807478}"/>
              </a:ext>
            </a:extLst>
          </p:cNvPr>
          <p:cNvSpPr/>
          <p:nvPr/>
        </p:nvSpPr>
        <p:spPr>
          <a:xfrm>
            <a:off x="4570311" y="2232141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9B43B9-E189-4E02-8FA9-4B1B9691CD43}"/>
              </a:ext>
            </a:extLst>
          </p:cNvPr>
          <p:cNvSpPr/>
          <p:nvPr/>
        </p:nvSpPr>
        <p:spPr>
          <a:xfrm>
            <a:off x="6455034" y="2241666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BA800F8-D1BF-453C-91B7-CE188B8FACA5}"/>
              </a:ext>
            </a:extLst>
          </p:cNvPr>
          <p:cNvSpPr/>
          <p:nvPr/>
        </p:nvSpPr>
        <p:spPr>
          <a:xfrm>
            <a:off x="3419589" y="2720149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1ED7277-1F16-4D38-BD8C-3A18F3B62F23}"/>
              </a:ext>
            </a:extLst>
          </p:cNvPr>
          <p:cNvSpPr/>
          <p:nvPr/>
        </p:nvSpPr>
        <p:spPr>
          <a:xfrm>
            <a:off x="4561922" y="2720149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B8A2E7E-5E8B-4025-AD3B-C9F9E0450AA8}"/>
              </a:ext>
            </a:extLst>
          </p:cNvPr>
          <p:cNvSpPr/>
          <p:nvPr/>
        </p:nvSpPr>
        <p:spPr>
          <a:xfrm>
            <a:off x="6446645" y="2729674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5917E95-9100-46A8-9236-4BBE3ECAE8FB}"/>
              </a:ext>
            </a:extLst>
          </p:cNvPr>
          <p:cNvSpPr/>
          <p:nvPr/>
        </p:nvSpPr>
        <p:spPr>
          <a:xfrm>
            <a:off x="3419589" y="320773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289E3F8-E4DF-4E93-9E31-9F8A365A2598}"/>
              </a:ext>
            </a:extLst>
          </p:cNvPr>
          <p:cNvSpPr/>
          <p:nvPr/>
        </p:nvSpPr>
        <p:spPr>
          <a:xfrm>
            <a:off x="4561922" y="3207737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EDAA403-B8B1-4D7A-985B-ADF5C6948CC9}"/>
              </a:ext>
            </a:extLst>
          </p:cNvPr>
          <p:cNvSpPr/>
          <p:nvPr/>
        </p:nvSpPr>
        <p:spPr>
          <a:xfrm>
            <a:off x="6446645" y="3217262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AC1947F-5EAB-4E60-9418-42F38ECA3778}"/>
              </a:ext>
            </a:extLst>
          </p:cNvPr>
          <p:cNvSpPr/>
          <p:nvPr/>
        </p:nvSpPr>
        <p:spPr>
          <a:xfrm>
            <a:off x="3419589" y="3692594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57EC896-001C-4057-AF42-E98987DA3148}"/>
              </a:ext>
            </a:extLst>
          </p:cNvPr>
          <p:cNvSpPr/>
          <p:nvPr/>
        </p:nvSpPr>
        <p:spPr>
          <a:xfrm>
            <a:off x="4561922" y="3692594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E59A2B8-7D0B-40BB-B21B-44C755675B59}"/>
              </a:ext>
            </a:extLst>
          </p:cNvPr>
          <p:cNvSpPr/>
          <p:nvPr/>
        </p:nvSpPr>
        <p:spPr>
          <a:xfrm>
            <a:off x="6446645" y="3702119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1E9DC76-4001-42D2-AC1C-1223454B5A91}"/>
              </a:ext>
            </a:extLst>
          </p:cNvPr>
          <p:cNvSpPr/>
          <p:nvPr/>
        </p:nvSpPr>
        <p:spPr>
          <a:xfrm>
            <a:off x="3427978" y="416956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FCFCC1-0BED-4D1A-A395-27FB99268795}"/>
              </a:ext>
            </a:extLst>
          </p:cNvPr>
          <p:cNvSpPr/>
          <p:nvPr/>
        </p:nvSpPr>
        <p:spPr>
          <a:xfrm>
            <a:off x="4570311" y="4169560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266D70C-D87B-43CC-9DEA-833EFC8D703F}"/>
              </a:ext>
            </a:extLst>
          </p:cNvPr>
          <p:cNvSpPr/>
          <p:nvPr/>
        </p:nvSpPr>
        <p:spPr>
          <a:xfrm>
            <a:off x="6455034" y="4179085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FD9782C-396B-49B1-80DF-B611104FB2C3}"/>
              </a:ext>
            </a:extLst>
          </p:cNvPr>
          <p:cNvSpPr/>
          <p:nvPr/>
        </p:nvSpPr>
        <p:spPr>
          <a:xfrm>
            <a:off x="3429561" y="4641909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9EF8FBD-665B-4508-8861-DE4B00FA0777}"/>
              </a:ext>
            </a:extLst>
          </p:cNvPr>
          <p:cNvSpPr/>
          <p:nvPr/>
        </p:nvSpPr>
        <p:spPr>
          <a:xfrm>
            <a:off x="4571894" y="4641909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7128C24-060E-4B51-8803-175B8CDE3122}"/>
              </a:ext>
            </a:extLst>
          </p:cNvPr>
          <p:cNvSpPr/>
          <p:nvPr/>
        </p:nvSpPr>
        <p:spPr>
          <a:xfrm>
            <a:off x="6456617" y="4651434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972034-2566-475D-A24A-8D9CE7C0EB7A}"/>
              </a:ext>
            </a:extLst>
          </p:cNvPr>
          <p:cNvSpPr/>
          <p:nvPr/>
        </p:nvSpPr>
        <p:spPr>
          <a:xfrm>
            <a:off x="3419589" y="5120085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48D0DC3-2BED-4507-A7FE-462E12898966}"/>
              </a:ext>
            </a:extLst>
          </p:cNvPr>
          <p:cNvSpPr/>
          <p:nvPr/>
        </p:nvSpPr>
        <p:spPr>
          <a:xfrm>
            <a:off x="4561922" y="5120085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D462346-075F-4112-963A-167820DA0AB1}"/>
              </a:ext>
            </a:extLst>
          </p:cNvPr>
          <p:cNvSpPr/>
          <p:nvPr/>
        </p:nvSpPr>
        <p:spPr>
          <a:xfrm>
            <a:off x="6446645" y="512961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E910F7E-8481-4DC3-AF68-DE64FC1D2496}"/>
              </a:ext>
            </a:extLst>
          </p:cNvPr>
          <p:cNvSpPr/>
          <p:nvPr/>
        </p:nvSpPr>
        <p:spPr>
          <a:xfrm>
            <a:off x="5764161" y="5735570"/>
            <a:ext cx="1591928" cy="301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计算按钮</a:t>
            </a:r>
          </a:p>
        </p:txBody>
      </p:sp>
    </p:spTree>
    <p:extLst>
      <p:ext uri="{BB962C8B-B14F-4D97-AF65-F5344CB8AC3E}">
        <p14:creationId xmlns:p14="http://schemas.microsoft.com/office/powerpoint/2010/main" val="32039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EAA8E-531B-4C0A-8D3A-611D75AB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9"/>
            <a:ext cx="10515600" cy="1325563"/>
          </a:xfrm>
        </p:spPr>
        <p:txBody>
          <a:bodyPr/>
          <a:lstStyle/>
          <a:p>
            <a:r>
              <a:rPr lang="zh-CN" altLang="en-US" dirty="0"/>
              <a:t>测试用例管理平台设计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66E7A-4EE9-483F-AA3A-49052944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784391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角色（</a:t>
            </a:r>
            <a:r>
              <a:rPr lang="en-US" altLang="zh-CN" dirty="0"/>
              <a:t>character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QA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程序，策划，</a:t>
            </a:r>
            <a:r>
              <a:rPr lang="en-US" altLang="zh-CN" dirty="0"/>
              <a:t>pm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功能（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用例集合编写；用例优先级描述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名称，用例优先级，执行条件，执行方法，备注图片，备注说明，最后修改人和修改日期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选出需要冒烟的用例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根据模块筛选，根据用例优先级筛选，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>
                <a:solidFill>
                  <a:srgbClr val="FF0000"/>
                </a:solidFill>
              </a:rPr>
              <a:t>选定模块，创建模块副本，设置第一执行人；第二执行人；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优秀的统计功能，错误描述，错误备注，执行进度，缺失功能描述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6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95418BC-C824-4EBD-ABBE-44310645907E}"/>
              </a:ext>
            </a:extLst>
          </p:cNvPr>
          <p:cNvSpPr/>
          <p:nvPr/>
        </p:nvSpPr>
        <p:spPr>
          <a:xfrm>
            <a:off x="2327945" y="822121"/>
            <a:ext cx="9608192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82AF54-5E81-4B78-99FF-5BCC0955EB06}"/>
              </a:ext>
            </a:extLst>
          </p:cNvPr>
          <p:cNvSpPr/>
          <p:nvPr/>
        </p:nvSpPr>
        <p:spPr>
          <a:xfrm>
            <a:off x="2438178" y="1726533"/>
            <a:ext cx="9415244" cy="52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3D4461-F568-4E31-8B8A-72B16967962C}"/>
              </a:ext>
            </a:extLst>
          </p:cNvPr>
          <p:cNvSpPr/>
          <p:nvPr/>
        </p:nvSpPr>
        <p:spPr>
          <a:xfrm>
            <a:off x="2508472" y="1813192"/>
            <a:ext cx="881858" cy="371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入口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CE9064-BAE0-4F68-924E-5ADD62CBA50F}"/>
              </a:ext>
            </a:extLst>
          </p:cNvPr>
          <p:cNvSpPr/>
          <p:nvPr/>
        </p:nvSpPr>
        <p:spPr>
          <a:xfrm>
            <a:off x="4170505" y="1811097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D5FF8D-34B0-453D-BF37-8D6A8A909346}"/>
              </a:ext>
            </a:extLst>
          </p:cNvPr>
          <p:cNvSpPr/>
          <p:nvPr/>
        </p:nvSpPr>
        <p:spPr>
          <a:xfrm>
            <a:off x="5817225" y="1811099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执行方法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E27271-EB36-4222-9E87-1A702C3BC378}"/>
              </a:ext>
            </a:extLst>
          </p:cNvPr>
          <p:cNvSpPr/>
          <p:nvPr/>
        </p:nvSpPr>
        <p:spPr>
          <a:xfrm>
            <a:off x="7463184" y="1811097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B17ADE-680D-4003-B2ED-FF9642BB7D49}"/>
              </a:ext>
            </a:extLst>
          </p:cNvPr>
          <p:cNvSpPr/>
          <p:nvPr/>
        </p:nvSpPr>
        <p:spPr>
          <a:xfrm>
            <a:off x="9124204" y="1811096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15C8B66-4671-44A2-9313-E3CD54319368}"/>
              </a:ext>
            </a:extLst>
          </p:cNvPr>
          <p:cNvSpPr/>
          <p:nvPr/>
        </p:nvSpPr>
        <p:spPr>
          <a:xfrm>
            <a:off x="10785224" y="1811095"/>
            <a:ext cx="1001086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修改人、修改日期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C2752-2794-49F3-A45D-E803B13D38D4}"/>
              </a:ext>
            </a:extLst>
          </p:cNvPr>
          <p:cNvSpPr/>
          <p:nvPr/>
        </p:nvSpPr>
        <p:spPr>
          <a:xfrm>
            <a:off x="243281" y="159391"/>
            <a:ext cx="5972961" cy="4697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欢迎您，</a:t>
            </a:r>
            <a:r>
              <a:rPr lang="en-US" altLang="zh-CN" dirty="0"/>
              <a:t>[</a:t>
            </a:r>
            <a:r>
              <a:rPr lang="zh-CN" altLang="en-US" dirty="0"/>
              <a:t>角色身份</a:t>
            </a:r>
            <a:r>
              <a:rPr lang="en-US" altLang="zh-CN" dirty="0"/>
              <a:t>(QA,</a:t>
            </a:r>
            <a:r>
              <a:rPr lang="zh-CN" altLang="en-US" dirty="0"/>
              <a:t>策划</a:t>
            </a:r>
            <a:r>
              <a:rPr lang="en-US" altLang="zh-CN" dirty="0"/>
              <a:t>,</a:t>
            </a:r>
            <a:r>
              <a:rPr lang="zh-CN" altLang="en-US" dirty="0"/>
              <a:t>程序</a:t>
            </a:r>
            <a:r>
              <a:rPr lang="en-US" altLang="zh-CN" dirty="0"/>
              <a:t>PM)][</a:t>
            </a:r>
            <a:r>
              <a:rPr lang="zh-CN" altLang="en-US" dirty="0"/>
              <a:t>角色名称</a:t>
            </a:r>
            <a:r>
              <a:rPr lang="en-US" altLang="zh-CN" dirty="0"/>
              <a:t>XXX]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048AF5-2763-4AAD-8097-98D29668355A}"/>
              </a:ext>
            </a:extLst>
          </p:cNvPr>
          <p:cNvSpPr/>
          <p:nvPr/>
        </p:nvSpPr>
        <p:spPr>
          <a:xfrm>
            <a:off x="243281" y="822121"/>
            <a:ext cx="1946246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047854-9C92-4E9F-AEBB-7C40E5372157}"/>
              </a:ext>
            </a:extLst>
          </p:cNvPr>
          <p:cNvSpPr/>
          <p:nvPr/>
        </p:nvSpPr>
        <p:spPr>
          <a:xfrm>
            <a:off x="335559" y="939567"/>
            <a:ext cx="721453" cy="2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系统</a:t>
            </a:r>
            <a:r>
              <a:rPr lang="en-US" altLang="zh-CN" sz="1050" dirty="0"/>
              <a:t>tab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991A00-1D56-4017-8410-7AA21C7A66F9}"/>
              </a:ext>
            </a:extLst>
          </p:cNvPr>
          <p:cNvSpPr/>
          <p:nvPr/>
        </p:nvSpPr>
        <p:spPr>
          <a:xfrm>
            <a:off x="1136708" y="880844"/>
            <a:ext cx="973123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当前待执行</a:t>
            </a:r>
            <a:r>
              <a:rPr lang="en-US" altLang="zh-CN" sz="900" dirty="0"/>
              <a:t>tab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58F68-DBE7-4428-B184-6DF9B039F3B4}"/>
              </a:ext>
            </a:extLst>
          </p:cNvPr>
          <p:cNvSpPr/>
          <p:nvPr/>
        </p:nvSpPr>
        <p:spPr>
          <a:xfrm>
            <a:off x="335560" y="1216404"/>
            <a:ext cx="1774271" cy="512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939C7-D4C9-4A60-83D8-96F7E0825739}"/>
              </a:ext>
            </a:extLst>
          </p:cNvPr>
          <p:cNvSpPr/>
          <p:nvPr/>
        </p:nvSpPr>
        <p:spPr>
          <a:xfrm>
            <a:off x="402672" y="1308683"/>
            <a:ext cx="1585519" cy="302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     人脉系统</a:t>
            </a:r>
            <a:r>
              <a:rPr lang="en-US" altLang="zh-CN" sz="1200" dirty="0"/>
              <a:t>(</a:t>
            </a:r>
            <a:r>
              <a:rPr lang="zh-CN" altLang="en-US" sz="700" dirty="0"/>
              <a:t>总用例条数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4BA024-0A0B-434A-8D2A-98E701058BBE}"/>
              </a:ext>
            </a:extLst>
          </p:cNvPr>
          <p:cNvSpPr/>
          <p:nvPr/>
        </p:nvSpPr>
        <p:spPr>
          <a:xfrm>
            <a:off x="553672" y="1384185"/>
            <a:ext cx="142613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34E22-0355-4A6D-A0D4-D66DFE21B171}"/>
              </a:ext>
            </a:extLst>
          </p:cNvPr>
          <p:cNvSpPr/>
          <p:nvPr/>
        </p:nvSpPr>
        <p:spPr>
          <a:xfrm>
            <a:off x="399160" y="3011417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AA3013-B159-4029-B05D-83F185E19E95}"/>
              </a:ext>
            </a:extLst>
          </p:cNvPr>
          <p:cNvSpPr/>
          <p:nvPr/>
        </p:nvSpPr>
        <p:spPr>
          <a:xfrm>
            <a:off x="550160" y="3091113"/>
            <a:ext cx="142613" cy="142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972E0-237D-40F2-A5BE-D82F0E221153}"/>
              </a:ext>
            </a:extLst>
          </p:cNvPr>
          <p:cNvSpPr/>
          <p:nvPr/>
        </p:nvSpPr>
        <p:spPr>
          <a:xfrm>
            <a:off x="399159" y="3439256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6D80E5-5DEB-44A5-B059-F300F6838EEE}"/>
              </a:ext>
            </a:extLst>
          </p:cNvPr>
          <p:cNvSpPr/>
          <p:nvPr/>
        </p:nvSpPr>
        <p:spPr>
          <a:xfrm>
            <a:off x="550159" y="3514760"/>
            <a:ext cx="142613" cy="1426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F3CFD3-B6BB-4057-BF3E-8BC142B15292}"/>
              </a:ext>
            </a:extLst>
          </p:cNvPr>
          <p:cNvSpPr/>
          <p:nvPr/>
        </p:nvSpPr>
        <p:spPr>
          <a:xfrm>
            <a:off x="2441196" y="901816"/>
            <a:ext cx="9415244" cy="462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2"/>
                </a:solidFill>
              </a:rPr>
              <a:t>                                           XX</a:t>
            </a:r>
            <a:r>
              <a:rPr lang="zh-CN" altLang="en-US" dirty="0">
                <a:solidFill>
                  <a:schemeClr val="tx2"/>
                </a:solidFill>
              </a:rPr>
              <a:t>系统测试用例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1BC8D31-A93E-4DC8-89DD-5893F3AD150D}"/>
              </a:ext>
            </a:extLst>
          </p:cNvPr>
          <p:cNvGrpSpPr/>
          <p:nvPr/>
        </p:nvGrpSpPr>
        <p:grpSpPr>
          <a:xfrm>
            <a:off x="1702965" y="994096"/>
            <a:ext cx="1996580" cy="390089"/>
            <a:chOff x="1702965" y="994096"/>
            <a:chExt cx="1996580" cy="390089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83A06B-15CE-4F1A-8F84-702C5214C9AE}"/>
                </a:ext>
              </a:extLst>
            </p:cNvPr>
            <p:cNvCxnSpPr/>
            <p:nvPr/>
          </p:nvCxnSpPr>
          <p:spPr>
            <a:xfrm flipH="1">
              <a:off x="1702965" y="1216404"/>
              <a:ext cx="914400" cy="167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7719F6-5C74-4C49-9D96-D42A1ED87A53}"/>
                </a:ext>
              </a:extLst>
            </p:cNvPr>
            <p:cNvSpPr txBox="1"/>
            <p:nvPr/>
          </p:nvSpPr>
          <p:spPr>
            <a:xfrm>
              <a:off x="2575420" y="994096"/>
              <a:ext cx="1124125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当前尚未执行</a:t>
              </a: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C29BA5-45A2-4FC5-B995-6241D71400B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363893" y="3172905"/>
            <a:ext cx="217102" cy="114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8C1CFB-4629-4481-AD66-0E93E439B172}"/>
              </a:ext>
            </a:extLst>
          </p:cNvPr>
          <p:cNvCxnSpPr>
            <a:cxnSpLocks/>
          </p:cNvCxnSpPr>
          <p:nvPr/>
        </p:nvCxnSpPr>
        <p:spPr>
          <a:xfrm flipH="1" flipV="1">
            <a:off x="810339" y="4905693"/>
            <a:ext cx="326369" cy="122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32F0F9-BBFC-437B-803A-DC41C5C910A8}"/>
              </a:ext>
            </a:extLst>
          </p:cNvPr>
          <p:cNvSpPr/>
          <p:nvPr/>
        </p:nvSpPr>
        <p:spPr>
          <a:xfrm>
            <a:off x="399159" y="6129044"/>
            <a:ext cx="2991171" cy="45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按照修改时间</a:t>
            </a:r>
            <a:r>
              <a:rPr lang="zh-CN" altLang="en-US" sz="1400" dirty="0">
                <a:solidFill>
                  <a:srgbClr val="FF0000"/>
                </a:solidFill>
              </a:rPr>
              <a:t>倒序</a:t>
            </a:r>
            <a:r>
              <a:rPr lang="zh-CN" altLang="en-US" sz="1400" dirty="0"/>
              <a:t>排序</a:t>
            </a:r>
            <a:r>
              <a:rPr lang="en-US" altLang="zh-CN" sz="1400" dirty="0"/>
              <a:t>,</a:t>
            </a:r>
            <a:r>
              <a:rPr lang="zh-CN" altLang="en-US" sz="1400" dirty="0"/>
              <a:t>最先修改的在最上面，子层级不参与排序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97D19D-1B7C-4AED-A7EB-8264920889B5}"/>
              </a:ext>
            </a:extLst>
          </p:cNvPr>
          <p:cNvSpPr/>
          <p:nvPr/>
        </p:nvSpPr>
        <p:spPr>
          <a:xfrm>
            <a:off x="2438178" y="2326566"/>
            <a:ext cx="9415244" cy="778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BCC72E-8C44-4614-9203-36AE8235E9E2}"/>
              </a:ext>
            </a:extLst>
          </p:cNvPr>
          <p:cNvSpPr/>
          <p:nvPr/>
        </p:nvSpPr>
        <p:spPr>
          <a:xfrm>
            <a:off x="2508472" y="2413225"/>
            <a:ext cx="881858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3D2EC3-7791-4524-98CB-DAB12E0ECC38}"/>
              </a:ext>
            </a:extLst>
          </p:cNvPr>
          <p:cNvSpPr/>
          <p:nvPr/>
        </p:nvSpPr>
        <p:spPr>
          <a:xfrm>
            <a:off x="4170505" y="2411130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点击弹出对应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GM</a:t>
            </a:r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命令或者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执行方案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C9265F-52B0-480E-BDC7-83280373CAA5}"/>
              </a:ext>
            </a:extLst>
          </p:cNvPr>
          <p:cNvSpPr/>
          <p:nvPr/>
        </p:nvSpPr>
        <p:spPr>
          <a:xfrm>
            <a:off x="5817225" y="2411132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82808C-482A-4721-937B-382852BF0646}"/>
              </a:ext>
            </a:extLst>
          </p:cNvPr>
          <p:cNvSpPr/>
          <p:nvPr/>
        </p:nvSpPr>
        <p:spPr>
          <a:xfrm>
            <a:off x="7463184" y="2411130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可以插入图片和链接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1242FA-788D-462F-A4C1-F751C3C847CC}"/>
              </a:ext>
            </a:extLst>
          </p:cNvPr>
          <p:cNvSpPr/>
          <p:nvPr/>
        </p:nvSpPr>
        <p:spPr>
          <a:xfrm>
            <a:off x="9124204" y="2411129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C3C658-3C05-49B3-B249-CC7C5B82FFE9}"/>
              </a:ext>
            </a:extLst>
          </p:cNvPr>
          <p:cNvSpPr/>
          <p:nvPr/>
        </p:nvSpPr>
        <p:spPr>
          <a:xfrm>
            <a:off x="10785224" y="2411128"/>
            <a:ext cx="100108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西子卡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2021.5.23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F23105-443C-411E-9D0F-9637FD83949B}"/>
              </a:ext>
            </a:extLst>
          </p:cNvPr>
          <p:cNvSpPr/>
          <p:nvPr/>
        </p:nvSpPr>
        <p:spPr>
          <a:xfrm>
            <a:off x="3447003" y="1823460"/>
            <a:ext cx="653910" cy="3715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100" dirty="0"/>
              <a:t>等级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D8A7BC-8E3C-4D3A-8F09-1B961DF0E9EB}"/>
              </a:ext>
            </a:extLst>
          </p:cNvPr>
          <p:cNvGrpSpPr/>
          <p:nvPr/>
        </p:nvGrpSpPr>
        <p:grpSpPr>
          <a:xfrm>
            <a:off x="455958" y="3567479"/>
            <a:ext cx="1603355" cy="1999125"/>
            <a:chOff x="382252" y="1921848"/>
            <a:chExt cx="1589993" cy="1999125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8C55447-19F2-4EFC-A435-A6F23AFDE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977" y="1921848"/>
              <a:ext cx="413436" cy="1725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F8669AB-98BC-4260-8198-3A0766682E3F}"/>
                </a:ext>
              </a:extLst>
            </p:cNvPr>
            <p:cNvSpPr txBox="1"/>
            <p:nvPr/>
          </p:nvSpPr>
          <p:spPr>
            <a:xfrm>
              <a:off x="382252" y="3643974"/>
              <a:ext cx="1589993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当前已经完成执行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E541E-384E-44E8-889B-FB7CBFF0223E}"/>
              </a:ext>
            </a:extLst>
          </p:cNvPr>
          <p:cNvSpPr txBox="1"/>
          <p:nvPr/>
        </p:nvSpPr>
        <p:spPr>
          <a:xfrm>
            <a:off x="470465" y="4319473"/>
            <a:ext cx="178685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当前应该正在执行期间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58B30BD-499A-4E68-A388-4CBAA12DAD87}"/>
              </a:ext>
            </a:extLst>
          </p:cNvPr>
          <p:cNvSpPr/>
          <p:nvPr/>
        </p:nvSpPr>
        <p:spPr>
          <a:xfrm>
            <a:off x="5316409" y="2455884"/>
            <a:ext cx="363207" cy="510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4">
                    <a:lumMod val="50000"/>
                  </a:schemeClr>
                </a:solidFill>
              </a:rPr>
              <a:t>执行</a:t>
            </a: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80AA662F-A841-441C-98BE-E8C4DBED987A}"/>
              </a:ext>
            </a:extLst>
          </p:cNvPr>
          <p:cNvSpPr/>
          <p:nvPr/>
        </p:nvSpPr>
        <p:spPr>
          <a:xfrm rot="10800000">
            <a:off x="3896744" y="2694656"/>
            <a:ext cx="154876" cy="8388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EF44F-D752-4883-BFDA-6B0551F8B954}"/>
              </a:ext>
            </a:extLst>
          </p:cNvPr>
          <p:cNvSpPr/>
          <p:nvPr/>
        </p:nvSpPr>
        <p:spPr>
          <a:xfrm>
            <a:off x="2441196" y="1415011"/>
            <a:ext cx="9415244" cy="243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2"/>
                </a:solidFill>
              </a:rPr>
              <a:t>筛选条件：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273BA1-0080-47B3-A459-6CDB0CFB599C}"/>
              </a:ext>
            </a:extLst>
          </p:cNvPr>
          <p:cNvSpPr/>
          <p:nvPr/>
        </p:nvSpPr>
        <p:spPr>
          <a:xfrm>
            <a:off x="3272355" y="1453696"/>
            <a:ext cx="795017" cy="166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修改人</a:t>
            </a: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4A420190-6D86-407C-A36B-6A2946619DA3}"/>
              </a:ext>
            </a:extLst>
          </p:cNvPr>
          <p:cNvSpPr/>
          <p:nvPr/>
        </p:nvSpPr>
        <p:spPr>
          <a:xfrm rot="10800000">
            <a:off x="3881198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0AA9EB5-F45A-4996-A2A8-C452143C0FEA}"/>
              </a:ext>
            </a:extLst>
          </p:cNvPr>
          <p:cNvSpPr/>
          <p:nvPr/>
        </p:nvSpPr>
        <p:spPr>
          <a:xfrm>
            <a:off x="4130178" y="145565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用例等级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BD89F6A8-3599-4837-99D5-9AA27FC529E8}"/>
              </a:ext>
            </a:extLst>
          </p:cNvPr>
          <p:cNvSpPr/>
          <p:nvPr/>
        </p:nvSpPr>
        <p:spPr>
          <a:xfrm rot="10800000">
            <a:off x="5006611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87CA7B0-F389-4B25-AF87-C3AE0A40F32D}"/>
              </a:ext>
            </a:extLst>
          </p:cNvPr>
          <p:cNvSpPr/>
          <p:nvPr/>
        </p:nvSpPr>
        <p:spPr>
          <a:xfrm>
            <a:off x="5255591" y="145664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执行人</a:t>
            </a:r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02C19740-558F-47A4-9CE0-72FF0B275B27}"/>
              </a:ext>
            </a:extLst>
          </p:cNvPr>
          <p:cNvSpPr/>
          <p:nvPr/>
        </p:nvSpPr>
        <p:spPr>
          <a:xfrm rot="10800000">
            <a:off x="6132024" y="149297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DC84A6-FEA9-4844-AFDD-8816EC23E92B}"/>
              </a:ext>
            </a:extLst>
          </p:cNvPr>
          <p:cNvSpPr/>
          <p:nvPr/>
        </p:nvSpPr>
        <p:spPr>
          <a:xfrm>
            <a:off x="6381004" y="1456643"/>
            <a:ext cx="1062607" cy="164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人脉</a:t>
            </a: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87A0CD5F-2D35-4C45-80F2-DBE484B88233}"/>
              </a:ext>
            </a:extLst>
          </p:cNvPr>
          <p:cNvSpPr/>
          <p:nvPr/>
        </p:nvSpPr>
        <p:spPr>
          <a:xfrm rot="10800000">
            <a:off x="7257437" y="1492966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DD0F1-3FBA-47F2-B584-2F05CA436D26}"/>
              </a:ext>
            </a:extLst>
          </p:cNvPr>
          <p:cNvSpPr/>
          <p:nvPr/>
        </p:nvSpPr>
        <p:spPr>
          <a:xfrm>
            <a:off x="7506417" y="1456978"/>
            <a:ext cx="1062607" cy="164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通用</a:t>
            </a: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6B708356-0396-4FF0-8BE8-4CE7A64ABAE0}"/>
              </a:ext>
            </a:extLst>
          </p:cNvPr>
          <p:cNvSpPr/>
          <p:nvPr/>
        </p:nvSpPr>
        <p:spPr>
          <a:xfrm rot="10800000">
            <a:off x="8382850" y="149330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FE3D7A-6C7D-4643-B9AD-9196DDFFFA92}"/>
              </a:ext>
            </a:extLst>
          </p:cNvPr>
          <p:cNvGrpSpPr/>
          <p:nvPr/>
        </p:nvGrpSpPr>
        <p:grpSpPr>
          <a:xfrm>
            <a:off x="3984770" y="928802"/>
            <a:ext cx="1118497" cy="1088752"/>
            <a:chOff x="1702965" y="748697"/>
            <a:chExt cx="1213762" cy="635488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4864C21-8711-4F1F-9C08-7865D0316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2965" y="904561"/>
              <a:ext cx="363972" cy="4796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F38BED0-7940-46BF-84E0-09884D4D94BA}"/>
                </a:ext>
              </a:extLst>
            </p:cNvPr>
            <p:cNvSpPr txBox="1"/>
            <p:nvPr/>
          </p:nvSpPr>
          <p:spPr>
            <a:xfrm>
              <a:off x="1792602" y="748697"/>
              <a:ext cx="1124125" cy="1616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只有</a:t>
              </a:r>
              <a:r>
                <a:rPr lang="en-US" altLang="zh-CN" sz="1200" dirty="0"/>
                <a:t>QA</a:t>
              </a:r>
              <a:r>
                <a:rPr lang="zh-CN" altLang="en-US" sz="1200" dirty="0"/>
                <a:t>可见</a:t>
              </a: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5BEEE5C6-20ED-4267-84AC-30AC8B6E8C86}"/>
              </a:ext>
            </a:extLst>
          </p:cNvPr>
          <p:cNvSpPr/>
          <p:nvPr/>
        </p:nvSpPr>
        <p:spPr>
          <a:xfrm>
            <a:off x="4137919" y="1726533"/>
            <a:ext cx="1082718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全部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P1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accent6"/>
                </a:solidFill>
              </a:rPr>
              <a:t>P2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A65E3C-ED1A-48A3-8B30-8B5BBFA063E2}"/>
              </a:ext>
            </a:extLst>
          </p:cNvPr>
          <p:cNvSpPr/>
          <p:nvPr/>
        </p:nvSpPr>
        <p:spPr>
          <a:xfrm>
            <a:off x="2948730" y="1637770"/>
            <a:ext cx="851049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accent6"/>
                </a:solidFill>
              </a:rPr>
              <a:t>西子卡</a:t>
            </a:r>
            <a:endParaRPr lang="en-US" altLang="zh-CN" sz="1200" dirty="0">
              <a:solidFill>
                <a:schemeClr val="accent6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XX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XX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0C86E6F-9674-4469-99E9-8B61492048FC}"/>
              </a:ext>
            </a:extLst>
          </p:cNvPr>
          <p:cNvSpPr/>
          <p:nvPr/>
        </p:nvSpPr>
        <p:spPr>
          <a:xfrm>
            <a:off x="5256117" y="1709947"/>
            <a:ext cx="1082718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无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XXX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C8D63BE-EAD1-444C-A19C-787BBEC67797}"/>
              </a:ext>
            </a:extLst>
          </p:cNvPr>
          <p:cNvSpPr/>
          <p:nvPr/>
        </p:nvSpPr>
        <p:spPr>
          <a:xfrm>
            <a:off x="6418866" y="131395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63A79413-EF21-42CC-AC29-225C15440500}"/>
              </a:ext>
            </a:extLst>
          </p:cNvPr>
          <p:cNvSpPr/>
          <p:nvPr/>
        </p:nvSpPr>
        <p:spPr>
          <a:xfrm rot="10800000">
            <a:off x="7295299" y="13502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077708C-CAA2-4360-93F4-6E14BF5F71BE}"/>
              </a:ext>
            </a:extLst>
          </p:cNvPr>
          <p:cNvSpPr/>
          <p:nvPr/>
        </p:nvSpPr>
        <p:spPr>
          <a:xfrm>
            <a:off x="7544279" y="1314294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E59A0B57-28A4-4AD1-8F64-4695308C2267}"/>
              </a:ext>
            </a:extLst>
          </p:cNvPr>
          <p:cNvSpPr/>
          <p:nvPr/>
        </p:nvSpPr>
        <p:spPr>
          <a:xfrm rot="10800000">
            <a:off x="8420712" y="1350617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8B3C2F-4E78-49B4-8D74-556C9BE564C9}"/>
              </a:ext>
            </a:extLst>
          </p:cNvPr>
          <p:cNvSpPr/>
          <p:nvPr/>
        </p:nvSpPr>
        <p:spPr>
          <a:xfrm>
            <a:off x="3447003" y="2423493"/>
            <a:ext cx="653910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P1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395AFD-ED2E-48BE-83B3-144832A9578C}"/>
              </a:ext>
            </a:extLst>
          </p:cNvPr>
          <p:cNvSpPr/>
          <p:nvPr/>
        </p:nvSpPr>
        <p:spPr>
          <a:xfrm>
            <a:off x="9420836" y="992003"/>
            <a:ext cx="2298583" cy="285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创建冒烟用例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12D7FB6-E536-4ABD-9FD8-EAF4387232BE}"/>
              </a:ext>
            </a:extLst>
          </p:cNvPr>
          <p:cNvSpPr/>
          <p:nvPr/>
        </p:nvSpPr>
        <p:spPr>
          <a:xfrm>
            <a:off x="530593" y="1694806"/>
            <a:ext cx="1454085" cy="1232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入口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2-XX</a:t>
            </a:r>
          </a:p>
          <a:p>
            <a:r>
              <a:rPr lang="zh-CN" altLang="en-US" sz="1100" dirty="0">
                <a:solidFill>
                  <a:schemeClr val="tx1"/>
                </a:solidFill>
              </a:rPr>
              <a:t>文件夹</a:t>
            </a:r>
            <a:r>
              <a:rPr lang="en-US" altLang="zh-CN" sz="1100" dirty="0">
                <a:solidFill>
                  <a:schemeClr val="tx1"/>
                </a:solidFill>
              </a:rPr>
              <a:t>XXX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入口</a:t>
            </a:r>
            <a:r>
              <a:rPr lang="en-US" altLang="zh-CN" sz="900" dirty="0">
                <a:solidFill>
                  <a:schemeClr val="tx1"/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2-XX</a:t>
            </a:r>
            <a:endParaRPr lang="en-US" altLang="zh-CN" sz="1100" dirty="0">
              <a:solidFill>
                <a:schemeClr val="tx1"/>
              </a:solidFill>
            </a:endParaRPr>
          </a:p>
          <a:p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58C1FA9-DC7E-4D68-A7F2-12BE72E28D90}"/>
              </a:ext>
            </a:extLst>
          </p:cNvPr>
          <p:cNvSpPr/>
          <p:nvPr/>
        </p:nvSpPr>
        <p:spPr>
          <a:xfrm>
            <a:off x="2441879" y="3174289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C0F2FE8-E209-4607-B466-B3B49341181D}"/>
              </a:ext>
            </a:extLst>
          </p:cNvPr>
          <p:cNvSpPr/>
          <p:nvPr/>
        </p:nvSpPr>
        <p:spPr>
          <a:xfrm>
            <a:off x="2512173" y="3260948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AE05C9B-3E40-42A9-816C-5017062777DB}"/>
              </a:ext>
            </a:extLst>
          </p:cNvPr>
          <p:cNvSpPr/>
          <p:nvPr/>
        </p:nvSpPr>
        <p:spPr>
          <a:xfrm>
            <a:off x="4174206" y="325885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37E779D-8ADF-41C0-AD5C-3C0E80A78983}"/>
              </a:ext>
            </a:extLst>
          </p:cNvPr>
          <p:cNvSpPr/>
          <p:nvPr/>
        </p:nvSpPr>
        <p:spPr>
          <a:xfrm>
            <a:off x="5820926" y="3258855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8155FF2-B776-4C30-B375-20C5529F55AD}"/>
              </a:ext>
            </a:extLst>
          </p:cNvPr>
          <p:cNvSpPr/>
          <p:nvPr/>
        </p:nvSpPr>
        <p:spPr>
          <a:xfrm>
            <a:off x="7466885" y="325885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BD62DA5-9636-4EA1-B154-5E45AF762C82}"/>
              </a:ext>
            </a:extLst>
          </p:cNvPr>
          <p:cNvSpPr/>
          <p:nvPr/>
        </p:nvSpPr>
        <p:spPr>
          <a:xfrm>
            <a:off x="9127905" y="325885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20A56EC-7FD2-4219-96C0-EADAC20F2E8E}"/>
              </a:ext>
            </a:extLst>
          </p:cNvPr>
          <p:cNvSpPr/>
          <p:nvPr/>
        </p:nvSpPr>
        <p:spPr>
          <a:xfrm>
            <a:off x="10788925" y="3258851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西子卡</a:t>
            </a:r>
            <a:endParaRPr lang="en-US" altLang="zh-CN" sz="1200" dirty="0"/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ECB88A1-1C72-4EB5-97F0-C62640492A3D}"/>
              </a:ext>
            </a:extLst>
          </p:cNvPr>
          <p:cNvSpPr/>
          <p:nvPr/>
        </p:nvSpPr>
        <p:spPr>
          <a:xfrm>
            <a:off x="5320110" y="3303607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96C98947-46E6-4574-9459-AC8870F339F1}"/>
              </a:ext>
            </a:extLst>
          </p:cNvPr>
          <p:cNvSpPr/>
          <p:nvPr/>
        </p:nvSpPr>
        <p:spPr>
          <a:xfrm rot="10800000">
            <a:off x="3900445" y="3542379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3A77CF1-4675-48A8-A4DC-43782ABA59AB}"/>
              </a:ext>
            </a:extLst>
          </p:cNvPr>
          <p:cNvSpPr/>
          <p:nvPr/>
        </p:nvSpPr>
        <p:spPr>
          <a:xfrm>
            <a:off x="3450704" y="3271216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48C0BFC-EF58-49CB-BCCB-B3B51CF8E79D}"/>
              </a:ext>
            </a:extLst>
          </p:cNvPr>
          <p:cNvSpPr/>
          <p:nvPr/>
        </p:nvSpPr>
        <p:spPr>
          <a:xfrm>
            <a:off x="2438178" y="4013517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7290FF2-8F25-406B-84D6-30F2890AC4E9}"/>
              </a:ext>
            </a:extLst>
          </p:cNvPr>
          <p:cNvSpPr/>
          <p:nvPr/>
        </p:nvSpPr>
        <p:spPr>
          <a:xfrm>
            <a:off x="2508472" y="4100176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AD9B791-DAA8-4CDB-BAC8-BF83370F01D8}"/>
              </a:ext>
            </a:extLst>
          </p:cNvPr>
          <p:cNvSpPr/>
          <p:nvPr/>
        </p:nvSpPr>
        <p:spPr>
          <a:xfrm>
            <a:off x="4170505" y="4098081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E5BA095-51C8-4DC9-A2ED-E38500935C7F}"/>
              </a:ext>
            </a:extLst>
          </p:cNvPr>
          <p:cNvSpPr/>
          <p:nvPr/>
        </p:nvSpPr>
        <p:spPr>
          <a:xfrm>
            <a:off x="5817225" y="409808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4473D0B-9FCB-4F76-B834-88750A32FFAE}"/>
              </a:ext>
            </a:extLst>
          </p:cNvPr>
          <p:cNvSpPr/>
          <p:nvPr/>
        </p:nvSpPr>
        <p:spPr>
          <a:xfrm>
            <a:off x="7463184" y="4098081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1E66F76-984B-457A-9A76-A3F22AE90942}"/>
              </a:ext>
            </a:extLst>
          </p:cNvPr>
          <p:cNvSpPr/>
          <p:nvPr/>
        </p:nvSpPr>
        <p:spPr>
          <a:xfrm>
            <a:off x="9124204" y="4098080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4E1D95F-E04C-4ECC-839F-36E361952B25}"/>
              </a:ext>
            </a:extLst>
          </p:cNvPr>
          <p:cNvSpPr/>
          <p:nvPr/>
        </p:nvSpPr>
        <p:spPr>
          <a:xfrm>
            <a:off x="10785224" y="4098079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西子卡</a:t>
            </a:r>
            <a:endParaRPr lang="en-US" altLang="zh-CN" sz="1200" dirty="0"/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64ABED9-A289-4D6F-9B3A-074EC706C547}"/>
              </a:ext>
            </a:extLst>
          </p:cNvPr>
          <p:cNvSpPr/>
          <p:nvPr/>
        </p:nvSpPr>
        <p:spPr>
          <a:xfrm>
            <a:off x="5316409" y="4142835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D326C631-BDE1-4357-84B9-A62F604CD172}"/>
              </a:ext>
            </a:extLst>
          </p:cNvPr>
          <p:cNvSpPr/>
          <p:nvPr/>
        </p:nvSpPr>
        <p:spPr>
          <a:xfrm rot="10800000">
            <a:off x="3896744" y="4381607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A009132-636C-42F0-AC58-3062E6D35A9B}"/>
              </a:ext>
            </a:extLst>
          </p:cNvPr>
          <p:cNvSpPr/>
          <p:nvPr/>
        </p:nvSpPr>
        <p:spPr>
          <a:xfrm>
            <a:off x="3447003" y="4110444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21B7E4A-E72D-4D35-A9AB-04F16B47F717}"/>
              </a:ext>
            </a:extLst>
          </p:cNvPr>
          <p:cNvSpPr/>
          <p:nvPr/>
        </p:nvSpPr>
        <p:spPr>
          <a:xfrm>
            <a:off x="2438178" y="5229786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0AEB62-F0C9-404C-B034-841BCA36911C}"/>
              </a:ext>
            </a:extLst>
          </p:cNvPr>
          <p:cNvSpPr/>
          <p:nvPr/>
        </p:nvSpPr>
        <p:spPr>
          <a:xfrm>
            <a:off x="2508472" y="5316445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入口</a:t>
            </a:r>
            <a:r>
              <a:rPr lang="en-US" altLang="zh-CN" sz="1200" dirty="0"/>
              <a:t>-XX</a:t>
            </a:r>
            <a:endParaRPr lang="zh-CN" altLang="en-US" sz="12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A1048B4-2C40-4708-8C83-66D2D05B293E}"/>
              </a:ext>
            </a:extLst>
          </p:cNvPr>
          <p:cNvSpPr/>
          <p:nvPr/>
        </p:nvSpPr>
        <p:spPr>
          <a:xfrm>
            <a:off x="4170505" y="5314350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06A28F7-5DCC-49B5-87EB-024CAF5DC707}"/>
              </a:ext>
            </a:extLst>
          </p:cNvPr>
          <p:cNvSpPr/>
          <p:nvPr/>
        </p:nvSpPr>
        <p:spPr>
          <a:xfrm>
            <a:off x="5817225" y="531435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7E4602C-06F8-424E-A6D3-7F788818D023}"/>
              </a:ext>
            </a:extLst>
          </p:cNvPr>
          <p:cNvSpPr/>
          <p:nvPr/>
        </p:nvSpPr>
        <p:spPr>
          <a:xfrm>
            <a:off x="7463184" y="5314350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01A1E5C-69D0-4ED8-A3F7-9ED6570540C2}"/>
              </a:ext>
            </a:extLst>
          </p:cNvPr>
          <p:cNvSpPr/>
          <p:nvPr/>
        </p:nvSpPr>
        <p:spPr>
          <a:xfrm>
            <a:off x="9124204" y="5314349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E635052-1BDE-4EE0-B531-47870D995877}"/>
              </a:ext>
            </a:extLst>
          </p:cNvPr>
          <p:cNvSpPr/>
          <p:nvPr/>
        </p:nvSpPr>
        <p:spPr>
          <a:xfrm>
            <a:off x="10785224" y="5314348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西子卡</a:t>
            </a:r>
            <a:endParaRPr lang="en-US" altLang="zh-CN" sz="1200" dirty="0"/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78FA41E-A6BB-4FF1-AC5E-6D36C1FDBFD4}"/>
              </a:ext>
            </a:extLst>
          </p:cNvPr>
          <p:cNvSpPr/>
          <p:nvPr/>
        </p:nvSpPr>
        <p:spPr>
          <a:xfrm>
            <a:off x="5316409" y="5359104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9F353E5D-7ADA-4E17-BED7-7EC02EC2DE4A}"/>
              </a:ext>
            </a:extLst>
          </p:cNvPr>
          <p:cNvSpPr/>
          <p:nvPr/>
        </p:nvSpPr>
        <p:spPr>
          <a:xfrm rot="10800000">
            <a:off x="3896744" y="5597876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BE4F64-6410-475F-A5DB-E2FC60C16FBA}"/>
              </a:ext>
            </a:extLst>
          </p:cNvPr>
          <p:cNvSpPr/>
          <p:nvPr/>
        </p:nvSpPr>
        <p:spPr>
          <a:xfrm>
            <a:off x="3447003" y="5326713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D9D4F44-CCDA-44DA-82FD-D5CE751E7424}"/>
              </a:ext>
            </a:extLst>
          </p:cNvPr>
          <p:cNvSpPr/>
          <p:nvPr/>
        </p:nvSpPr>
        <p:spPr>
          <a:xfrm>
            <a:off x="2438177" y="4897777"/>
            <a:ext cx="9401485" cy="243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2"/>
                </a:solidFill>
              </a:rPr>
              <a:t>文件夹</a:t>
            </a:r>
            <a:r>
              <a:rPr lang="en-US" altLang="zh-CN" sz="1200" dirty="0">
                <a:solidFill>
                  <a:schemeClr val="tx2"/>
                </a:solidFill>
              </a:rPr>
              <a:t>XXX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88359CE-EF80-437B-BFDC-76DEF76CAD41}"/>
              </a:ext>
            </a:extLst>
          </p:cNvPr>
          <p:cNvCxnSpPr>
            <a:cxnSpLocks/>
          </p:cNvCxnSpPr>
          <p:nvPr/>
        </p:nvCxnSpPr>
        <p:spPr>
          <a:xfrm flipH="1" flipV="1">
            <a:off x="1296781" y="2246583"/>
            <a:ext cx="2001270" cy="2795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A96E0FFD-6278-4DBB-A3F9-E559038DD5B4}"/>
              </a:ext>
            </a:extLst>
          </p:cNvPr>
          <p:cNvSpPr/>
          <p:nvPr/>
        </p:nvSpPr>
        <p:spPr>
          <a:xfrm>
            <a:off x="11473082" y="2416374"/>
            <a:ext cx="612007" cy="243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更新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78A94429-3E8A-476C-97FD-72594DD8B7C2}"/>
              </a:ext>
            </a:extLst>
          </p:cNvPr>
          <p:cNvSpPr/>
          <p:nvPr/>
        </p:nvSpPr>
        <p:spPr>
          <a:xfrm>
            <a:off x="11534268" y="2462130"/>
            <a:ext cx="153636" cy="1499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456F163-9181-449C-AAD0-01AB1A9E1F0E}"/>
              </a:ext>
            </a:extLst>
          </p:cNvPr>
          <p:cNvSpPr/>
          <p:nvPr/>
        </p:nvSpPr>
        <p:spPr>
          <a:xfrm>
            <a:off x="11480306" y="2709347"/>
            <a:ext cx="612007" cy="243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删除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F7391F17-CE74-41ED-BF45-4C30C8A87945}"/>
              </a:ext>
            </a:extLst>
          </p:cNvPr>
          <p:cNvSpPr/>
          <p:nvPr/>
        </p:nvSpPr>
        <p:spPr>
          <a:xfrm>
            <a:off x="11511735" y="2754403"/>
            <a:ext cx="176169" cy="168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D41ADFD-5E2D-495D-A07A-F1FACAC2F840}"/>
              </a:ext>
            </a:extLst>
          </p:cNvPr>
          <p:cNvSpPr/>
          <p:nvPr/>
        </p:nvSpPr>
        <p:spPr>
          <a:xfrm>
            <a:off x="591592" y="1728500"/>
            <a:ext cx="863743" cy="13001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E961775-5F2D-4FD0-927A-40F92DD6EEA3}"/>
              </a:ext>
            </a:extLst>
          </p:cNvPr>
          <p:cNvSpPr/>
          <p:nvPr/>
        </p:nvSpPr>
        <p:spPr>
          <a:xfrm>
            <a:off x="1489099" y="1739959"/>
            <a:ext cx="1610078" cy="1323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新建文件夹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新建用例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复制用例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删除用例到回收站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移动到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文件夹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95418BC-C824-4EBD-ABBE-44310645907E}"/>
              </a:ext>
            </a:extLst>
          </p:cNvPr>
          <p:cNvSpPr/>
          <p:nvPr/>
        </p:nvSpPr>
        <p:spPr>
          <a:xfrm>
            <a:off x="2340528" y="822121"/>
            <a:ext cx="9608192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82AF54-5E81-4B78-99FF-5BCC0955EB06}"/>
              </a:ext>
            </a:extLst>
          </p:cNvPr>
          <p:cNvSpPr/>
          <p:nvPr/>
        </p:nvSpPr>
        <p:spPr>
          <a:xfrm>
            <a:off x="2441196" y="1716975"/>
            <a:ext cx="9415244" cy="52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3D4461-F568-4E31-8B8A-72B16967962C}"/>
              </a:ext>
            </a:extLst>
          </p:cNvPr>
          <p:cNvSpPr/>
          <p:nvPr/>
        </p:nvSpPr>
        <p:spPr>
          <a:xfrm>
            <a:off x="2910980" y="1795684"/>
            <a:ext cx="758884" cy="371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CE9064-BAE0-4F68-924E-5ADD62CBA50F}"/>
              </a:ext>
            </a:extLst>
          </p:cNvPr>
          <p:cNvSpPr/>
          <p:nvPr/>
        </p:nvSpPr>
        <p:spPr>
          <a:xfrm>
            <a:off x="4450039" y="1793589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D5FF8D-34B0-453D-BF37-8D6A8A909346}"/>
              </a:ext>
            </a:extLst>
          </p:cNvPr>
          <p:cNvSpPr/>
          <p:nvPr/>
        </p:nvSpPr>
        <p:spPr>
          <a:xfrm>
            <a:off x="6095999" y="1801541"/>
            <a:ext cx="1284595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执行方法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E27271-EB36-4222-9E87-1A702C3BC378}"/>
              </a:ext>
            </a:extLst>
          </p:cNvPr>
          <p:cNvSpPr/>
          <p:nvPr/>
        </p:nvSpPr>
        <p:spPr>
          <a:xfrm>
            <a:off x="7466202" y="1801539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B17ADE-680D-4003-B2ED-FF9642BB7D49}"/>
              </a:ext>
            </a:extLst>
          </p:cNvPr>
          <p:cNvSpPr/>
          <p:nvPr/>
        </p:nvSpPr>
        <p:spPr>
          <a:xfrm>
            <a:off x="9127222" y="1801538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15C8B66-4671-44A2-9313-E3CD54319368}"/>
              </a:ext>
            </a:extLst>
          </p:cNvPr>
          <p:cNvSpPr/>
          <p:nvPr/>
        </p:nvSpPr>
        <p:spPr>
          <a:xfrm>
            <a:off x="10788242" y="1801537"/>
            <a:ext cx="1001086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修改人、修改日期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C2752-2794-49F3-A45D-E803B13D38D4}"/>
              </a:ext>
            </a:extLst>
          </p:cNvPr>
          <p:cNvSpPr/>
          <p:nvPr/>
        </p:nvSpPr>
        <p:spPr>
          <a:xfrm>
            <a:off x="243281" y="150384"/>
            <a:ext cx="5972961" cy="4697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欢迎您，</a:t>
            </a:r>
            <a:r>
              <a:rPr lang="en-US" altLang="zh-CN" dirty="0"/>
              <a:t>[</a:t>
            </a:r>
            <a:r>
              <a:rPr lang="zh-CN" altLang="en-US" dirty="0"/>
              <a:t>角色身份</a:t>
            </a:r>
            <a:r>
              <a:rPr lang="en-US" altLang="zh-CN" dirty="0"/>
              <a:t>(QA,</a:t>
            </a:r>
            <a:r>
              <a:rPr lang="zh-CN" altLang="en-US" dirty="0"/>
              <a:t>策划</a:t>
            </a:r>
            <a:r>
              <a:rPr lang="en-US" altLang="zh-CN" dirty="0"/>
              <a:t>,</a:t>
            </a:r>
            <a:r>
              <a:rPr lang="zh-CN" altLang="en-US" dirty="0"/>
              <a:t>程序</a:t>
            </a:r>
            <a:r>
              <a:rPr lang="en-US" altLang="zh-CN" dirty="0"/>
              <a:t>)][</a:t>
            </a:r>
            <a:r>
              <a:rPr lang="zh-CN" altLang="en-US" dirty="0"/>
              <a:t>角色名称</a:t>
            </a:r>
            <a:r>
              <a:rPr lang="en-US" altLang="zh-CN" dirty="0"/>
              <a:t>XXX]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048AF5-2763-4AAD-8097-98D29668355A}"/>
              </a:ext>
            </a:extLst>
          </p:cNvPr>
          <p:cNvSpPr/>
          <p:nvPr/>
        </p:nvSpPr>
        <p:spPr>
          <a:xfrm>
            <a:off x="243281" y="822121"/>
            <a:ext cx="1946246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047854-9C92-4E9F-AEBB-7C40E5372157}"/>
              </a:ext>
            </a:extLst>
          </p:cNvPr>
          <p:cNvSpPr/>
          <p:nvPr/>
        </p:nvSpPr>
        <p:spPr>
          <a:xfrm>
            <a:off x="335559" y="939567"/>
            <a:ext cx="721453" cy="2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系统</a:t>
            </a:r>
            <a:r>
              <a:rPr lang="en-US" altLang="zh-CN" sz="1050" dirty="0"/>
              <a:t>tab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991A00-1D56-4017-8410-7AA21C7A66F9}"/>
              </a:ext>
            </a:extLst>
          </p:cNvPr>
          <p:cNvSpPr/>
          <p:nvPr/>
        </p:nvSpPr>
        <p:spPr>
          <a:xfrm>
            <a:off x="1136708" y="880844"/>
            <a:ext cx="973123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当前待执行</a:t>
            </a:r>
            <a:r>
              <a:rPr lang="en-US" altLang="zh-CN" sz="900" dirty="0"/>
              <a:t>tab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58F68-DBE7-4428-B184-6DF9B039F3B4}"/>
              </a:ext>
            </a:extLst>
          </p:cNvPr>
          <p:cNvSpPr/>
          <p:nvPr/>
        </p:nvSpPr>
        <p:spPr>
          <a:xfrm>
            <a:off x="335560" y="1216404"/>
            <a:ext cx="1774271" cy="512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939C7-D4C9-4A60-83D8-96F7E0825739}"/>
              </a:ext>
            </a:extLst>
          </p:cNvPr>
          <p:cNvSpPr/>
          <p:nvPr/>
        </p:nvSpPr>
        <p:spPr>
          <a:xfrm>
            <a:off x="402672" y="1308683"/>
            <a:ext cx="1585519" cy="302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     人脉系统</a:t>
            </a:r>
            <a:r>
              <a:rPr lang="en-US" altLang="zh-CN" sz="1200" dirty="0"/>
              <a:t>(</a:t>
            </a:r>
            <a:r>
              <a:rPr lang="zh-CN" altLang="en-US" sz="700" dirty="0"/>
              <a:t>总用例条数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4BA024-0A0B-434A-8D2A-98E701058BBE}"/>
              </a:ext>
            </a:extLst>
          </p:cNvPr>
          <p:cNvSpPr/>
          <p:nvPr/>
        </p:nvSpPr>
        <p:spPr>
          <a:xfrm>
            <a:off x="553672" y="1384185"/>
            <a:ext cx="142613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34E22-0355-4A6D-A0D4-D66DFE21B171}"/>
              </a:ext>
            </a:extLst>
          </p:cNvPr>
          <p:cNvSpPr/>
          <p:nvPr/>
        </p:nvSpPr>
        <p:spPr>
          <a:xfrm>
            <a:off x="414397" y="3053819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AA3013-B159-4029-B05D-83F185E19E95}"/>
              </a:ext>
            </a:extLst>
          </p:cNvPr>
          <p:cNvSpPr/>
          <p:nvPr/>
        </p:nvSpPr>
        <p:spPr>
          <a:xfrm>
            <a:off x="565397" y="3133515"/>
            <a:ext cx="142613" cy="142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972E0-237D-40F2-A5BE-D82F0E221153}"/>
              </a:ext>
            </a:extLst>
          </p:cNvPr>
          <p:cNvSpPr/>
          <p:nvPr/>
        </p:nvSpPr>
        <p:spPr>
          <a:xfrm>
            <a:off x="414396" y="3481658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6D80E5-5DEB-44A5-B059-F300F6838EEE}"/>
              </a:ext>
            </a:extLst>
          </p:cNvPr>
          <p:cNvSpPr/>
          <p:nvPr/>
        </p:nvSpPr>
        <p:spPr>
          <a:xfrm>
            <a:off x="565396" y="3557162"/>
            <a:ext cx="142613" cy="1426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F3CFD3-B6BB-4057-BF3E-8BC142B15292}"/>
              </a:ext>
            </a:extLst>
          </p:cNvPr>
          <p:cNvSpPr/>
          <p:nvPr/>
        </p:nvSpPr>
        <p:spPr>
          <a:xfrm>
            <a:off x="2441196" y="901816"/>
            <a:ext cx="9415244" cy="4629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2"/>
                </a:solidFill>
              </a:rPr>
              <a:t>请选择</a:t>
            </a:r>
            <a:r>
              <a:rPr lang="en-US" altLang="zh-CN" dirty="0">
                <a:solidFill>
                  <a:schemeClr val="tx2"/>
                </a:solidFill>
              </a:rPr>
              <a:t>[XX]</a:t>
            </a:r>
            <a:r>
              <a:rPr lang="zh-CN" altLang="en-US" dirty="0">
                <a:solidFill>
                  <a:schemeClr val="tx2"/>
                </a:solidFill>
              </a:rPr>
              <a:t>系统的冒烟测试用例集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97D19D-1B7C-4AED-A7EB-8264920889B5}"/>
              </a:ext>
            </a:extLst>
          </p:cNvPr>
          <p:cNvSpPr/>
          <p:nvPr/>
        </p:nvSpPr>
        <p:spPr>
          <a:xfrm>
            <a:off x="2441196" y="2317008"/>
            <a:ext cx="9415244" cy="77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BCC72E-8C44-4614-9203-36AE8235E9E2}"/>
              </a:ext>
            </a:extLst>
          </p:cNvPr>
          <p:cNvSpPr/>
          <p:nvPr/>
        </p:nvSpPr>
        <p:spPr>
          <a:xfrm>
            <a:off x="2910980" y="2395717"/>
            <a:ext cx="758884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3D2EC3-7791-4524-98CB-DAB12E0ECC38}"/>
              </a:ext>
            </a:extLst>
          </p:cNvPr>
          <p:cNvSpPr/>
          <p:nvPr/>
        </p:nvSpPr>
        <p:spPr>
          <a:xfrm>
            <a:off x="4450039" y="2393622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点击弹出对应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GM</a:t>
            </a:r>
            <a:r>
              <a:rPr lang="zh-CN" altLang="en-US" sz="1200" dirty="0">
                <a:solidFill>
                  <a:schemeClr val="tx1"/>
                </a:solidFill>
              </a:rPr>
              <a:t>命令或者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执行方案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C9265F-52B0-480E-BDC7-83280373CAA5}"/>
              </a:ext>
            </a:extLst>
          </p:cNvPr>
          <p:cNvSpPr/>
          <p:nvPr/>
        </p:nvSpPr>
        <p:spPr>
          <a:xfrm>
            <a:off x="6095999" y="2401574"/>
            <a:ext cx="128459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82808C-482A-4721-937B-382852BF0646}"/>
              </a:ext>
            </a:extLst>
          </p:cNvPr>
          <p:cNvSpPr/>
          <p:nvPr/>
        </p:nvSpPr>
        <p:spPr>
          <a:xfrm>
            <a:off x="7466202" y="2401572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可以插入图片和链接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1242FA-788D-462F-A4C1-F751C3C847CC}"/>
              </a:ext>
            </a:extLst>
          </p:cNvPr>
          <p:cNvSpPr/>
          <p:nvPr/>
        </p:nvSpPr>
        <p:spPr>
          <a:xfrm>
            <a:off x="9127222" y="2401571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C3C658-3C05-49B3-B249-CC7C5B82FFE9}"/>
              </a:ext>
            </a:extLst>
          </p:cNvPr>
          <p:cNvSpPr/>
          <p:nvPr/>
        </p:nvSpPr>
        <p:spPr>
          <a:xfrm>
            <a:off x="10788242" y="2401570"/>
            <a:ext cx="100108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西子卡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2021.5.23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F23105-443C-411E-9D0F-9637FD83949B}"/>
              </a:ext>
            </a:extLst>
          </p:cNvPr>
          <p:cNvSpPr/>
          <p:nvPr/>
        </p:nvSpPr>
        <p:spPr>
          <a:xfrm>
            <a:off x="3726537" y="1805952"/>
            <a:ext cx="653910" cy="3715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等级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8B3C2F-4E78-49B4-8D74-556C9BE564C9}"/>
              </a:ext>
            </a:extLst>
          </p:cNvPr>
          <p:cNvSpPr/>
          <p:nvPr/>
        </p:nvSpPr>
        <p:spPr>
          <a:xfrm>
            <a:off x="3726537" y="2405985"/>
            <a:ext cx="653910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58B30BD-499A-4E68-A388-4CBAA12DAD87}"/>
              </a:ext>
            </a:extLst>
          </p:cNvPr>
          <p:cNvSpPr/>
          <p:nvPr/>
        </p:nvSpPr>
        <p:spPr>
          <a:xfrm>
            <a:off x="5595943" y="2438376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46" name="星形: 五角 45">
            <a:extLst>
              <a:ext uri="{FF2B5EF4-FFF2-40B4-BE49-F238E27FC236}">
                <a16:creationId xmlns:a16="http://schemas.microsoft.com/office/drawing/2014/main" id="{F4EA422E-6621-4B02-85C1-FC3942085F1C}"/>
              </a:ext>
            </a:extLst>
          </p:cNvPr>
          <p:cNvSpPr/>
          <p:nvPr/>
        </p:nvSpPr>
        <p:spPr>
          <a:xfrm>
            <a:off x="2520193" y="2602251"/>
            <a:ext cx="276009" cy="239959"/>
          </a:xfrm>
          <a:prstGeom prst="star5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E104CC-4351-46F7-BF64-0D69603BBBDB}"/>
              </a:ext>
            </a:extLst>
          </p:cNvPr>
          <p:cNvSpPr/>
          <p:nvPr/>
        </p:nvSpPr>
        <p:spPr>
          <a:xfrm>
            <a:off x="2441196" y="3168189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0D6F603-9B9D-4B26-84D9-FC1403D175AD}"/>
              </a:ext>
            </a:extLst>
          </p:cNvPr>
          <p:cNvSpPr/>
          <p:nvPr/>
        </p:nvSpPr>
        <p:spPr>
          <a:xfrm>
            <a:off x="2910980" y="3246898"/>
            <a:ext cx="758884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D93652-9C5A-4006-A1D5-65B6E3FC1C92}"/>
              </a:ext>
            </a:extLst>
          </p:cNvPr>
          <p:cNvSpPr/>
          <p:nvPr/>
        </p:nvSpPr>
        <p:spPr>
          <a:xfrm>
            <a:off x="4450039" y="324480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点击弹出对应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GM</a:t>
            </a:r>
            <a:r>
              <a:rPr lang="zh-CN" altLang="en-US" sz="1200" dirty="0">
                <a:solidFill>
                  <a:schemeClr val="tx1"/>
                </a:solidFill>
              </a:rPr>
              <a:t>命令或者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执行方案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E37D72B-0B03-460C-B205-9EC13EDE6E4B}"/>
              </a:ext>
            </a:extLst>
          </p:cNvPr>
          <p:cNvSpPr/>
          <p:nvPr/>
        </p:nvSpPr>
        <p:spPr>
          <a:xfrm>
            <a:off x="6095999" y="3252755"/>
            <a:ext cx="128459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2BFA0F-216D-41C6-AF82-DB930DAFF1BC}"/>
              </a:ext>
            </a:extLst>
          </p:cNvPr>
          <p:cNvSpPr/>
          <p:nvPr/>
        </p:nvSpPr>
        <p:spPr>
          <a:xfrm>
            <a:off x="7466202" y="325275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可以插入图片和链接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490BC49-F999-4ED5-B568-0D0EE9619B7C}"/>
              </a:ext>
            </a:extLst>
          </p:cNvPr>
          <p:cNvSpPr/>
          <p:nvPr/>
        </p:nvSpPr>
        <p:spPr>
          <a:xfrm>
            <a:off x="9127222" y="325275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DBDF19E-8C5E-4657-90BB-B25AAFE90314}"/>
              </a:ext>
            </a:extLst>
          </p:cNvPr>
          <p:cNvSpPr/>
          <p:nvPr/>
        </p:nvSpPr>
        <p:spPr>
          <a:xfrm>
            <a:off x="10788242" y="3252751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西子卡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2021.5.23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16BACA-85B9-46E0-B52C-73AD40822AD6}"/>
              </a:ext>
            </a:extLst>
          </p:cNvPr>
          <p:cNvSpPr/>
          <p:nvPr/>
        </p:nvSpPr>
        <p:spPr>
          <a:xfrm>
            <a:off x="3726537" y="3257166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B9ECD86-7A2B-4322-A3B7-C7F22410091F}"/>
              </a:ext>
            </a:extLst>
          </p:cNvPr>
          <p:cNvSpPr/>
          <p:nvPr/>
        </p:nvSpPr>
        <p:spPr>
          <a:xfrm>
            <a:off x="5595943" y="3289557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DF2CC95D-C4BC-41E9-BD7B-AD14A203E29A}"/>
              </a:ext>
            </a:extLst>
          </p:cNvPr>
          <p:cNvSpPr/>
          <p:nvPr/>
        </p:nvSpPr>
        <p:spPr>
          <a:xfrm>
            <a:off x="2530663" y="3442115"/>
            <a:ext cx="276009" cy="239959"/>
          </a:xfrm>
          <a:prstGeom prst="star5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6D5BBE2-D26B-4BA3-9B31-FFEF3A43B138}"/>
              </a:ext>
            </a:extLst>
          </p:cNvPr>
          <p:cNvSpPr/>
          <p:nvPr/>
        </p:nvSpPr>
        <p:spPr>
          <a:xfrm>
            <a:off x="2483030" y="1791233"/>
            <a:ext cx="371277" cy="371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C00000"/>
                </a:solidFill>
              </a:rPr>
              <a:t>选择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3F03C5B-814A-43E4-A858-BA4FFDB00F66}"/>
              </a:ext>
            </a:extLst>
          </p:cNvPr>
          <p:cNvSpPr/>
          <p:nvPr/>
        </p:nvSpPr>
        <p:spPr>
          <a:xfrm>
            <a:off x="2441196" y="4019370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27F6C6-66D5-49E9-98CA-0AE46EF0406A}"/>
              </a:ext>
            </a:extLst>
          </p:cNvPr>
          <p:cNvSpPr/>
          <p:nvPr/>
        </p:nvSpPr>
        <p:spPr>
          <a:xfrm>
            <a:off x="2910980" y="4098079"/>
            <a:ext cx="758884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ED01502-DE22-4F3A-841E-882E4BFE9D49}"/>
              </a:ext>
            </a:extLst>
          </p:cNvPr>
          <p:cNvSpPr/>
          <p:nvPr/>
        </p:nvSpPr>
        <p:spPr>
          <a:xfrm>
            <a:off x="4450039" y="4095984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点击弹出对应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GM</a:t>
            </a:r>
            <a:r>
              <a:rPr lang="zh-CN" altLang="en-US" sz="1200" dirty="0">
                <a:solidFill>
                  <a:schemeClr val="tx1"/>
                </a:solidFill>
              </a:rPr>
              <a:t>命令或者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执行方案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F4121E9-C148-474D-9960-B58E735969B1}"/>
              </a:ext>
            </a:extLst>
          </p:cNvPr>
          <p:cNvSpPr/>
          <p:nvPr/>
        </p:nvSpPr>
        <p:spPr>
          <a:xfrm>
            <a:off x="6095999" y="4103936"/>
            <a:ext cx="128459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989FD1-CE84-4B03-9B28-BE50616AED6E}"/>
              </a:ext>
            </a:extLst>
          </p:cNvPr>
          <p:cNvSpPr/>
          <p:nvPr/>
        </p:nvSpPr>
        <p:spPr>
          <a:xfrm>
            <a:off x="7466202" y="4103934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可以插入图片和链接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AE65F75-FAD5-41D7-969F-6AA9F8B67405}"/>
              </a:ext>
            </a:extLst>
          </p:cNvPr>
          <p:cNvSpPr/>
          <p:nvPr/>
        </p:nvSpPr>
        <p:spPr>
          <a:xfrm>
            <a:off x="9127222" y="410393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15C7D35-EFE2-43D4-BCA8-CA09315A13CF}"/>
              </a:ext>
            </a:extLst>
          </p:cNvPr>
          <p:cNvSpPr/>
          <p:nvPr/>
        </p:nvSpPr>
        <p:spPr>
          <a:xfrm>
            <a:off x="10788242" y="4103932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西子卡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2021.5.23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A675232-48C5-42E0-B8FA-4C785AB6E4E0}"/>
              </a:ext>
            </a:extLst>
          </p:cNvPr>
          <p:cNvSpPr/>
          <p:nvPr/>
        </p:nvSpPr>
        <p:spPr>
          <a:xfrm>
            <a:off x="3726537" y="4108347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63AC7C9-CF4B-465D-B129-C08371B77722}"/>
              </a:ext>
            </a:extLst>
          </p:cNvPr>
          <p:cNvSpPr/>
          <p:nvPr/>
        </p:nvSpPr>
        <p:spPr>
          <a:xfrm>
            <a:off x="5595943" y="4140738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73" name="星形: 五角 72">
            <a:extLst>
              <a:ext uri="{FF2B5EF4-FFF2-40B4-BE49-F238E27FC236}">
                <a16:creationId xmlns:a16="http://schemas.microsoft.com/office/drawing/2014/main" id="{666DE169-47BC-4A66-939C-A7FB7D15E7CB}"/>
              </a:ext>
            </a:extLst>
          </p:cNvPr>
          <p:cNvSpPr/>
          <p:nvPr/>
        </p:nvSpPr>
        <p:spPr>
          <a:xfrm>
            <a:off x="2530663" y="4293296"/>
            <a:ext cx="276009" cy="239959"/>
          </a:xfrm>
          <a:prstGeom prst="star5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5E86AD4-2DCA-4EF0-8EE0-9A93FFDD007E}"/>
              </a:ext>
            </a:extLst>
          </p:cNvPr>
          <p:cNvSpPr/>
          <p:nvPr/>
        </p:nvSpPr>
        <p:spPr>
          <a:xfrm>
            <a:off x="2441196" y="5199753"/>
            <a:ext cx="9415244" cy="77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3389C60-2ACB-4D56-8835-78598B6BA97D}"/>
              </a:ext>
            </a:extLst>
          </p:cNvPr>
          <p:cNvSpPr/>
          <p:nvPr/>
        </p:nvSpPr>
        <p:spPr>
          <a:xfrm>
            <a:off x="2910980" y="5278462"/>
            <a:ext cx="758884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入口</a:t>
            </a:r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XX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A083933-6CAD-40F1-A147-98838F2B4D18}"/>
              </a:ext>
            </a:extLst>
          </p:cNvPr>
          <p:cNvSpPr/>
          <p:nvPr/>
        </p:nvSpPr>
        <p:spPr>
          <a:xfrm>
            <a:off x="4450039" y="5276367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点击弹出对应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GM</a:t>
            </a:r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命令或者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执行方案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4BE1D0D-38B3-4A13-8C93-2F5E7B79ADA4}"/>
              </a:ext>
            </a:extLst>
          </p:cNvPr>
          <p:cNvSpPr/>
          <p:nvPr/>
        </p:nvSpPr>
        <p:spPr>
          <a:xfrm>
            <a:off x="6095999" y="5284319"/>
            <a:ext cx="128459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DAD76C0-ADAA-48F6-9EAD-59FBA6922F8B}"/>
              </a:ext>
            </a:extLst>
          </p:cNvPr>
          <p:cNvSpPr/>
          <p:nvPr/>
        </p:nvSpPr>
        <p:spPr>
          <a:xfrm>
            <a:off x="7466202" y="5284317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可以插入图片和链接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664BB1-D079-4119-A2C9-EE67C2FEA11A}"/>
              </a:ext>
            </a:extLst>
          </p:cNvPr>
          <p:cNvSpPr/>
          <p:nvPr/>
        </p:nvSpPr>
        <p:spPr>
          <a:xfrm>
            <a:off x="9127222" y="5284316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DB33651-08CE-4E6F-8597-0962EE30676F}"/>
              </a:ext>
            </a:extLst>
          </p:cNvPr>
          <p:cNvSpPr/>
          <p:nvPr/>
        </p:nvSpPr>
        <p:spPr>
          <a:xfrm>
            <a:off x="10788242" y="5284315"/>
            <a:ext cx="100108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西子卡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2021.5.23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6B40DE-414A-4BB8-887A-37AA4225476A}"/>
              </a:ext>
            </a:extLst>
          </p:cNvPr>
          <p:cNvSpPr/>
          <p:nvPr/>
        </p:nvSpPr>
        <p:spPr>
          <a:xfrm>
            <a:off x="3726537" y="5288730"/>
            <a:ext cx="653910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P1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7669FB4-97FF-466B-9944-932029629EE7}"/>
              </a:ext>
            </a:extLst>
          </p:cNvPr>
          <p:cNvSpPr/>
          <p:nvPr/>
        </p:nvSpPr>
        <p:spPr>
          <a:xfrm>
            <a:off x="5595943" y="5321121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4">
                    <a:lumMod val="50000"/>
                  </a:schemeClr>
                </a:solidFill>
              </a:rPr>
              <a:t>执行</a:t>
            </a:r>
          </a:p>
        </p:txBody>
      </p: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25A3564C-5B46-4159-A039-9D8FF7D17533}"/>
              </a:ext>
            </a:extLst>
          </p:cNvPr>
          <p:cNvSpPr/>
          <p:nvPr/>
        </p:nvSpPr>
        <p:spPr>
          <a:xfrm>
            <a:off x="2530663" y="5473679"/>
            <a:ext cx="276009" cy="239959"/>
          </a:xfrm>
          <a:prstGeom prst="star5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6D3838F-7EE3-4BE1-AA86-E280FDCF4D0F}"/>
              </a:ext>
            </a:extLst>
          </p:cNvPr>
          <p:cNvSpPr/>
          <p:nvPr/>
        </p:nvSpPr>
        <p:spPr>
          <a:xfrm rot="10800000">
            <a:off x="4192877" y="2698774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76B371A1-8BB3-4EF4-B8EE-D7BA939E2AB0}"/>
              </a:ext>
            </a:extLst>
          </p:cNvPr>
          <p:cNvSpPr/>
          <p:nvPr/>
        </p:nvSpPr>
        <p:spPr>
          <a:xfrm rot="10800000">
            <a:off x="4193197" y="3542820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654948F8-70EA-42C8-A510-BFD12B2B6F5C}"/>
              </a:ext>
            </a:extLst>
          </p:cNvPr>
          <p:cNvSpPr/>
          <p:nvPr/>
        </p:nvSpPr>
        <p:spPr>
          <a:xfrm rot="10800000">
            <a:off x="4192877" y="440470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AF2C3200-14D1-4764-A70E-93C0DF451BC0}"/>
              </a:ext>
            </a:extLst>
          </p:cNvPr>
          <p:cNvSpPr/>
          <p:nvPr/>
        </p:nvSpPr>
        <p:spPr>
          <a:xfrm rot="10800000">
            <a:off x="4167595" y="5579485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C524F6-EB5D-411B-A6C9-F0AB25F1057F}"/>
              </a:ext>
            </a:extLst>
          </p:cNvPr>
          <p:cNvSpPr/>
          <p:nvPr/>
        </p:nvSpPr>
        <p:spPr>
          <a:xfrm>
            <a:off x="5965161" y="986040"/>
            <a:ext cx="706074" cy="285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取消选择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371929-B61C-4A6E-9D5C-E34BF8F48516}"/>
              </a:ext>
            </a:extLst>
          </p:cNvPr>
          <p:cNvSpPr/>
          <p:nvPr/>
        </p:nvSpPr>
        <p:spPr>
          <a:xfrm>
            <a:off x="9420836" y="992003"/>
            <a:ext cx="2298583" cy="285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选择完毕 √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DBFB373-4BFB-437E-8992-E1490C51A365}"/>
              </a:ext>
            </a:extLst>
          </p:cNvPr>
          <p:cNvSpPr/>
          <p:nvPr/>
        </p:nvSpPr>
        <p:spPr>
          <a:xfrm>
            <a:off x="2441196" y="1415011"/>
            <a:ext cx="9415244" cy="243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2"/>
                </a:solidFill>
              </a:rPr>
              <a:t>筛选条件：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7AA11A2-7D58-42BE-8FB1-9695658DBA8F}"/>
              </a:ext>
            </a:extLst>
          </p:cNvPr>
          <p:cNvSpPr/>
          <p:nvPr/>
        </p:nvSpPr>
        <p:spPr>
          <a:xfrm>
            <a:off x="3272355" y="1453696"/>
            <a:ext cx="795017" cy="166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修改人</a:t>
            </a: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FFAB6722-96E0-473C-83A0-72BF0EF20B88}"/>
              </a:ext>
            </a:extLst>
          </p:cNvPr>
          <p:cNvSpPr/>
          <p:nvPr/>
        </p:nvSpPr>
        <p:spPr>
          <a:xfrm rot="10800000">
            <a:off x="3881198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334E841-91DF-453D-BBB4-6147AF047D66}"/>
              </a:ext>
            </a:extLst>
          </p:cNvPr>
          <p:cNvSpPr/>
          <p:nvPr/>
        </p:nvSpPr>
        <p:spPr>
          <a:xfrm>
            <a:off x="4130178" y="145565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用例等级</a:t>
            </a:r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17DF7B61-6D4C-48DC-BCFC-BF1D84B15C2A}"/>
              </a:ext>
            </a:extLst>
          </p:cNvPr>
          <p:cNvSpPr/>
          <p:nvPr/>
        </p:nvSpPr>
        <p:spPr>
          <a:xfrm rot="10800000">
            <a:off x="5006611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9C5A23B-75B8-406D-B459-DCEDD0E03831}"/>
              </a:ext>
            </a:extLst>
          </p:cNvPr>
          <p:cNvSpPr/>
          <p:nvPr/>
        </p:nvSpPr>
        <p:spPr>
          <a:xfrm>
            <a:off x="5255591" y="145664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执行人</a:t>
            </a:r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A5999F59-C3F6-4372-AA86-9EB6428A69CB}"/>
              </a:ext>
            </a:extLst>
          </p:cNvPr>
          <p:cNvSpPr/>
          <p:nvPr/>
        </p:nvSpPr>
        <p:spPr>
          <a:xfrm rot="10800000">
            <a:off x="6132024" y="149297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CE330AE-6776-4651-A396-F5A4AB3C31EA}"/>
              </a:ext>
            </a:extLst>
          </p:cNvPr>
          <p:cNvSpPr/>
          <p:nvPr/>
        </p:nvSpPr>
        <p:spPr>
          <a:xfrm>
            <a:off x="6381004" y="1456643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2D77F60D-0D8D-4D0C-BB4A-09C2CC0A53D6}"/>
              </a:ext>
            </a:extLst>
          </p:cNvPr>
          <p:cNvSpPr/>
          <p:nvPr/>
        </p:nvSpPr>
        <p:spPr>
          <a:xfrm rot="10800000">
            <a:off x="7257437" y="1492966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051194-B448-42E0-A71C-E41401A11C65}"/>
              </a:ext>
            </a:extLst>
          </p:cNvPr>
          <p:cNvSpPr/>
          <p:nvPr/>
        </p:nvSpPr>
        <p:spPr>
          <a:xfrm>
            <a:off x="6381004" y="1658247"/>
            <a:ext cx="1044111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6E19E3-C884-4C9E-83F1-EF6D357F74B8}"/>
              </a:ext>
            </a:extLst>
          </p:cNvPr>
          <p:cNvSpPr txBox="1"/>
          <p:nvPr/>
        </p:nvSpPr>
        <p:spPr>
          <a:xfrm>
            <a:off x="6450642" y="1719240"/>
            <a:ext cx="998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6"/>
                </a:solidFill>
              </a:rPr>
              <a:t>人脉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形象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XX</a:t>
            </a:r>
            <a:endParaRPr lang="zh-CN" altLang="en-US" sz="14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FEAE99F-EB39-485B-9A6C-220829FBE23F}"/>
              </a:ext>
            </a:extLst>
          </p:cNvPr>
          <p:cNvSpPr/>
          <p:nvPr/>
        </p:nvSpPr>
        <p:spPr>
          <a:xfrm>
            <a:off x="7506417" y="1456978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2325187E-3662-4111-B244-FBC20D76E165}"/>
              </a:ext>
            </a:extLst>
          </p:cNvPr>
          <p:cNvSpPr/>
          <p:nvPr/>
        </p:nvSpPr>
        <p:spPr>
          <a:xfrm rot="10800000">
            <a:off x="8382850" y="149330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53EE47-49A3-49D7-A1F3-6F4BEAB5E726}"/>
              </a:ext>
            </a:extLst>
          </p:cNvPr>
          <p:cNvSpPr/>
          <p:nvPr/>
        </p:nvSpPr>
        <p:spPr>
          <a:xfrm>
            <a:off x="7525783" y="1669451"/>
            <a:ext cx="1082718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断线重连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accent6"/>
                </a:solidFill>
              </a:rPr>
              <a:t>XXX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6B020E9-64AC-47C0-98D1-EE83D96C1BA1}"/>
              </a:ext>
            </a:extLst>
          </p:cNvPr>
          <p:cNvSpPr/>
          <p:nvPr/>
        </p:nvSpPr>
        <p:spPr>
          <a:xfrm>
            <a:off x="530593" y="1694806"/>
            <a:ext cx="1454085" cy="1232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tx1"/>
                </a:solidFill>
              </a:rPr>
              <a:t>入口</a:t>
            </a:r>
            <a:r>
              <a:rPr lang="en-US" altLang="zh-CN" sz="1000" b="1" dirty="0">
                <a:solidFill>
                  <a:schemeClr val="tx1"/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2-XX</a:t>
            </a:r>
          </a:p>
          <a:p>
            <a:r>
              <a:rPr lang="zh-CN" altLang="en-US" sz="1100" b="1" dirty="0">
                <a:solidFill>
                  <a:schemeClr val="accent4">
                    <a:lumMod val="50000"/>
                  </a:schemeClr>
                </a:solidFill>
              </a:rPr>
              <a:t>文件夹</a:t>
            </a:r>
            <a:r>
              <a:rPr lang="en-US" altLang="zh-CN" sz="1100" b="1" dirty="0">
                <a:solidFill>
                  <a:schemeClr val="accent4">
                    <a:lumMod val="50000"/>
                  </a:schemeClr>
                </a:solidFill>
              </a:rPr>
              <a:t>XXX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b="1" dirty="0">
                <a:solidFill>
                  <a:schemeClr val="accent4">
                    <a:lumMod val="50000"/>
                  </a:schemeClr>
                </a:solidFill>
              </a:rPr>
              <a:t>入口</a:t>
            </a:r>
            <a:r>
              <a:rPr lang="en-US" altLang="zh-CN" sz="900" b="1" dirty="0">
                <a:solidFill>
                  <a:schemeClr val="accent4">
                    <a:lumMod val="50000"/>
                  </a:schemeClr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2-XX</a:t>
            </a:r>
            <a:endParaRPr lang="en-US" altLang="zh-CN" sz="1100" dirty="0">
              <a:solidFill>
                <a:schemeClr val="tx1"/>
              </a:solidFill>
            </a:endParaRPr>
          </a:p>
          <a:p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7F337E1-547C-456F-8008-F14CCBD26F67}"/>
              </a:ext>
            </a:extLst>
          </p:cNvPr>
          <p:cNvSpPr/>
          <p:nvPr/>
        </p:nvSpPr>
        <p:spPr>
          <a:xfrm>
            <a:off x="2438177" y="4897777"/>
            <a:ext cx="9401485" cy="2432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文件夹</a:t>
            </a:r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XXX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BEB713-9AC1-4F71-8D97-1EB47109DE3B}"/>
              </a:ext>
            </a:extLst>
          </p:cNvPr>
          <p:cNvSpPr/>
          <p:nvPr/>
        </p:nvSpPr>
        <p:spPr>
          <a:xfrm>
            <a:off x="8653772" y="1458735"/>
            <a:ext cx="1197700" cy="15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全部选择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95A8799-4D6A-43D2-9A38-6E3A35C743B8}"/>
              </a:ext>
            </a:extLst>
          </p:cNvPr>
          <p:cNvSpPr/>
          <p:nvPr/>
        </p:nvSpPr>
        <p:spPr>
          <a:xfrm>
            <a:off x="7741051" y="992592"/>
            <a:ext cx="1542763" cy="285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XX:XX-XX:XX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677280F-1C60-4A3D-93C8-6AC95EAADD31}"/>
              </a:ext>
            </a:extLst>
          </p:cNvPr>
          <p:cNvSpPr txBox="1"/>
          <p:nvPr/>
        </p:nvSpPr>
        <p:spPr>
          <a:xfrm>
            <a:off x="6736566" y="998380"/>
            <a:ext cx="1152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执行日期</a:t>
            </a:r>
          </a:p>
        </p:txBody>
      </p:sp>
    </p:spTree>
    <p:extLst>
      <p:ext uri="{BB962C8B-B14F-4D97-AF65-F5344CB8AC3E}">
        <p14:creationId xmlns:p14="http://schemas.microsoft.com/office/powerpoint/2010/main" val="314882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18421A4E-E549-4A78-83BD-BCFBF5F47A62}"/>
              </a:ext>
            </a:extLst>
          </p:cNvPr>
          <p:cNvSpPr/>
          <p:nvPr/>
        </p:nvSpPr>
        <p:spPr>
          <a:xfrm>
            <a:off x="2340526" y="822121"/>
            <a:ext cx="9697675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DEBB92-DEF6-4864-B87D-7153EBEF3721}"/>
              </a:ext>
            </a:extLst>
          </p:cNvPr>
          <p:cNvSpPr/>
          <p:nvPr/>
        </p:nvSpPr>
        <p:spPr>
          <a:xfrm>
            <a:off x="3137481" y="5449411"/>
            <a:ext cx="2181137" cy="897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按照修改（执行）时间</a:t>
            </a:r>
            <a:r>
              <a:rPr lang="zh-CN" altLang="en-US" dirty="0">
                <a:solidFill>
                  <a:srgbClr val="FF0000"/>
                </a:solidFill>
              </a:rPr>
              <a:t>正序</a:t>
            </a:r>
            <a:r>
              <a:rPr lang="zh-CN" altLang="en-US" dirty="0"/>
              <a:t>进行排序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29E01D-CD89-4D7A-8CE2-57F66BD00A70}"/>
              </a:ext>
            </a:extLst>
          </p:cNvPr>
          <p:cNvSpPr/>
          <p:nvPr/>
        </p:nvSpPr>
        <p:spPr>
          <a:xfrm>
            <a:off x="2441195" y="1440138"/>
            <a:ext cx="9415244" cy="52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3540E4-2BBC-4243-82A7-C92AB2E6AEC4}"/>
              </a:ext>
            </a:extLst>
          </p:cNvPr>
          <p:cNvSpPr/>
          <p:nvPr/>
        </p:nvSpPr>
        <p:spPr>
          <a:xfrm>
            <a:off x="2511489" y="1526797"/>
            <a:ext cx="881858" cy="371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5E4719-4B51-4AEB-B97E-67E0B51E6E2B}"/>
              </a:ext>
            </a:extLst>
          </p:cNvPr>
          <p:cNvSpPr/>
          <p:nvPr/>
        </p:nvSpPr>
        <p:spPr>
          <a:xfrm>
            <a:off x="4173522" y="1524702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D6318D-9C28-4B2E-94D8-ED3A122F0A09}"/>
              </a:ext>
            </a:extLst>
          </p:cNvPr>
          <p:cNvSpPr/>
          <p:nvPr/>
        </p:nvSpPr>
        <p:spPr>
          <a:xfrm>
            <a:off x="5820242" y="1524704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执行方法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5C8D65-3829-4276-9FD9-77FBA7592B12}"/>
              </a:ext>
            </a:extLst>
          </p:cNvPr>
          <p:cNvSpPr/>
          <p:nvPr/>
        </p:nvSpPr>
        <p:spPr>
          <a:xfrm>
            <a:off x="7466201" y="1524702"/>
            <a:ext cx="1560352" cy="37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82D3C5-25F2-4EA3-AA65-2BE5B994D10D}"/>
              </a:ext>
            </a:extLst>
          </p:cNvPr>
          <p:cNvSpPr/>
          <p:nvPr/>
        </p:nvSpPr>
        <p:spPr>
          <a:xfrm>
            <a:off x="9127221" y="1524701"/>
            <a:ext cx="1560352" cy="37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88B7B89-8ABA-41FF-93EE-D955538B63FD}"/>
              </a:ext>
            </a:extLst>
          </p:cNvPr>
          <p:cNvSpPr/>
          <p:nvPr/>
        </p:nvSpPr>
        <p:spPr>
          <a:xfrm>
            <a:off x="10788241" y="1524700"/>
            <a:ext cx="1001086" cy="37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修改人、修改日期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A3A762-546D-4BAF-A324-06B95963F3DA}"/>
              </a:ext>
            </a:extLst>
          </p:cNvPr>
          <p:cNvSpPr/>
          <p:nvPr/>
        </p:nvSpPr>
        <p:spPr>
          <a:xfrm>
            <a:off x="2441195" y="901816"/>
            <a:ext cx="9415244" cy="462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XX</a:t>
            </a:r>
            <a:r>
              <a:rPr lang="zh-CN" altLang="en-US" dirty="0">
                <a:solidFill>
                  <a:schemeClr val="tx2"/>
                </a:solidFill>
              </a:rPr>
              <a:t>系统测试用例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B98672-D7EA-492D-B830-B08CA41D86CB}"/>
              </a:ext>
            </a:extLst>
          </p:cNvPr>
          <p:cNvSpPr/>
          <p:nvPr/>
        </p:nvSpPr>
        <p:spPr>
          <a:xfrm>
            <a:off x="2441195" y="2040171"/>
            <a:ext cx="9415244" cy="7787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DC30B6-2E2E-4A4F-B5C1-5E89F2F761AC}"/>
              </a:ext>
            </a:extLst>
          </p:cNvPr>
          <p:cNvSpPr/>
          <p:nvPr/>
        </p:nvSpPr>
        <p:spPr>
          <a:xfrm>
            <a:off x="2511489" y="2126830"/>
            <a:ext cx="881858" cy="616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6AECC1-61C5-4CDF-ABE8-CAD5097313B4}"/>
              </a:ext>
            </a:extLst>
          </p:cNvPr>
          <p:cNvSpPr/>
          <p:nvPr/>
        </p:nvSpPr>
        <p:spPr>
          <a:xfrm>
            <a:off x="4173522" y="2124735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E5CC939-F6D2-4AC2-9B4E-CC1B14AA782E}"/>
              </a:ext>
            </a:extLst>
          </p:cNvPr>
          <p:cNvSpPr/>
          <p:nvPr/>
        </p:nvSpPr>
        <p:spPr>
          <a:xfrm>
            <a:off x="5820242" y="2124737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E5A1EBF-13CC-469C-A928-DFE46CEE81DD}"/>
              </a:ext>
            </a:extLst>
          </p:cNvPr>
          <p:cNvSpPr/>
          <p:nvPr/>
        </p:nvSpPr>
        <p:spPr>
          <a:xfrm>
            <a:off x="7466201" y="2124735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BD2783-ACA6-40E6-AD7F-D6312B67BEAB}"/>
              </a:ext>
            </a:extLst>
          </p:cNvPr>
          <p:cNvSpPr/>
          <p:nvPr/>
        </p:nvSpPr>
        <p:spPr>
          <a:xfrm>
            <a:off x="9127221" y="2124734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无问题</a:t>
            </a:r>
            <a:r>
              <a:rPr lang="en-US" altLang="zh-CN" sz="1100" dirty="0"/>
              <a:t>XXX</a:t>
            </a:r>
          </a:p>
          <a:p>
            <a:r>
              <a:rPr lang="en-US" altLang="zh-CN" sz="1100" dirty="0" err="1"/>
              <a:t>Xxxx</a:t>
            </a:r>
            <a:endParaRPr lang="en-US" altLang="zh-CN" sz="1100" dirty="0"/>
          </a:p>
          <a:p>
            <a:r>
              <a:rPr lang="en-US" altLang="zh-CN" sz="1100" dirty="0" err="1"/>
              <a:t>xxxxx</a:t>
            </a:r>
            <a:endParaRPr lang="en-US" altLang="zh-CN" sz="11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5806E7-6F85-4BE4-B005-B1721747FCE6}"/>
              </a:ext>
            </a:extLst>
          </p:cNvPr>
          <p:cNvSpPr/>
          <p:nvPr/>
        </p:nvSpPr>
        <p:spPr>
          <a:xfrm>
            <a:off x="10788241" y="2124733"/>
            <a:ext cx="1001086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程序</a:t>
            </a:r>
            <a:r>
              <a:rPr lang="en-US" altLang="zh-CN" sz="1200" dirty="0"/>
              <a:t>XX</a:t>
            </a:r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D23359-E8C7-4EE2-93C9-AA936B06C36C}"/>
              </a:ext>
            </a:extLst>
          </p:cNvPr>
          <p:cNvSpPr/>
          <p:nvPr/>
        </p:nvSpPr>
        <p:spPr>
          <a:xfrm>
            <a:off x="3450020" y="1537065"/>
            <a:ext cx="653910" cy="3715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等级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3B310D9-F205-4909-9ADF-6FB3D413EAB5}"/>
              </a:ext>
            </a:extLst>
          </p:cNvPr>
          <p:cNvSpPr/>
          <p:nvPr/>
        </p:nvSpPr>
        <p:spPr>
          <a:xfrm>
            <a:off x="3450020" y="2137098"/>
            <a:ext cx="653910" cy="616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75A809-50FB-4DF7-8B52-EF62BA00CF6C}"/>
              </a:ext>
            </a:extLst>
          </p:cNvPr>
          <p:cNvGrpSpPr/>
          <p:nvPr/>
        </p:nvGrpSpPr>
        <p:grpSpPr>
          <a:xfrm>
            <a:off x="3890489" y="737648"/>
            <a:ext cx="1201216" cy="747062"/>
            <a:chOff x="1702965" y="637123"/>
            <a:chExt cx="1201216" cy="747062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E539289-A8A9-4FC6-9605-4F0C44162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2965" y="904561"/>
              <a:ext cx="363972" cy="47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2369991-D261-416A-BE09-67E33AA9595E}"/>
                </a:ext>
              </a:extLst>
            </p:cNvPr>
            <p:cNvSpPr txBox="1"/>
            <p:nvPr/>
          </p:nvSpPr>
          <p:spPr>
            <a:xfrm>
              <a:off x="1780056" y="637123"/>
              <a:ext cx="1124125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只有</a:t>
              </a:r>
              <a:r>
                <a:rPr lang="en-US" altLang="zh-CN" sz="1200" dirty="0"/>
                <a:t>QA</a:t>
              </a:r>
              <a:r>
                <a:rPr lang="zh-CN" altLang="en-US" sz="1200" dirty="0"/>
                <a:t>可见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8959B47-0548-4AAB-BDAB-535E9D8ED3E5}"/>
              </a:ext>
            </a:extLst>
          </p:cNvPr>
          <p:cNvSpPr/>
          <p:nvPr/>
        </p:nvSpPr>
        <p:spPr>
          <a:xfrm>
            <a:off x="5319426" y="2169489"/>
            <a:ext cx="363207" cy="5107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C2752-2794-49F3-A45D-E803B13D38D4}"/>
              </a:ext>
            </a:extLst>
          </p:cNvPr>
          <p:cNvSpPr/>
          <p:nvPr/>
        </p:nvSpPr>
        <p:spPr>
          <a:xfrm>
            <a:off x="243281" y="159391"/>
            <a:ext cx="5972961" cy="4697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欢迎您，</a:t>
            </a:r>
            <a:r>
              <a:rPr lang="en-US" altLang="zh-CN" dirty="0"/>
              <a:t>[</a:t>
            </a:r>
            <a:r>
              <a:rPr lang="zh-CN" altLang="en-US" dirty="0"/>
              <a:t>角色身份</a:t>
            </a:r>
            <a:r>
              <a:rPr lang="en-US" altLang="zh-CN" dirty="0"/>
              <a:t>(QA,</a:t>
            </a:r>
            <a:r>
              <a:rPr lang="zh-CN" altLang="en-US" dirty="0"/>
              <a:t>策划</a:t>
            </a:r>
            <a:r>
              <a:rPr lang="en-US" altLang="zh-CN" dirty="0"/>
              <a:t>,</a:t>
            </a:r>
            <a:r>
              <a:rPr lang="zh-CN" altLang="en-US" dirty="0"/>
              <a:t>程序</a:t>
            </a:r>
            <a:r>
              <a:rPr lang="en-US" altLang="zh-CN" dirty="0"/>
              <a:t>)][</a:t>
            </a:r>
            <a:r>
              <a:rPr lang="zh-CN" altLang="en-US" dirty="0"/>
              <a:t>角色名称</a:t>
            </a:r>
            <a:r>
              <a:rPr lang="en-US" altLang="zh-CN" dirty="0"/>
              <a:t>XXX]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048AF5-2763-4AAD-8097-98D29668355A}"/>
              </a:ext>
            </a:extLst>
          </p:cNvPr>
          <p:cNvSpPr/>
          <p:nvPr/>
        </p:nvSpPr>
        <p:spPr>
          <a:xfrm>
            <a:off x="243281" y="822121"/>
            <a:ext cx="1946246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047854-9C92-4E9F-AEBB-7C40E5372157}"/>
              </a:ext>
            </a:extLst>
          </p:cNvPr>
          <p:cNvSpPr/>
          <p:nvPr/>
        </p:nvSpPr>
        <p:spPr>
          <a:xfrm>
            <a:off x="335559" y="880844"/>
            <a:ext cx="721453" cy="276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系统</a:t>
            </a:r>
            <a:r>
              <a:rPr lang="en-US" altLang="zh-CN" sz="1050" dirty="0"/>
              <a:t>tab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991A00-1D56-4017-8410-7AA21C7A66F9}"/>
              </a:ext>
            </a:extLst>
          </p:cNvPr>
          <p:cNvSpPr/>
          <p:nvPr/>
        </p:nvSpPr>
        <p:spPr>
          <a:xfrm>
            <a:off x="1136708" y="973121"/>
            <a:ext cx="973123" cy="2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当前待执行</a:t>
            </a:r>
            <a:r>
              <a:rPr lang="en-US" altLang="zh-CN" sz="900" dirty="0"/>
              <a:t>tab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58F68-DBE7-4428-B184-6DF9B039F3B4}"/>
              </a:ext>
            </a:extLst>
          </p:cNvPr>
          <p:cNvSpPr/>
          <p:nvPr/>
        </p:nvSpPr>
        <p:spPr>
          <a:xfrm>
            <a:off x="335560" y="1216404"/>
            <a:ext cx="1774271" cy="512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939C7-D4C9-4A60-83D8-96F7E0825739}"/>
              </a:ext>
            </a:extLst>
          </p:cNvPr>
          <p:cNvSpPr/>
          <p:nvPr/>
        </p:nvSpPr>
        <p:spPr>
          <a:xfrm>
            <a:off x="473498" y="1644241"/>
            <a:ext cx="1585519" cy="302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   人脉系统</a:t>
            </a:r>
            <a:r>
              <a:rPr lang="en-US" altLang="zh-CN" sz="1200" dirty="0"/>
              <a:t>(</a:t>
            </a:r>
            <a:r>
              <a:rPr lang="zh-CN" altLang="en-US" sz="700" dirty="0"/>
              <a:t>需执行用例条数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4BA024-0A0B-434A-8D2A-98E701058BBE}"/>
              </a:ext>
            </a:extLst>
          </p:cNvPr>
          <p:cNvSpPr/>
          <p:nvPr/>
        </p:nvSpPr>
        <p:spPr>
          <a:xfrm>
            <a:off x="540608" y="1719743"/>
            <a:ext cx="142613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34E22-0355-4A6D-A0D4-D66DFE21B171}"/>
              </a:ext>
            </a:extLst>
          </p:cNvPr>
          <p:cNvSpPr/>
          <p:nvPr/>
        </p:nvSpPr>
        <p:spPr>
          <a:xfrm>
            <a:off x="439063" y="3394599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AA3013-B159-4029-B05D-83F185E19E95}"/>
              </a:ext>
            </a:extLst>
          </p:cNvPr>
          <p:cNvSpPr/>
          <p:nvPr/>
        </p:nvSpPr>
        <p:spPr>
          <a:xfrm>
            <a:off x="590063" y="3474295"/>
            <a:ext cx="142613" cy="142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972E0-237D-40F2-A5BE-D82F0E221153}"/>
              </a:ext>
            </a:extLst>
          </p:cNvPr>
          <p:cNvSpPr/>
          <p:nvPr/>
        </p:nvSpPr>
        <p:spPr>
          <a:xfrm>
            <a:off x="439062" y="3822438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6D80E5-5DEB-44A5-B059-F300F6838EEE}"/>
              </a:ext>
            </a:extLst>
          </p:cNvPr>
          <p:cNvSpPr/>
          <p:nvPr/>
        </p:nvSpPr>
        <p:spPr>
          <a:xfrm>
            <a:off x="590062" y="3897942"/>
            <a:ext cx="142613" cy="1426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1BC8D31-A93E-4DC8-89DD-5893F3AD150D}"/>
              </a:ext>
            </a:extLst>
          </p:cNvPr>
          <p:cNvGrpSpPr/>
          <p:nvPr/>
        </p:nvGrpSpPr>
        <p:grpSpPr>
          <a:xfrm>
            <a:off x="1736521" y="1328939"/>
            <a:ext cx="1996580" cy="390089"/>
            <a:chOff x="1702965" y="994096"/>
            <a:chExt cx="1996580" cy="390089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83A06B-15CE-4F1A-8F84-702C5214C9AE}"/>
                </a:ext>
              </a:extLst>
            </p:cNvPr>
            <p:cNvCxnSpPr/>
            <p:nvPr/>
          </p:nvCxnSpPr>
          <p:spPr>
            <a:xfrm flipH="1">
              <a:off x="1702965" y="1216404"/>
              <a:ext cx="914400" cy="167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7719F6-5C74-4C49-9D96-D42A1ED87A53}"/>
                </a:ext>
              </a:extLst>
            </p:cNvPr>
            <p:cNvSpPr txBox="1"/>
            <p:nvPr/>
          </p:nvSpPr>
          <p:spPr>
            <a:xfrm>
              <a:off x="2575420" y="994096"/>
              <a:ext cx="1124125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当前尚未执行</a:t>
              </a: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C29BA5-45A2-4FC5-B995-6241D71400B4}"/>
              </a:ext>
            </a:extLst>
          </p:cNvPr>
          <p:cNvCxnSpPr>
            <a:cxnSpLocks/>
          </p:cNvCxnSpPr>
          <p:nvPr/>
        </p:nvCxnSpPr>
        <p:spPr>
          <a:xfrm flipV="1">
            <a:off x="413440" y="3629610"/>
            <a:ext cx="182582" cy="141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5E4145E-4577-4077-A875-910C3E85DA40}"/>
              </a:ext>
            </a:extLst>
          </p:cNvPr>
          <p:cNvSpPr txBox="1"/>
          <p:nvPr/>
        </p:nvSpPr>
        <p:spPr>
          <a:xfrm>
            <a:off x="47358" y="5011324"/>
            <a:ext cx="13913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当前应该正在执行期间，测试用例状态被修改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D8A7BC-8E3C-4D3A-8F09-1B961DF0E9EB}"/>
              </a:ext>
            </a:extLst>
          </p:cNvPr>
          <p:cNvGrpSpPr/>
          <p:nvPr/>
        </p:nvGrpSpPr>
        <p:grpSpPr>
          <a:xfrm>
            <a:off x="1858498" y="4002253"/>
            <a:ext cx="2595187" cy="935186"/>
            <a:chOff x="1702966" y="1384186"/>
            <a:chExt cx="2573560" cy="935186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8C55447-19F2-4EFC-A435-A6F23AFDEC47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1702966" y="1384186"/>
              <a:ext cx="983567" cy="51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F8669AB-98BC-4260-8198-3A0766682E3F}"/>
                </a:ext>
              </a:extLst>
            </p:cNvPr>
            <p:cNvSpPr txBox="1"/>
            <p:nvPr/>
          </p:nvSpPr>
          <p:spPr>
            <a:xfrm>
              <a:off x="2686533" y="1488375"/>
              <a:ext cx="1589993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</a:t>
              </a:r>
              <a:r>
                <a:rPr lang="zh-CN" altLang="en-US" sz="1200" dirty="0">
                  <a:solidFill>
                    <a:srgbClr val="FF0000"/>
                  </a:solidFill>
                </a:rPr>
                <a:t>已经完成执行</a:t>
              </a:r>
              <a:r>
                <a:rPr lang="zh-CN" altLang="en-US" sz="1200" dirty="0"/>
                <a:t>，全部状态从</a:t>
              </a:r>
              <a:r>
                <a:rPr lang="en-US" altLang="zh-CN" sz="1200" dirty="0"/>
                <a:t>【</a:t>
              </a:r>
              <a:r>
                <a:rPr lang="zh-CN" altLang="en-US" sz="1200" dirty="0"/>
                <a:t>未执行</a:t>
              </a:r>
              <a:r>
                <a:rPr lang="en-US" altLang="zh-CN" sz="1200" dirty="0"/>
                <a:t>】</a:t>
              </a:r>
              <a:r>
                <a:rPr lang="zh-CN" altLang="en-US" sz="1200" dirty="0"/>
                <a:t>变成</a:t>
              </a:r>
              <a:r>
                <a:rPr lang="zh-CN" altLang="en-US" sz="1200" dirty="0">
                  <a:solidFill>
                    <a:srgbClr val="FF0000"/>
                  </a:solidFill>
                </a:rPr>
                <a:t>其他状态</a:t>
              </a:r>
              <a:r>
                <a:rPr lang="zh-CN" altLang="en-US" sz="1200" dirty="0"/>
                <a:t>时，视为全部已执行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1572A58-2A51-453F-9FC5-E310F5D722A1}"/>
              </a:ext>
            </a:extLst>
          </p:cNvPr>
          <p:cNvSpPr txBox="1"/>
          <p:nvPr/>
        </p:nvSpPr>
        <p:spPr>
          <a:xfrm>
            <a:off x="473497" y="1296536"/>
            <a:ext cx="1523083" cy="2616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待执行</a:t>
            </a:r>
            <a:r>
              <a:rPr lang="en-US" altLang="zh-CN" sz="1050" dirty="0"/>
              <a:t>[xx]</a:t>
            </a:r>
            <a:r>
              <a:rPr lang="zh-CN" altLang="en-US" sz="1050" dirty="0"/>
              <a:t>用例</a:t>
            </a:r>
            <a:r>
              <a:rPr lang="en-US" altLang="zh-CN" sz="1050" dirty="0"/>
              <a:t>[XX]</a:t>
            </a:r>
            <a:r>
              <a:rPr lang="zh-CN" altLang="en-US" sz="1050" dirty="0"/>
              <a:t>条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CB2848-A20C-44AF-B76E-2264FF9428B0}"/>
              </a:ext>
            </a:extLst>
          </p:cNvPr>
          <p:cNvGrpSpPr/>
          <p:nvPr/>
        </p:nvGrpSpPr>
        <p:grpSpPr>
          <a:xfrm>
            <a:off x="1858160" y="254853"/>
            <a:ext cx="7608972" cy="1175251"/>
            <a:chOff x="1687420" y="-439603"/>
            <a:chExt cx="3320030" cy="2275738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DFBBCAE-2500-4570-A8B0-9C6CAFBF51B2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1687420" y="7378"/>
              <a:ext cx="2104395" cy="1828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9751F01-D660-45A2-B819-12F853BE41F4}"/>
                </a:ext>
              </a:extLst>
            </p:cNvPr>
            <p:cNvSpPr txBox="1"/>
            <p:nvPr/>
          </p:nvSpPr>
          <p:spPr>
            <a:xfrm>
              <a:off x="3791815" y="-439603"/>
              <a:ext cx="1215635" cy="8939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当前应该执行用例条数</a:t>
              </a:r>
              <a:r>
                <a:rPr lang="en-US" altLang="zh-CN" sz="1200" dirty="0"/>
                <a:t>XX</a:t>
              </a:r>
              <a:r>
                <a:rPr lang="zh-CN" altLang="en-US" sz="1200" dirty="0"/>
                <a:t>条；</a:t>
              </a:r>
              <a:endParaRPr lang="en-US" altLang="zh-CN" sz="1200" dirty="0"/>
            </a:p>
            <a:p>
              <a:r>
                <a:rPr lang="zh-CN" altLang="en-US" sz="1200" dirty="0"/>
                <a:t>测试显示</a:t>
              </a:r>
              <a:r>
                <a:rPr lang="en-US" altLang="zh-CN" sz="1200" dirty="0"/>
                <a:t>[</a:t>
              </a:r>
              <a:r>
                <a:rPr lang="zh-CN" altLang="en-US" sz="1200" dirty="0"/>
                <a:t>详细</a:t>
              </a:r>
              <a:r>
                <a:rPr lang="en-US" altLang="zh-CN" sz="1200" dirty="0"/>
                <a:t>]</a:t>
              </a:r>
              <a:r>
                <a:rPr lang="zh-CN" altLang="en-US" sz="1200" dirty="0"/>
                <a:t>其他角色显示</a:t>
              </a:r>
              <a:r>
                <a:rPr lang="en-US" altLang="zh-CN" sz="1200" dirty="0"/>
                <a:t>[</a:t>
              </a:r>
              <a:r>
                <a:rPr lang="zh-CN" altLang="en-US" sz="1200" dirty="0"/>
                <a:t>冒烟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C7CB6C-BC08-4997-801C-3FACFED4C543}"/>
              </a:ext>
            </a:extLst>
          </p:cNvPr>
          <p:cNvCxnSpPr>
            <a:cxnSpLocks/>
          </p:cNvCxnSpPr>
          <p:nvPr/>
        </p:nvCxnSpPr>
        <p:spPr>
          <a:xfrm flipH="1" flipV="1">
            <a:off x="1733607" y="4622600"/>
            <a:ext cx="1512933" cy="133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A36B6EF-C737-4C6E-AB0B-15F25B7988DB}"/>
              </a:ext>
            </a:extLst>
          </p:cNvPr>
          <p:cNvSpPr txBox="1"/>
          <p:nvPr/>
        </p:nvSpPr>
        <p:spPr>
          <a:xfrm>
            <a:off x="9790338" y="97305"/>
            <a:ext cx="215838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其他角色有编辑</a:t>
            </a:r>
            <a:r>
              <a:rPr lang="zh-CN" altLang="en-US" sz="1200" b="1" dirty="0">
                <a:solidFill>
                  <a:srgbClr val="C00000"/>
                </a:solidFill>
              </a:rPr>
              <a:t>备注，执行结果，执行人，执行日期</a:t>
            </a:r>
            <a:r>
              <a:rPr lang="zh-CN" altLang="en-US" sz="1200" dirty="0"/>
              <a:t>修改的权限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1D1DB8A-AE11-46D5-8C2F-F354CEC20587}"/>
              </a:ext>
            </a:extLst>
          </p:cNvPr>
          <p:cNvCxnSpPr>
            <a:cxnSpLocks/>
          </p:cNvCxnSpPr>
          <p:nvPr/>
        </p:nvCxnSpPr>
        <p:spPr>
          <a:xfrm flipH="1">
            <a:off x="10088740" y="666660"/>
            <a:ext cx="1152337" cy="9684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3E4EE330-4F04-453C-9833-E38A9992188B}"/>
              </a:ext>
            </a:extLst>
          </p:cNvPr>
          <p:cNvSpPr/>
          <p:nvPr/>
        </p:nvSpPr>
        <p:spPr>
          <a:xfrm rot="10800000">
            <a:off x="3882268" y="2437004"/>
            <a:ext cx="154876" cy="83888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9EBBB9-6C8B-4F9A-8073-D349C5834DBA}"/>
              </a:ext>
            </a:extLst>
          </p:cNvPr>
          <p:cNvSpPr/>
          <p:nvPr/>
        </p:nvSpPr>
        <p:spPr>
          <a:xfrm>
            <a:off x="2441195" y="2888848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FE5066E-5D16-4847-BF9F-33DF156B8551}"/>
              </a:ext>
            </a:extLst>
          </p:cNvPr>
          <p:cNvSpPr/>
          <p:nvPr/>
        </p:nvSpPr>
        <p:spPr>
          <a:xfrm>
            <a:off x="2511489" y="2975507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5B54D9-93EA-42E5-AEDF-CAC28727D8CC}"/>
              </a:ext>
            </a:extLst>
          </p:cNvPr>
          <p:cNvSpPr/>
          <p:nvPr/>
        </p:nvSpPr>
        <p:spPr>
          <a:xfrm>
            <a:off x="4173522" y="297341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D7BF653-17B9-46FE-A1EA-1F122B9FD5FF}"/>
              </a:ext>
            </a:extLst>
          </p:cNvPr>
          <p:cNvSpPr/>
          <p:nvPr/>
        </p:nvSpPr>
        <p:spPr>
          <a:xfrm>
            <a:off x="5820242" y="2973414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4B155C2-B723-4621-ADB0-678F00BE0072}"/>
              </a:ext>
            </a:extLst>
          </p:cNvPr>
          <p:cNvSpPr/>
          <p:nvPr/>
        </p:nvSpPr>
        <p:spPr>
          <a:xfrm>
            <a:off x="7466201" y="2973412"/>
            <a:ext cx="1560352" cy="61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9CD92F9-11A7-4AEC-BE01-357393EAF021}"/>
              </a:ext>
            </a:extLst>
          </p:cNvPr>
          <p:cNvSpPr/>
          <p:nvPr/>
        </p:nvSpPr>
        <p:spPr>
          <a:xfrm>
            <a:off x="9127221" y="2973411"/>
            <a:ext cx="1560352" cy="61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无问题</a:t>
            </a:r>
            <a:r>
              <a:rPr lang="en-US" altLang="zh-CN" sz="1100" dirty="0"/>
              <a:t>XXX</a:t>
            </a:r>
          </a:p>
          <a:p>
            <a:r>
              <a:rPr lang="en-US" altLang="zh-CN" sz="1100" dirty="0" err="1"/>
              <a:t>Xxxx</a:t>
            </a:r>
            <a:endParaRPr lang="en-US" altLang="zh-CN" sz="1100" dirty="0"/>
          </a:p>
          <a:p>
            <a:r>
              <a:rPr lang="en-US" altLang="zh-CN" sz="1100" dirty="0" err="1"/>
              <a:t>xxxxx</a:t>
            </a:r>
            <a:endParaRPr lang="en-US" altLang="zh-CN" sz="11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E136B6A-0F0A-4581-B417-C4ABC398BB89}"/>
              </a:ext>
            </a:extLst>
          </p:cNvPr>
          <p:cNvSpPr/>
          <p:nvPr/>
        </p:nvSpPr>
        <p:spPr>
          <a:xfrm>
            <a:off x="10788241" y="2973410"/>
            <a:ext cx="1001086" cy="61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策划</a:t>
            </a:r>
            <a:r>
              <a:rPr lang="en-US" altLang="zh-CN" sz="1200" dirty="0"/>
              <a:t>XX</a:t>
            </a:r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4E66921-817B-4B42-9976-A74F670B87CD}"/>
              </a:ext>
            </a:extLst>
          </p:cNvPr>
          <p:cNvSpPr/>
          <p:nvPr/>
        </p:nvSpPr>
        <p:spPr>
          <a:xfrm>
            <a:off x="3450020" y="2985775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F0842C7-B4A7-464D-BBCA-0945EBA42AE9}"/>
              </a:ext>
            </a:extLst>
          </p:cNvPr>
          <p:cNvSpPr/>
          <p:nvPr/>
        </p:nvSpPr>
        <p:spPr>
          <a:xfrm>
            <a:off x="5319426" y="3018166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FC450927-1DAA-4EDE-8FB9-CF4D84410675}"/>
              </a:ext>
            </a:extLst>
          </p:cNvPr>
          <p:cNvSpPr/>
          <p:nvPr/>
        </p:nvSpPr>
        <p:spPr>
          <a:xfrm rot="10800000">
            <a:off x="3882268" y="328568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387E4A9-3F29-4BE8-8271-8EF572EEC232}"/>
              </a:ext>
            </a:extLst>
          </p:cNvPr>
          <p:cNvSpPr/>
          <p:nvPr/>
        </p:nvSpPr>
        <p:spPr>
          <a:xfrm>
            <a:off x="2385269" y="2002696"/>
            <a:ext cx="9538283" cy="17471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E190DA2-0723-43A9-B8B1-DA01888B6921}"/>
              </a:ext>
            </a:extLst>
          </p:cNvPr>
          <p:cNvSpPr/>
          <p:nvPr/>
        </p:nvSpPr>
        <p:spPr>
          <a:xfrm>
            <a:off x="10226179" y="2190008"/>
            <a:ext cx="371910" cy="4881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星形: 五角 76">
            <a:extLst>
              <a:ext uri="{FF2B5EF4-FFF2-40B4-BE49-F238E27FC236}">
                <a16:creationId xmlns:a16="http://schemas.microsoft.com/office/drawing/2014/main" id="{A9D2769E-E70C-404C-BA35-36CE01F04A86}"/>
              </a:ext>
            </a:extLst>
          </p:cNvPr>
          <p:cNvSpPr/>
          <p:nvPr/>
        </p:nvSpPr>
        <p:spPr>
          <a:xfrm>
            <a:off x="10298400" y="2292430"/>
            <a:ext cx="251670" cy="27237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星形: 五角 78">
            <a:extLst>
              <a:ext uri="{FF2B5EF4-FFF2-40B4-BE49-F238E27FC236}">
                <a16:creationId xmlns:a16="http://schemas.microsoft.com/office/drawing/2014/main" id="{E8612EC8-9FE0-496B-BAAC-EEE1EDBC4627}"/>
              </a:ext>
            </a:extLst>
          </p:cNvPr>
          <p:cNvSpPr/>
          <p:nvPr/>
        </p:nvSpPr>
        <p:spPr>
          <a:xfrm>
            <a:off x="10286299" y="3157881"/>
            <a:ext cx="251670" cy="27237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EB6F375-1003-41BE-B181-2E7F5F6208EB}"/>
              </a:ext>
            </a:extLst>
          </p:cNvPr>
          <p:cNvGrpSpPr/>
          <p:nvPr/>
        </p:nvGrpSpPr>
        <p:grpSpPr>
          <a:xfrm>
            <a:off x="10099923" y="3430257"/>
            <a:ext cx="1816950" cy="1792049"/>
            <a:chOff x="2198257" y="1382520"/>
            <a:chExt cx="1801809" cy="1792049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C2DB8C1-0321-436B-9EB0-742C456E29F7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2430745" y="1382520"/>
              <a:ext cx="381313" cy="1330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142683-A3BA-46B1-BCD2-4D5D6E3DBAB0}"/>
                </a:ext>
              </a:extLst>
            </p:cNvPr>
            <p:cNvSpPr txBox="1"/>
            <p:nvPr/>
          </p:nvSpPr>
          <p:spPr>
            <a:xfrm>
              <a:off x="2198257" y="2712904"/>
              <a:ext cx="1801809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点击</a:t>
              </a:r>
              <a:r>
                <a:rPr lang="zh-CN" altLang="en-US" sz="1200" dirty="0">
                  <a:solidFill>
                    <a:srgbClr val="FF0000"/>
                  </a:solidFill>
                </a:rPr>
                <a:t>对</a:t>
              </a:r>
              <a:r>
                <a:rPr lang="zh-CN" altLang="en-US" sz="1200" dirty="0"/>
                <a:t>后，这行用例消失，显示下一条用例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53EFAF85-C292-4CFC-83B5-61D46DC7C5D8}"/>
              </a:ext>
            </a:extLst>
          </p:cNvPr>
          <p:cNvSpPr/>
          <p:nvPr/>
        </p:nvSpPr>
        <p:spPr>
          <a:xfrm>
            <a:off x="555131" y="2030492"/>
            <a:ext cx="1454085" cy="84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accent2"/>
                </a:solidFill>
              </a:rPr>
              <a:t>待执行（</a:t>
            </a:r>
            <a:r>
              <a:rPr lang="en-US" altLang="zh-CN" sz="1000" b="1" dirty="0">
                <a:solidFill>
                  <a:schemeClr val="accent2"/>
                </a:solidFill>
              </a:rPr>
              <a:t>XX</a:t>
            </a:r>
            <a:r>
              <a:rPr lang="zh-CN" altLang="en-US" sz="1100" b="1" dirty="0">
                <a:solidFill>
                  <a:schemeClr val="accent2"/>
                </a:solidFill>
              </a:rPr>
              <a:t>）</a:t>
            </a:r>
            <a:endParaRPr lang="en-US" altLang="zh-CN" sz="1100" b="1" dirty="0">
              <a:solidFill>
                <a:schemeClr val="accent2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rgbClr val="00B050"/>
                </a:solidFill>
              </a:rPr>
              <a:t>已执行</a:t>
            </a:r>
            <a:r>
              <a:rPr lang="en-US" altLang="zh-CN" sz="1000" b="1" dirty="0">
                <a:solidFill>
                  <a:srgbClr val="00B050"/>
                </a:solidFill>
              </a:rPr>
              <a:t>(xx)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rgbClr val="FF0000"/>
                </a:solidFill>
              </a:rPr>
              <a:t>有问题</a:t>
            </a:r>
            <a:r>
              <a:rPr lang="zh-CN" altLang="en-US" sz="800" b="1" dirty="0">
                <a:solidFill>
                  <a:srgbClr val="FF0000"/>
                </a:solidFill>
              </a:rPr>
              <a:t>（完成全部后自动开单）（</a:t>
            </a:r>
            <a:r>
              <a:rPr lang="en-US" altLang="zh-CN" sz="800" b="1" dirty="0">
                <a:solidFill>
                  <a:srgbClr val="FF0000"/>
                </a:solidFill>
              </a:rPr>
              <a:t>XX</a:t>
            </a:r>
            <a:r>
              <a:rPr lang="zh-CN" altLang="en-US" sz="800" b="1" dirty="0">
                <a:solidFill>
                  <a:srgbClr val="FF0000"/>
                </a:solidFill>
              </a:rPr>
              <a:t>）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忽略</a:t>
            </a:r>
            <a:endParaRPr lang="en-US" altLang="zh-CN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8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1238</Words>
  <Application>Microsoft Office PowerPoint</Application>
  <PresentationFormat>宽屏</PresentationFormat>
  <Paragraphs>260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测试用例管理平台设计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 Ling</dc:creator>
  <cp:lastModifiedBy>Qing Ling</cp:lastModifiedBy>
  <cp:revision>22</cp:revision>
  <dcterms:created xsi:type="dcterms:W3CDTF">2021-04-18T14:52:19Z</dcterms:created>
  <dcterms:modified xsi:type="dcterms:W3CDTF">2021-05-23T15:44:05Z</dcterms:modified>
</cp:coreProperties>
</file>