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410" r:id="rId3"/>
    <p:sldId id="1626" r:id="rId4"/>
    <p:sldId id="414" r:id="rId5"/>
    <p:sldId id="412" r:id="rId6"/>
    <p:sldId id="415" r:id="rId7"/>
    <p:sldId id="1638" r:id="rId8"/>
    <p:sldId id="428" r:id="rId9"/>
    <p:sldId id="429" r:id="rId10"/>
    <p:sldId id="473" r:id="rId11"/>
    <p:sldId id="1631" r:id="rId12"/>
    <p:sldId id="1632" r:id="rId13"/>
    <p:sldId id="1633" r:id="rId14"/>
    <p:sldId id="1630" r:id="rId15"/>
    <p:sldId id="474" r:id="rId16"/>
    <p:sldId id="427" r:id="rId17"/>
    <p:sldId id="475" r:id="rId18"/>
    <p:sldId id="1636" r:id="rId19"/>
    <p:sldId id="1634" r:id="rId20"/>
    <p:sldId id="259" r:id="rId21"/>
    <p:sldId id="1629" r:id="rId22"/>
    <p:sldId id="163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7"/>
    <p:restoredTop sz="90791"/>
  </p:normalViewPr>
  <p:slideViewPr>
    <p:cSldViewPr snapToGrid="0" snapToObjects="1">
      <p:cViewPr varScale="1">
        <p:scale>
          <a:sx n="102" d="100"/>
          <a:sy n="102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21F83-551E-D34D-A9A2-EB0AB084C4D2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C0375-D728-D443-BD21-00A11DD8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5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D9665-EDDC-4B65-A5EC-9F3F11A394B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130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C0375-D728-D443-BD21-00A11DD813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29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dirty="0"/>
                  <a:t> is the input data.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:r>
                  <a:rPr lang="en-US" i="0">
                    <a:latin typeface="Cambria Math" panose="02040503050406030204" pitchFamily="18" charset="0"/>
                  </a:rPr>
                  <a:t>ℎ_6^((0))</a:t>
                </a:r>
                <a:r>
                  <a:rPr lang="en-US" dirty="0"/>
                  <a:t> is the input data.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C0375-D728-D443-BD21-00A11DD813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9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dirty="0"/>
                  <a:t> is the input data.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:r>
                  <a:rPr lang="en-US" i="0">
                    <a:latin typeface="Cambria Math" panose="02040503050406030204" pitchFamily="18" charset="0"/>
                  </a:rPr>
                  <a:t>ℎ_6^((0))</a:t>
                </a:r>
                <a:r>
                  <a:rPr lang="en-US" dirty="0"/>
                  <a:t> is the input data.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C0375-D728-D443-BD21-00A11DD813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83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dirty="0"/>
                  <a:t> is the input data.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:r>
                  <a:rPr lang="en-US" i="0">
                    <a:latin typeface="Cambria Math" panose="02040503050406030204" pitchFamily="18" charset="0"/>
                  </a:rPr>
                  <a:t>ℎ_6^((0))</a:t>
                </a:r>
                <a:r>
                  <a:rPr lang="en-US" dirty="0"/>
                  <a:t> is the input data.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C0375-D728-D443-BD21-00A11DD813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66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dirty="0"/>
                  <a:t> is the input data.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:r>
                  <a:rPr lang="en-US" i="0">
                    <a:latin typeface="Cambria Math" panose="02040503050406030204" pitchFamily="18" charset="0"/>
                  </a:rPr>
                  <a:t>ℎ_6^((0))</a:t>
                </a:r>
                <a:r>
                  <a:rPr lang="en-US" dirty="0"/>
                  <a:t> is the input data.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C0375-D728-D443-BD21-00A11DD813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86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dirty="0"/>
                  <a:t> is the input data.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:r>
                  <a:rPr lang="en-US" i="0">
                    <a:latin typeface="Cambria Math" panose="02040503050406030204" pitchFamily="18" charset="0"/>
                  </a:rPr>
                  <a:t>ℎ_6^((0))</a:t>
                </a:r>
                <a:r>
                  <a:rPr lang="en-US" dirty="0"/>
                  <a:t> is the input data.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C0375-D728-D443-BD21-00A11DD813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35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C876-33BB-5541-80EB-764F540E8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5D5EF-BABF-5C46-8CF4-516F906D5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4985A-70DA-A840-8794-599E4C18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7E4E4-418F-8F44-92D8-56999446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6062E-7CFD-AF47-B197-CF6392DE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52B1-048F-0045-B826-7EF234D4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FB0C8-4C80-374D-9769-7FDFEEB86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ABFDF-0CEE-C540-9D52-F6F171D5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A925B-D142-E34C-BDAF-AA1F54EF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DE00A-1DB5-B64B-8F59-645009F0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6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6B0E8B-2031-B642-8579-77FCAF686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FF4D1-E02D-7647-8F42-239EE1726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C6E1D-BFA3-8C42-A24F-29D6F003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ED0A4-9FA9-A34B-9585-297F323D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EC6C2-96F6-D94A-8205-8D7461D4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6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33B2-A4BD-CA49-807A-CBD8146F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E5C7-522D-FF49-BD50-775668637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81996-19F7-4142-8717-BD49899F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C9ED3-B13D-1245-BC63-5627A9CA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74BC2-519D-AA43-A26A-97ECAF0E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0E58-7538-D744-9C9F-3BDB3EF4C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06528-90BC-694D-BD7C-455D638F2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D1CFB-5F4E-294E-B1C6-C43CB1BD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2439F-F234-BD4D-A8BC-2725068F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30804-D830-D84F-AB69-D92D40C5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4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A306-D070-1A49-93F9-2A672DD1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6D58-1363-A44B-8218-858399781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82BBA-9DFF-2148-AE98-F5DF9236A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1ACDF-2110-3946-9C1B-794DC8EE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E165F-1F65-9347-A8CE-2F3630E2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7F32B-17EF-3143-8918-4091CD57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4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F103-CF98-5343-B7F9-D99CE543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0C770-BA75-E345-8D04-911452F80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3FA71-D5D1-FD4A-9A23-184FF99E7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58DF2-4E44-FC47-8D4D-389909197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49BAE-DFD3-7544-B363-ADAC53FBE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2A74DD-030E-C249-8C70-03A699DC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4/18/20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022877-A467-5E4C-B4CF-3271D013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874BE-C1E5-4741-AEC1-9D94F914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9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734FA-F6B2-3347-B4DC-0A81658C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B2916-0C29-5C4D-8076-E5D8335C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D5070-505F-4C43-BB55-E6F24E76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23FAC-F308-5646-AA6D-2D495C11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8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7B813-6DEE-2E4F-ACF0-CD3C3353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4/18/20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A1467-6F3A-C74F-93A9-0473B262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23EE8-C884-8142-9187-3CF00206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7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12DA-3220-A648-856D-53AD3D4E7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8B526-DC33-AC46-ABE3-8006AE8DE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2743A-1A75-084C-BF23-421B6A9DC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CF78A-8CA3-BF43-A649-59C38232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8A24F-10B4-1A40-B4B3-2107A9F3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FDF95-2D84-2549-BE6D-E9FE7E47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9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AE4DC-8EF5-CE40-9DA8-E160C6FF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A131B9-73A5-A94C-975A-DAEBF124B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B1F86-7D57-314C-99D9-9751A8ED2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6FD79-F5AF-7943-8297-EC8AE9A5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2812E-8866-B242-82F9-FE40D436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183CD-37A0-604F-AAE5-48885ABF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2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4E17B-CD56-B04B-957C-621B74692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7F13A-F5A9-AA4D-BD15-01248E7EB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B1E13-8F01-0043-BEC1-C8C54966D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C1FAA-5D98-B841-9869-25A2D934F649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8CA8C-59B1-CF4D-81BC-FEE6281B4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6CADF-B795-7548-B4CB-63F020AD5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4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C55A3-CF4B-214E-B094-72829588C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Scale GNN to giant graph</a:t>
            </a:r>
            <a:br>
              <a:rPr lang="en-US" dirty="0"/>
            </a:br>
            <a:r>
              <a:rPr lang="en-US" dirty="0"/>
              <a:t>in DGL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863E6-0BA8-7B4E-B7D7-5C2B7F161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 Zheng</a:t>
            </a:r>
          </a:p>
        </p:txBody>
      </p:sp>
    </p:spTree>
    <p:extLst>
      <p:ext uri="{BB962C8B-B14F-4D97-AF65-F5344CB8AC3E}">
        <p14:creationId xmlns:p14="http://schemas.microsoft.com/office/powerpoint/2010/main" val="238306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F9F-CDD8-C041-B160-A7697E7F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Two-layer GNN from the perspective of a vertex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99078" cy="4351338"/>
              </a:xfrm>
            </p:spPr>
            <p:txBody>
              <a:bodyPr/>
              <a:lstStyle/>
              <a:p>
                <a:r>
                  <a:rPr lang="en-US" dirty="0"/>
                  <a:t>Compute the embedding of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of layer 1: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𝐴𝐺𝐺𝑅𝐸𝐺𝐴𝑇𝐸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𝐶𝑂𝑁𝐶𝐴𝑇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99078" cy="4351338"/>
              </a:xfrm>
              <a:blipFill>
                <a:blip r:embed="rId3"/>
                <a:stretch>
                  <a:fillRect l="-1408" t="-2632" r="-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3BB2C70-5AD7-CE40-B774-C1E8A45FD70D}"/>
              </a:ext>
            </a:extLst>
          </p:cNvPr>
          <p:cNvSpPr/>
          <p:nvPr/>
        </p:nvSpPr>
        <p:spPr>
          <a:xfrm>
            <a:off x="8947233" y="3478474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F9ABC6-E1DD-5E42-B14D-1953EA89B9A7}"/>
              </a:ext>
            </a:extLst>
          </p:cNvPr>
          <p:cNvSpPr/>
          <p:nvPr/>
        </p:nvSpPr>
        <p:spPr>
          <a:xfrm>
            <a:off x="8220158" y="2808077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EFFC7E-F18F-1A4A-851A-3E7B714E311E}"/>
              </a:ext>
            </a:extLst>
          </p:cNvPr>
          <p:cNvSpPr/>
          <p:nvPr/>
        </p:nvSpPr>
        <p:spPr>
          <a:xfrm>
            <a:off x="8553533" y="4545274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316785-A4A7-B54C-9110-8D7E9557A0A2}"/>
              </a:ext>
            </a:extLst>
          </p:cNvPr>
          <p:cNvSpPr/>
          <p:nvPr/>
        </p:nvSpPr>
        <p:spPr>
          <a:xfrm>
            <a:off x="10277334" y="3661354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396035-C8DA-1640-BA78-166E58615ADF}"/>
              </a:ext>
            </a:extLst>
          </p:cNvPr>
          <p:cNvSpPr/>
          <p:nvPr/>
        </p:nvSpPr>
        <p:spPr>
          <a:xfrm>
            <a:off x="9116143" y="5069312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36974F-179C-9141-8C15-B419F906FFF2}"/>
              </a:ext>
            </a:extLst>
          </p:cNvPr>
          <p:cNvSpPr/>
          <p:nvPr/>
        </p:nvSpPr>
        <p:spPr>
          <a:xfrm>
            <a:off x="8220158" y="391194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DF1BE2-A425-F54B-B734-C78B369972D8}"/>
              </a:ext>
            </a:extLst>
          </p:cNvPr>
          <p:cNvSpPr/>
          <p:nvPr/>
        </p:nvSpPr>
        <p:spPr>
          <a:xfrm>
            <a:off x="9457549" y="2896415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BC4477-BCC7-F44A-A5C4-D67D9BEA2423}"/>
              </a:ext>
            </a:extLst>
          </p:cNvPr>
          <p:cNvSpPr/>
          <p:nvPr/>
        </p:nvSpPr>
        <p:spPr>
          <a:xfrm>
            <a:off x="9495873" y="4151806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858E61-48EF-D445-A6B9-3910C57016FE}"/>
              </a:ext>
            </a:extLst>
          </p:cNvPr>
          <p:cNvSpPr/>
          <p:nvPr/>
        </p:nvSpPr>
        <p:spPr>
          <a:xfrm>
            <a:off x="7312743" y="427129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DDEFE0-D9EE-AD4F-9C38-3D9B3617D30E}"/>
              </a:ext>
            </a:extLst>
          </p:cNvPr>
          <p:cNvSpPr/>
          <p:nvPr/>
        </p:nvSpPr>
        <p:spPr>
          <a:xfrm>
            <a:off x="10054673" y="463705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93F9AB-3AB9-974E-99B8-AF77BC4BBC8D}"/>
              </a:ext>
            </a:extLst>
          </p:cNvPr>
          <p:cNvSpPr txBox="1"/>
          <p:nvPr/>
        </p:nvSpPr>
        <p:spPr>
          <a:xfrm>
            <a:off x="10260413" y="36635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7704CB-6E4D-8547-9040-CD4396ADD909}"/>
              </a:ext>
            </a:extLst>
          </p:cNvPr>
          <p:cNvSpPr/>
          <p:nvPr/>
        </p:nvSpPr>
        <p:spPr>
          <a:xfrm>
            <a:off x="8097207" y="5504483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9DDA4-154D-7B48-919D-8AB5DCFB4F46}"/>
              </a:ext>
            </a:extLst>
          </p:cNvPr>
          <p:cNvSpPr txBox="1"/>
          <p:nvPr/>
        </p:nvSpPr>
        <p:spPr>
          <a:xfrm>
            <a:off x="8070735" y="55226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15E4AE-1997-DF40-B5DE-F1E56B097F5D}"/>
              </a:ext>
            </a:extLst>
          </p:cNvPr>
          <p:cNvCxnSpPr>
            <a:stCxn id="11" idx="3"/>
            <a:endCxn id="5" idx="7"/>
          </p:cNvCxnSpPr>
          <p:nvPr/>
        </p:nvCxnSpPr>
        <p:spPr>
          <a:xfrm flipH="1">
            <a:off x="9259429" y="3208611"/>
            <a:ext cx="251684" cy="323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9C7263-2031-A14F-9115-B4FE13AA2D69}"/>
              </a:ext>
            </a:extLst>
          </p:cNvPr>
          <p:cNvCxnSpPr>
            <a:stCxn id="6" idx="5"/>
            <a:endCxn id="5" idx="1"/>
          </p:cNvCxnSpPr>
          <p:nvPr/>
        </p:nvCxnSpPr>
        <p:spPr>
          <a:xfrm>
            <a:off x="8532354" y="3120273"/>
            <a:ext cx="468443" cy="411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F91377-E9CC-5647-8212-7EE57FBB577B}"/>
              </a:ext>
            </a:extLst>
          </p:cNvPr>
          <p:cNvCxnSpPr>
            <a:stCxn id="5" idx="3"/>
            <a:endCxn id="10" idx="7"/>
          </p:cNvCxnSpPr>
          <p:nvPr/>
        </p:nvCxnSpPr>
        <p:spPr>
          <a:xfrm flipH="1">
            <a:off x="8532354" y="3790670"/>
            <a:ext cx="468443" cy="174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2A2B29-2DED-AC45-83A0-A75F33764EA3}"/>
              </a:ext>
            </a:extLst>
          </p:cNvPr>
          <p:cNvCxnSpPr>
            <a:stCxn id="5" idx="5"/>
            <a:endCxn id="12" idx="1"/>
          </p:cNvCxnSpPr>
          <p:nvPr/>
        </p:nvCxnSpPr>
        <p:spPr>
          <a:xfrm>
            <a:off x="9259429" y="3790670"/>
            <a:ext cx="290008" cy="41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C7F11F-7027-AA47-90B2-D364F76840B7}"/>
              </a:ext>
            </a:extLst>
          </p:cNvPr>
          <p:cNvCxnSpPr>
            <a:cxnSpLocks/>
            <a:stCxn id="7" idx="6"/>
            <a:endCxn id="12" idx="3"/>
          </p:cNvCxnSpPr>
          <p:nvPr/>
        </p:nvCxnSpPr>
        <p:spPr>
          <a:xfrm flipV="1">
            <a:off x="8919293" y="4464002"/>
            <a:ext cx="630144" cy="264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7AA0D5-EA07-584B-9742-B4B50B926AEB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9640429" y="3262175"/>
            <a:ext cx="38324" cy="889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88AD7E-77AC-2643-9D38-9FD56B1B5191}"/>
              </a:ext>
            </a:extLst>
          </p:cNvPr>
          <p:cNvCxnSpPr>
            <a:cxnSpLocks/>
            <a:stCxn id="13" idx="6"/>
            <a:endCxn id="10" idx="3"/>
          </p:cNvCxnSpPr>
          <p:nvPr/>
        </p:nvCxnSpPr>
        <p:spPr>
          <a:xfrm flipV="1">
            <a:off x="7678503" y="4224143"/>
            <a:ext cx="595219" cy="230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108C44-32F1-4544-AB3E-FE218B9BF12B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8865729" y="4857470"/>
            <a:ext cx="303978" cy="26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953AF5-F97A-294F-9DD3-7770C5AC7961}"/>
              </a:ext>
            </a:extLst>
          </p:cNvPr>
          <p:cNvCxnSpPr>
            <a:stCxn id="14" idx="3"/>
            <a:endCxn id="9" idx="6"/>
          </p:cNvCxnSpPr>
          <p:nvPr/>
        </p:nvCxnSpPr>
        <p:spPr>
          <a:xfrm flipH="1">
            <a:off x="9481903" y="4949253"/>
            <a:ext cx="626334" cy="30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A3FF6F-B193-3D46-A68D-9A430847BD3D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9808069" y="4464002"/>
            <a:ext cx="300168" cy="226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2C369B-86AE-BC43-A6C5-181E8DB30272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8736413" y="3844234"/>
            <a:ext cx="39370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A626BA-CC53-8D45-9930-6F15E6240A81}"/>
              </a:ext>
            </a:extLst>
          </p:cNvPr>
          <p:cNvCxnSpPr>
            <a:stCxn id="12" idx="4"/>
            <a:endCxn id="9" idx="7"/>
          </p:cNvCxnSpPr>
          <p:nvPr/>
        </p:nvCxnSpPr>
        <p:spPr>
          <a:xfrm flipH="1">
            <a:off x="9428339" y="4517566"/>
            <a:ext cx="250414" cy="60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B4EBA5-376D-5648-95C2-00D995029561}"/>
              </a:ext>
            </a:extLst>
          </p:cNvPr>
          <p:cNvCxnSpPr>
            <a:stCxn id="12" idx="6"/>
            <a:endCxn id="8" idx="3"/>
          </p:cNvCxnSpPr>
          <p:nvPr/>
        </p:nvCxnSpPr>
        <p:spPr>
          <a:xfrm flipV="1">
            <a:off x="9861633" y="3973550"/>
            <a:ext cx="469265" cy="361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08033D-60F6-0444-9034-3FF7E260E8F9}"/>
              </a:ext>
            </a:extLst>
          </p:cNvPr>
          <p:cNvCxnSpPr>
            <a:stCxn id="16" idx="7"/>
            <a:endCxn id="7" idx="4"/>
          </p:cNvCxnSpPr>
          <p:nvPr/>
        </p:nvCxnSpPr>
        <p:spPr>
          <a:xfrm flipV="1">
            <a:off x="8409403" y="4911034"/>
            <a:ext cx="327010" cy="647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7108B8-3940-FF4F-9681-758B62EBC985}"/>
              </a:ext>
            </a:extLst>
          </p:cNvPr>
          <p:cNvCxnSpPr>
            <a:stCxn id="16" idx="6"/>
            <a:endCxn id="9" idx="3"/>
          </p:cNvCxnSpPr>
          <p:nvPr/>
        </p:nvCxnSpPr>
        <p:spPr>
          <a:xfrm flipV="1">
            <a:off x="8462967" y="5381508"/>
            <a:ext cx="706740" cy="30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73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F9F-CDD8-C041-B160-A7697E7F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Two-layer GNN from the perspective of a vertex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99078" cy="4351338"/>
              </a:xfrm>
            </p:spPr>
            <p:txBody>
              <a:bodyPr/>
              <a:lstStyle/>
              <a:p>
                <a:r>
                  <a:rPr lang="en-US" dirty="0"/>
                  <a:t>Compute the embedding of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of layer 1: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(3)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𝐴𝐺𝐺𝑅𝐸𝐺𝐴𝑇𝐸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𝐶𝑂𝑁𝐶𝐴𝑇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(3)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99078" cy="4351338"/>
              </a:xfrm>
              <a:blipFill>
                <a:blip r:embed="rId3"/>
                <a:stretch>
                  <a:fillRect l="-1408" t="-2632" r="-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3BB2C70-5AD7-CE40-B774-C1E8A45FD70D}"/>
              </a:ext>
            </a:extLst>
          </p:cNvPr>
          <p:cNvSpPr/>
          <p:nvPr/>
        </p:nvSpPr>
        <p:spPr>
          <a:xfrm>
            <a:off x="8947233" y="3478474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F9ABC6-E1DD-5E42-B14D-1953EA89B9A7}"/>
              </a:ext>
            </a:extLst>
          </p:cNvPr>
          <p:cNvSpPr/>
          <p:nvPr/>
        </p:nvSpPr>
        <p:spPr>
          <a:xfrm>
            <a:off x="8220158" y="280807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EFFC7E-F18F-1A4A-851A-3E7B714E311E}"/>
              </a:ext>
            </a:extLst>
          </p:cNvPr>
          <p:cNvSpPr/>
          <p:nvPr/>
        </p:nvSpPr>
        <p:spPr>
          <a:xfrm>
            <a:off x="8553533" y="4545274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316785-A4A7-B54C-9110-8D7E9557A0A2}"/>
              </a:ext>
            </a:extLst>
          </p:cNvPr>
          <p:cNvSpPr/>
          <p:nvPr/>
        </p:nvSpPr>
        <p:spPr>
          <a:xfrm>
            <a:off x="10277334" y="3661354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396035-C8DA-1640-BA78-166E58615ADF}"/>
              </a:ext>
            </a:extLst>
          </p:cNvPr>
          <p:cNvSpPr/>
          <p:nvPr/>
        </p:nvSpPr>
        <p:spPr>
          <a:xfrm>
            <a:off x="9116143" y="5069312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36974F-179C-9141-8C15-B419F906FFF2}"/>
              </a:ext>
            </a:extLst>
          </p:cNvPr>
          <p:cNvSpPr/>
          <p:nvPr/>
        </p:nvSpPr>
        <p:spPr>
          <a:xfrm>
            <a:off x="8220158" y="391194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DF1BE2-A425-F54B-B734-C78B369972D8}"/>
              </a:ext>
            </a:extLst>
          </p:cNvPr>
          <p:cNvSpPr/>
          <p:nvPr/>
        </p:nvSpPr>
        <p:spPr>
          <a:xfrm>
            <a:off x="9457549" y="2896415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BC4477-BCC7-F44A-A5C4-D67D9BEA2423}"/>
              </a:ext>
            </a:extLst>
          </p:cNvPr>
          <p:cNvSpPr/>
          <p:nvPr/>
        </p:nvSpPr>
        <p:spPr>
          <a:xfrm>
            <a:off x="9495873" y="4151806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858E61-48EF-D445-A6B9-3910C57016FE}"/>
              </a:ext>
            </a:extLst>
          </p:cNvPr>
          <p:cNvSpPr/>
          <p:nvPr/>
        </p:nvSpPr>
        <p:spPr>
          <a:xfrm>
            <a:off x="7312743" y="427129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DDEFE0-D9EE-AD4F-9C38-3D9B3617D30E}"/>
              </a:ext>
            </a:extLst>
          </p:cNvPr>
          <p:cNvSpPr/>
          <p:nvPr/>
        </p:nvSpPr>
        <p:spPr>
          <a:xfrm>
            <a:off x="10054673" y="463705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93F9AB-3AB9-974E-99B8-AF77BC4BBC8D}"/>
              </a:ext>
            </a:extLst>
          </p:cNvPr>
          <p:cNvSpPr txBox="1"/>
          <p:nvPr/>
        </p:nvSpPr>
        <p:spPr>
          <a:xfrm>
            <a:off x="10260413" y="36635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7704CB-6E4D-8547-9040-CD4396ADD909}"/>
              </a:ext>
            </a:extLst>
          </p:cNvPr>
          <p:cNvSpPr/>
          <p:nvPr/>
        </p:nvSpPr>
        <p:spPr>
          <a:xfrm>
            <a:off x="8097207" y="5504483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9DDA4-154D-7B48-919D-8AB5DCFB4F46}"/>
              </a:ext>
            </a:extLst>
          </p:cNvPr>
          <p:cNvSpPr txBox="1"/>
          <p:nvPr/>
        </p:nvSpPr>
        <p:spPr>
          <a:xfrm>
            <a:off x="8070735" y="55226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15E4AE-1997-DF40-B5DE-F1E56B097F5D}"/>
              </a:ext>
            </a:extLst>
          </p:cNvPr>
          <p:cNvCxnSpPr>
            <a:stCxn id="11" idx="3"/>
            <a:endCxn id="5" idx="7"/>
          </p:cNvCxnSpPr>
          <p:nvPr/>
        </p:nvCxnSpPr>
        <p:spPr>
          <a:xfrm flipH="1">
            <a:off x="9259429" y="3208611"/>
            <a:ext cx="251684" cy="323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9C7263-2031-A14F-9115-B4FE13AA2D69}"/>
              </a:ext>
            </a:extLst>
          </p:cNvPr>
          <p:cNvCxnSpPr>
            <a:stCxn id="6" idx="5"/>
            <a:endCxn id="5" idx="1"/>
          </p:cNvCxnSpPr>
          <p:nvPr/>
        </p:nvCxnSpPr>
        <p:spPr>
          <a:xfrm>
            <a:off x="8532354" y="3120273"/>
            <a:ext cx="468443" cy="411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F91377-E9CC-5647-8212-7EE57FBB577B}"/>
              </a:ext>
            </a:extLst>
          </p:cNvPr>
          <p:cNvCxnSpPr>
            <a:stCxn id="5" idx="3"/>
            <a:endCxn id="10" idx="7"/>
          </p:cNvCxnSpPr>
          <p:nvPr/>
        </p:nvCxnSpPr>
        <p:spPr>
          <a:xfrm flipH="1">
            <a:off x="8532354" y="3790670"/>
            <a:ext cx="468443" cy="174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2A2B29-2DED-AC45-83A0-A75F33764EA3}"/>
              </a:ext>
            </a:extLst>
          </p:cNvPr>
          <p:cNvCxnSpPr>
            <a:stCxn id="5" idx="5"/>
            <a:endCxn id="12" idx="1"/>
          </p:cNvCxnSpPr>
          <p:nvPr/>
        </p:nvCxnSpPr>
        <p:spPr>
          <a:xfrm>
            <a:off x="9259429" y="3790670"/>
            <a:ext cx="290008" cy="41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C7F11F-7027-AA47-90B2-D364F76840B7}"/>
              </a:ext>
            </a:extLst>
          </p:cNvPr>
          <p:cNvCxnSpPr>
            <a:cxnSpLocks/>
            <a:stCxn id="7" idx="6"/>
            <a:endCxn id="12" idx="3"/>
          </p:cNvCxnSpPr>
          <p:nvPr/>
        </p:nvCxnSpPr>
        <p:spPr>
          <a:xfrm flipV="1">
            <a:off x="8919293" y="4464002"/>
            <a:ext cx="630144" cy="264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7AA0D5-EA07-584B-9742-B4B50B926AEB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9640429" y="3262175"/>
            <a:ext cx="38324" cy="889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88AD7E-77AC-2643-9D38-9FD56B1B5191}"/>
              </a:ext>
            </a:extLst>
          </p:cNvPr>
          <p:cNvCxnSpPr>
            <a:cxnSpLocks/>
            <a:stCxn id="13" idx="6"/>
            <a:endCxn id="10" idx="3"/>
          </p:cNvCxnSpPr>
          <p:nvPr/>
        </p:nvCxnSpPr>
        <p:spPr>
          <a:xfrm flipV="1">
            <a:off x="7678503" y="4224143"/>
            <a:ext cx="595219" cy="230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108C44-32F1-4544-AB3E-FE218B9BF12B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8865729" y="4857470"/>
            <a:ext cx="303978" cy="26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953AF5-F97A-294F-9DD3-7770C5AC7961}"/>
              </a:ext>
            </a:extLst>
          </p:cNvPr>
          <p:cNvCxnSpPr>
            <a:stCxn id="14" idx="3"/>
            <a:endCxn id="9" idx="6"/>
          </p:cNvCxnSpPr>
          <p:nvPr/>
        </p:nvCxnSpPr>
        <p:spPr>
          <a:xfrm flipH="1">
            <a:off x="9481903" y="4949253"/>
            <a:ext cx="626334" cy="30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A3FF6F-B193-3D46-A68D-9A430847BD3D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9808069" y="4464002"/>
            <a:ext cx="300168" cy="226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2C369B-86AE-BC43-A6C5-181E8DB30272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8736413" y="3844234"/>
            <a:ext cx="39370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A626BA-CC53-8D45-9930-6F15E6240A81}"/>
              </a:ext>
            </a:extLst>
          </p:cNvPr>
          <p:cNvCxnSpPr>
            <a:stCxn id="12" idx="4"/>
            <a:endCxn id="9" idx="7"/>
          </p:cNvCxnSpPr>
          <p:nvPr/>
        </p:nvCxnSpPr>
        <p:spPr>
          <a:xfrm flipH="1">
            <a:off x="9428339" y="4517566"/>
            <a:ext cx="250414" cy="60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B4EBA5-376D-5648-95C2-00D995029561}"/>
              </a:ext>
            </a:extLst>
          </p:cNvPr>
          <p:cNvCxnSpPr>
            <a:stCxn id="12" idx="6"/>
            <a:endCxn id="8" idx="3"/>
          </p:cNvCxnSpPr>
          <p:nvPr/>
        </p:nvCxnSpPr>
        <p:spPr>
          <a:xfrm flipV="1">
            <a:off x="9861633" y="3973550"/>
            <a:ext cx="469265" cy="361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08033D-60F6-0444-9034-3FF7E260E8F9}"/>
              </a:ext>
            </a:extLst>
          </p:cNvPr>
          <p:cNvCxnSpPr>
            <a:stCxn id="16" idx="7"/>
            <a:endCxn id="7" idx="4"/>
          </p:cNvCxnSpPr>
          <p:nvPr/>
        </p:nvCxnSpPr>
        <p:spPr>
          <a:xfrm flipV="1">
            <a:off x="8409403" y="4911034"/>
            <a:ext cx="327010" cy="647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7108B8-3940-FF4F-9681-758B62EBC985}"/>
              </a:ext>
            </a:extLst>
          </p:cNvPr>
          <p:cNvCxnSpPr>
            <a:stCxn id="16" idx="6"/>
            <a:endCxn id="9" idx="3"/>
          </p:cNvCxnSpPr>
          <p:nvPr/>
        </p:nvCxnSpPr>
        <p:spPr>
          <a:xfrm flipV="1">
            <a:off x="8462967" y="5381508"/>
            <a:ext cx="706740" cy="30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206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F9F-CDD8-C041-B160-A7697E7F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Two-layer GNN from the perspective of a vertex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99078" cy="4351338"/>
              </a:xfrm>
            </p:spPr>
            <p:txBody>
              <a:bodyPr/>
              <a:lstStyle/>
              <a:p>
                <a:r>
                  <a:rPr lang="en-US" dirty="0"/>
                  <a:t>Compute the embedding of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of layer 1: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(4)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𝐴𝐺𝐺𝑅𝐸𝐺𝐴𝑇𝐸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𝐶𝑂𝑁𝐶𝐴𝑇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(4)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99078" cy="4351338"/>
              </a:xfrm>
              <a:blipFill>
                <a:blip r:embed="rId3"/>
                <a:stretch>
                  <a:fillRect l="-1408" t="-2632" r="-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3BB2C70-5AD7-CE40-B774-C1E8A45FD70D}"/>
              </a:ext>
            </a:extLst>
          </p:cNvPr>
          <p:cNvSpPr/>
          <p:nvPr/>
        </p:nvSpPr>
        <p:spPr>
          <a:xfrm>
            <a:off x="8947233" y="3478474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F9ABC6-E1DD-5E42-B14D-1953EA89B9A7}"/>
              </a:ext>
            </a:extLst>
          </p:cNvPr>
          <p:cNvSpPr/>
          <p:nvPr/>
        </p:nvSpPr>
        <p:spPr>
          <a:xfrm>
            <a:off x="8220158" y="280807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EFFC7E-F18F-1A4A-851A-3E7B714E311E}"/>
              </a:ext>
            </a:extLst>
          </p:cNvPr>
          <p:cNvSpPr/>
          <p:nvPr/>
        </p:nvSpPr>
        <p:spPr>
          <a:xfrm>
            <a:off x="8553533" y="4545274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316785-A4A7-B54C-9110-8D7E9557A0A2}"/>
              </a:ext>
            </a:extLst>
          </p:cNvPr>
          <p:cNvSpPr/>
          <p:nvPr/>
        </p:nvSpPr>
        <p:spPr>
          <a:xfrm>
            <a:off x="10277334" y="3661354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396035-C8DA-1640-BA78-166E58615ADF}"/>
              </a:ext>
            </a:extLst>
          </p:cNvPr>
          <p:cNvSpPr/>
          <p:nvPr/>
        </p:nvSpPr>
        <p:spPr>
          <a:xfrm>
            <a:off x="9116143" y="5069312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36974F-179C-9141-8C15-B419F906FFF2}"/>
              </a:ext>
            </a:extLst>
          </p:cNvPr>
          <p:cNvSpPr/>
          <p:nvPr/>
        </p:nvSpPr>
        <p:spPr>
          <a:xfrm>
            <a:off x="8220158" y="391194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DF1BE2-A425-F54B-B734-C78B369972D8}"/>
              </a:ext>
            </a:extLst>
          </p:cNvPr>
          <p:cNvSpPr/>
          <p:nvPr/>
        </p:nvSpPr>
        <p:spPr>
          <a:xfrm>
            <a:off x="9457549" y="2896415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BC4477-BCC7-F44A-A5C4-D67D9BEA2423}"/>
              </a:ext>
            </a:extLst>
          </p:cNvPr>
          <p:cNvSpPr/>
          <p:nvPr/>
        </p:nvSpPr>
        <p:spPr>
          <a:xfrm>
            <a:off x="9495873" y="4151806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858E61-48EF-D445-A6B9-3910C57016FE}"/>
              </a:ext>
            </a:extLst>
          </p:cNvPr>
          <p:cNvSpPr/>
          <p:nvPr/>
        </p:nvSpPr>
        <p:spPr>
          <a:xfrm>
            <a:off x="7312743" y="427129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DDEFE0-D9EE-AD4F-9C38-3D9B3617D30E}"/>
              </a:ext>
            </a:extLst>
          </p:cNvPr>
          <p:cNvSpPr/>
          <p:nvPr/>
        </p:nvSpPr>
        <p:spPr>
          <a:xfrm>
            <a:off x="10054673" y="4637057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93F9AB-3AB9-974E-99B8-AF77BC4BBC8D}"/>
              </a:ext>
            </a:extLst>
          </p:cNvPr>
          <p:cNvSpPr txBox="1"/>
          <p:nvPr/>
        </p:nvSpPr>
        <p:spPr>
          <a:xfrm>
            <a:off x="10250862" y="36473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7704CB-6E4D-8547-9040-CD4396ADD909}"/>
              </a:ext>
            </a:extLst>
          </p:cNvPr>
          <p:cNvSpPr/>
          <p:nvPr/>
        </p:nvSpPr>
        <p:spPr>
          <a:xfrm>
            <a:off x="8097207" y="5504483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9DDA4-154D-7B48-919D-8AB5DCFB4F46}"/>
              </a:ext>
            </a:extLst>
          </p:cNvPr>
          <p:cNvSpPr txBox="1"/>
          <p:nvPr/>
        </p:nvSpPr>
        <p:spPr>
          <a:xfrm>
            <a:off x="8070735" y="55226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15E4AE-1997-DF40-B5DE-F1E56B097F5D}"/>
              </a:ext>
            </a:extLst>
          </p:cNvPr>
          <p:cNvCxnSpPr>
            <a:stCxn id="11" idx="3"/>
            <a:endCxn id="5" idx="7"/>
          </p:cNvCxnSpPr>
          <p:nvPr/>
        </p:nvCxnSpPr>
        <p:spPr>
          <a:xfrm flipH="1">
            <a:off x="9259429" y="3208611"/>
            <a:ext cx="251684" cy="323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9C7263-2031-A14F-9115-B4FE13AA2D69}"/>
              </a:ext>
            </a:extLst>
          </p:cNvPr>
          <p:cNvCxnSpPr>
            <a:stCxn id="6" idx="5"/>
            <a:endCxn id="5" idx="1"/>
          </p:cNvCxnSpPr>
          <p:nvPr/>
        </p:nvCxnSpPr>
        <p:spPr>
          <a:xfrm>
            <a:off x="8532354" y="3120273"/>
            <a:ext cx="468443" cy="411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F91377-E9CC-5647-8212-7EE57FBB577B}"/>
              </a:ext>
            </a:extLst>
          </p:cNvPr>
          <p:cNvCxnSpPr>
            <a:stCxn id="5" idx="3"/>
            <a:endCxn id="10" idx="7"/>
          </p:cNvCxnSpPr>
          <p:nvPr/>
        </p:nvCxnSpPr>
        <p:spPr>
          <a:xfrm flipH="1">
            <a:off x="8532354" y="3790670"/>
            <a:ext cx="468443" cy="174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2A2B29-2DED-AC45-83A0-A75F33764EA3}"/>
              </a:ext>
            </a:extLst>
          </p:cNvPr>
          <p:cNvCxnSpPr>
            <a:stCxn id="5" idx="5"/>
            <a:endCxn id="12" idx="1"/>
          </p:cNvCxnSpPr>
          <p:nvPr/>
        </p:nvCxnSpPr>
        <p:spPr>
          <a:xfrm>
            <a:off x="9259429" y="3790670"/>
            <a:ext cx="290008" cy="41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C7F11F-7027-AA47-90B2-D364F76840B7}"/>
              </a:ext>
            </a:extLst>
          </p:cNvPr>
          <p:cNvCxnSpPr>
            <a:cxnSpLocks/>
            <a:stCxn id="7" idx="6"/>
            <a:endCxn id="12" idx="3"/>
          </p:cNvCxnSpPr>
          <p:nvPr/>
        </p:nvCxnSpPr>
        <p:spPr>
          <a:xfrm flipV="1">
            <a:off x="8919293" y="4464002"/>
            <a:ext cx="630144" cy="264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7AA0D5-EA07-584B-9742-B4B50B926AEB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9640429" y="3262175"/>
            <a:ext cx="38324" cy="889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88AD7E-77AC-2643-9D38-9FD56B1B5191}"/>
              </a:ext>
            </a:extLst>
          </p:cNvPr>
          <p:cNvCxnSpPr>
            <a:cxnSpLocks/>
            <a:stCxn id="13" idx="6"/>
            <a:endCxn id="10" idx="3"/>
          </p:cNvCxnSpPr>
          <p:nvPr/>
        </p:nvCxnSpPr>
        <p:spPr>
          <a:xfrm flipV="1">
            <a:off x="7678503" y="4224143"/>
            <a:ext cx="595219" cy="230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108C44-32F1-4544-AB3E-FE218B9BF12B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8865729" y="4857470"/>
            <a:ext cx="303978" cy="26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953AF5-F97A-294F-9DD3-7770C5AC7961}"/>
              </a:ext>
            </a:extLst>
          </p:cNvPr>
          <p:cNvCxnSpPr>
            <a:stCxn id="14" idx="3"/>
            <a:endCxn id="9" idx="6"/>
          </p:cNvCxnSpPr>
          <p:nvPr/>
        </p:nvCxnSpPr>
        <p:spPr>
          <a:xfrm flipH="1">
            <a:off x="9481903" y="4949253"/>
            <a:ext cx="626334" cy="30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A3FF6F-B193-3D46-A68D-9A430847BD3D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9808069" y="4464002"/>
            <a:ext cx="300168" cy="226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2C369B-86AE-BC43-A6C5-181E8DB30272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8736413" y="3844234"/>
            <a:ext cx="39370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A626BA-CC53-8D45-9930-6F15E6240A81}"/>
              </a:ext>
            </a:extLst>
          </p:cNvPr>
          <p:cNvCxnSpPr>
            <a:stCxn id="12" idx="4"/>
            <a:endCxn id="9" idx="7"/>
          </p:cNvCxnSpPr>
          <p:nvPr/>
        </p:nvCxnSpPr>
        <p:spPr>
          <a:xfrm flipH="1">
            <a:off x="9428339" y="4517566"/>
            <a:ext cx="250414" cy="60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B4EBA5-376D-5648-95C2-00D995029561}"/>
              </a:ext>
            </a:extLst>
          </p:cNvPr>
          <p:cNvCxnSpPr>
            <a:stCxn id="12" idx="6"/>
            <a:endCxn id="8" idx="3"/>
          </p:cNvCxnSpPr>
          <p:nvPr/>
        </p:nvCxnSpPr>
        <p:spPr>
          <a:xfrm flipV="1">
            <a:off x="9861633" y="3973550"/>
            <a:ext cx="469265" cy="361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08033D-60F6-0444-9034-3FF7E260E8F9}"/>
              </a:ext>
            </a:extLst>
          </p:cNvPr>
          <p:cNvCxnSpPr>
            <a:stCxn id="16" idx="7"/>
            <a:endCxn id="7" idx="4"/>
          </p:cNvCxnSpPr>
          <p:nvPr/>
        </p:nvCxnSpPr>
        <p:spPr>
          <a:xfrm flipV="1">
            <a:off x="8409403" y="4911034"/>
            <a:ext cx="327010" cy="647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7108B8-3940-FF4F-9681-758B62EBC985}"/>
              </a:ext>
            </a:extLst>
          </p:cNvPr>
          <p:cNvCxnSpPr>
            <a:stCxn id="16" idx="6"/>
            <a:endCxn id="9" idx="3"/>
          </p:cNvCxnSpPr>
          <p:nvPr/>
        </p:nvCxnSpPr>
        <p:spPr>
          <a:xfrm flipV="1">
            <a:off x="8462967" y="5381508"/>
            <a:ext cx="706740" cy="30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68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F9F-CDD8-C041-B160-A7697E7F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Two-layer GNN from the perspective of a vertex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99078" cy="4351338"/>
              </a:xfrm>
            </p:spPr>
            <p:txBody>
              <a:bodyPr/>
              <a:lstStyle/>
              <a:p>
                <a:r>
                  <a:rPr lang="en-US" dirty="0"/>
                  <a:t>Compute the embedding of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of layer 1: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(5)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𝐴𝐺𝐺𝑅𝐸𝐺𝐴𝑇𝐸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𝐶𝑂𝑁𝐶𝐴𝑇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(5)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99078" cy="4351338"/>
              </a:xfrm>
              <a:blipFill>
                <a:blip r:embed="rId3"/>
                <a:stretch>
                  <a:fillRect l="-1408" t="-2632" r="-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3BB2C70-5AD7-CE40-B774-C1E8A45FD70D}"/>
              </a:ext>
            </a:extLst>
          </p:cNvPr>
          <p:cNvSpPr/>
          <p:nvPr/>
        </p:nvSpPr>
        <p:spPr>
          <a:xfrm>
            <a:off x="8947233" y="3478474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F9ABC6-E1DD-5E42-B14D-1953EA89B9A7}"/>
              </a:ext>
            </a:extLst>
          </p:cNvPr>
          <p:cNvSpPr/>
          <p:nvPr/>
        </p:nvSpPr>
        <p:spPr>
          <a:xfrm>
            <a:off x="8220158" y="280807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EFFC7E-F18F-1A4A-851A-3E7B714E311E}"/>
              </a:ext>
            </a:extLst>
          </p:cNvPr>
          <p:cNvSpPr/>
          <p:nvPr/>
        </p:nvSpPr>
        <p:spPr>
          <a:xfrm>
            <a:off x="8553533" y="4545274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316785-A4A7-B54C-9110-8D7E9557A0A2}"/>
              </a:ext>
            </a:extLst>
          </p:cNvPr>
          <p:cNvSpPr/>
          <p:nvPr/>
        </p:nvSpPr>
        <p:spPr>
          <a:xfrm>
            <a:off x="10277334" y="3661354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396035-C8DA-1640-BA78-166E58615ADF}"/>
              </a:ext>
            </a:extLst>
          </p:cNvPr>
          <p:cNvSpPr/>
          <p:nvPr/>
        </p:nvSpPr>
        <p:spPr>
          <a:xfrm>
            <a:off x="9116143" y="5069312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36974F-179C-9141-8C15-B419F906FFF2}"/>
              </a:ext>
            </a:extLst>
          </p:cNvPr>
          <p:cNvSpPr/>
          <p:nvPr/>
        </p:nvSpPr>
        <p:spPr>
          <a:xfrm>
            <a:off x="8220158" y="3911947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DF1BE2-A425-F54B-B734-C78B369972D8}"/>
              </a:ext>
            </a:extLst>
          </p:cNvPr>
          <p:cNvSpPr/>
          <p:nvPr/>
        </p:nvSpPr>
        <p:spPr>
          <a:xfrm>
            <a:off x="9457549" y="2896415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BC4477-BCC7-F44A-A5C4-D67D9BEA2423}"/>
              </a:ext>
            </a:extLst>
          </p:cNvPr>
          <p:cNvSpPr/>
          <p:nvPr/>
        </p:nvSpPr>
        <p:spPr>
          <a:xfrm>
            <a:off x="9495873" y="4151806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858E61-48EF-D445-A6B9-3910C57016FE}"/>
              </a:ext>
            </a:extLst>
          </p:cNvPr>
          <p:cNvSpPr/>
          <p:nvPr/>
        </p:nvSpPr>
        <p:spPr>
          <a:xfrm>
            <a:off x="7312743" y="4271297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DDEFE0-D9EE-AD4F-9C38-3D9B3617D30E}"/>
              </a:ext>
            </a:extLst>
          </p:cNvPr>
          <p:cNvSpPr/>
          <p:nvPr/>
        </p:nvSpPr>
        <p:spPr>
          <a:xfrm>
            <a:off x="10054673" y="463705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93F9AB-3AB9-974E-99B8-AF77BC4BBC8D}"/>
              </a:ext>
            </a:extLst>
          </p:cNvPr>
          <p:cNvSpPr txBox="1"/>
          <p:nvPr/>
        </p:nvSpPr>
        <p:spPr>
          <a:xfrm>
            <a:off x="10260413" y="36635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7704CB-6E4D-8547-9040-CD4396ADD909}"/>
              </a:ext>
            </a:extLst>
          </p:cNvPr>
          <p:cNvSpPr/>
          <p:nvPr/>
        </p:nvSpPr>
        <p:spPr>
          <a:xfrm>
            <a:off x="8097207" y="5504483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9DDA4-154D-7B48-919D-8AB5DCFB4F46}"/>
              </a:ext>
            </a:extLst>
          </p:cNvPr>
          <p:cNvSpPr txBox="1"/>
          <p:nvPr/>
        </p:nvSpPr>
        <p:spPr>
          <a:xfrm>
            <a:off x="8070735" y="55226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15E4AE-1997-DF40-B5DE-F1E56B097F5D}"/>
              </a:ext>
            </a:extLst>
          </p:cNvPr>
          <p:cNvCxnSpPr>
            <a:stCxn id="11" idx="3"/>
            <a:endCxn id="5" idx="7"/>
          </p:cNvCxnSpPr>
          <p:nvPr/>
        </p:nvCxnSpPr>
        <p:spPr>
          <a:xfrm flipH="1">
            <a:off x="9259429" y="3208611"/>
            <a:ext cx="251684" cy="323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9C7263-2031-A14F-9115-B4FE13AA2D69}"/>
              </a:ext>
            </a:extLst>
          </p:cNvPr>
          <p:cNvCxnSpPr>
            <a:stCxn id="6" idx="5"/>
            <a:endCxn id="5" idx="1"/>
          </p:cNvCxnSpPr>
          <p:nvPr/>
        </p:nvCxnSpPr>
        <p:spPr>
          <a:xfrm>
            <a:off x="8532354" y="3120273"/>
            <a:ext cx="468443" cy="411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F91377-E9CC-5647-8212-7EE57FBB577B}"/>
              </a:ext>
            </a:extLst>
          </p:cNvPr>
          <p:cNvCxnSpPr>
            <a:stCxn id="5" idx="3"/>
            <a:endCxn id="10" idx="7"/>
          </p:cNvCxnSpPr>
          <p:nvPr/>
        </p:nvCxnSpPr>
        <p:spPr>
          <a:xfrm flipH="1">
            <a:off x="8532354" y="3790670"/>
            <a:ext cx="468443" cy="174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2A2B29-2DED-AC45-83A0-A75F33764EA3}"/>
              </a:ext>
            </a:extLst>
          </p:cNvPr>
          <p:cNvCxnSpPr>
            <a:stCxn id="5" idx="5"/>
            <a:endCxn id="12" idx="1"/>
          </p:cNvCxnSpPr>
          <p:nvPr/>
        </p:nvCxnSpPr>
        <p:spPr>
          <a:xfrm>
            <a:off x="9259429" y="3790670"/>
            <a:ext cx="290008" cy="41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C7F11F-7027-AA47-90B2-D364F76840B7}"/>
              </a:ext>
            </a:extLst>
          </p:cNvPr>
          <p:cNvCxnSpPr>
            <a:cxnSpLocks/>
            <a:stCxn id="7" idx="6"/>
            <a:endCxn id="12" idx="3"/>
          </p:cNvCxnSpPr>
          <p:nvPr/>
        </p:nvCxnSpPr>
        <p:spPr>
          <a:xfrm flipV="1">
            <a:off x="8919293" y="4464002"/>
            <a:ext cx="630144" cy="264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7AA0D5-EA07-584B-9742-B4B50B926AEB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9640429" y="3262175"/>
            <a:ext cx="38324" cy="889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88AD7E-77AC-2643-9D38-9FD56B1B5191}"/>
              </a:ext>
            </a:extLst>
          </p:cNvPr>
          <p:cNvCxnSpPr>
            <a:cxnSpLocks/>
            <a:stCxn id="13" idx="6"/>
            <a:endCxn id="10" idx="3"/>
          </p:cNvCxnSpPr>
          <p:nvPr/>
        </p:nvCxnSpPr>
        <p:spPr>
          <a:xfrm flipV="1">
            <a:off x="7678503" y="4224143"/>
            <a:ext cx="595219" cy="230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108C44-32F1-4544-AB3E-FE218B9BF12B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8865729" y="4857470"/>
            <a:ext cx="303978" cy="26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953AF5-F97A-294F-9DD3-7770C5AC7961}"/>
              </a:ext>
            </a:extLst>
          </p:cNvPr>
          <p:cNvCxnSpPr>
            <a:stCxn id="14" idx="3"/>
            <a:endCxn id="9" idx="6"/>
          </p:cNvCxnSpPr>
          <p:nvPr/>
        </p:nvCxnSpPr>
        <p:spPr>
          <a:xfrm flipH="1">
            <a:off x="9481903" y="4949253"/>
            <a:ext cx="626334" cy="30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A3FF6F-B193-3D46-A68D-9A430847BD3D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9808069" y="4464002"/>
            <a:ext cx="300168" cy="226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2C369B-86AE-BC43-A6C5-181E8DB30272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8736413" y="3844234"/>
            <a:ext cx="39370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A626BA-CC53-8D45-9930-6F15E6240A81}"/>
              </a:ext>
            </a:extLst>
          </p:cNvPr>
          <p:cNvCxnSpPr>
            <a:stCxn id="12" idx="4"/>
            <a:endCxn id="9" idx="7"/>
          </p:cNvCxnSpPr>
          <p:nvPr/>
        </p:nvCxnSpPr>
        <p:spPr>
          <a:xfrm flipH="1">
            <a:off x="9428339" y="4517566"/>
            <a:ext cx="250414" cy="60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B4EBA5-376D-5648-95C2-00D995029561}"/>
              </a:ext>
            </a:extLst>
          </p:cNvPr>
          <p:cNvCxnSpPr>
            <a:stCxn id="12" idx="6"/>
            <a:endCxn id="8" idx="3"/>
          </p:cNvCxnSpPr>
          <p:nvPr/>
        </p:nvCxnSpPr>
        <p:spPr>
          <a:xfrm flipV="1">
            <a:off x="9861633" y="3973550"/>
            <a:ext cx="469265" cy="361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08033D-60F6-0444-9034-3FF7E260E8F9}"/>
              </a:ext>
            </a:extLst>
          </p:cNvPr>
          <p:cNvCxnSpPr>
            <a:stCxn id="16" idx="7"/>
            <a:endCxn id="7" idx="4"/>
          </p:cNvCxnSpPr>
          <p:nvPr/>
        </p:nvCxnSpPr>
        <p:spPr>
          <a:xfrm flipV="1">
            <a:off x="8409403" y="4911034"/>
            <a:ext cx="327010" cy="647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7108B8-3940-FF4F-9681-758B62EBC985}"/>
              </a:ext>
            </a:extLst>
          </p:cNvPr>
          <p:cNvCxnSpPr>
            <a:stCxn id="16" idx="6"/>
            <a:endCxn id="9" idx="3"/>
          </p:cNvCxnSpPr>
          <p:nvPr/>
        </p:nvCxnSpPr>
        <p:spPr>
          <a:xfrm flipV="1">
            <a:off x="8462967" y="5381508"/>
            <a:ext cx="706740" cy="30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743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F9F-CDD8-C041-B160-A7697E7F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Two-layer GNN from the perspective of a vertex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231463" cy="4351338"/>
              </a:xfrm>
            </p:spPr>
            <p:txBody>
              <a:bodyPr/>
              <a:lstStyle/>
              <a:p>
                <a:r>
                  <a:rPr lang="en-US" dirty="0"/>
                  <a:t>Compute the embedding of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of layer 1: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(6)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𝐴𝐺𝐺𝑅𝐸𝐺𝐴𝑇𝐸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𝐶𝑂𝑁𝐶𝐴𝑇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(6)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231463" cy="4351338"/>
              </a:xfrm>
              <a:blipFill>
                <a:blip r:embed="rId3"/>
                <a:stretch>
                  <a:fillRect l="-1404" t="-2632" r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3BB2C70-5AD7-CE40-B774-C1E8A45FD70D}"/>
              </a:ext>
            </a:extLst>
          </p:cNvPr>
          <p:cNvSpPr/>
          <p:nvPr/>
        </p:nvSpPr>
        <p:spPr>
          <a:xfrm>
            <a:off x="8947233" y="3478474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F9ABC6-E1DD-5E42-B14D-1953EA89B9A7}"/>
              </a:ext>
            </a:extLst>
          </p:cNvPr>
          <p:cNvSpPr/>
          <p:nvPr/>
        </p:nvSpPr>
        <p:spPr>
          <a:xfrm>
            <a:off x="8220158" y="280807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EFFC7E-F18F-1A4A-851A-3E7B714E311E}"/>
              </a:ext>
            </a:extLst>
          </p:cNvPr>
          <p:cNvSpPr/>
          <p:nvPr/>
        </p:nvSpPr>
        <p:spPr>
          <a:xfrm>
            <a:off x="8553533" y="4545274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316785-A4A7-B54C-9110-8D7E9557A0A2}"/>
              </a:ext>
            </a:extLst>
          </p:cNvPr>
          <p:cNvSpPr/>
          <p:nvPr/>
        </p:nvSpPr>
        <p:spPr>
          <a:xfrm>
            <a:off x="10277334" y="3661354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396035-C8DA-1640-BA78-166E58615ADF}"/>
              </a:ext>
            </a:extLst>
          </p:cNvPr>
          <p:cNvSpPr/>
          <p:nvPr/>
        </p:nvSpPr>
        <p:spPr>
          <a:xfrm>
            <a:off x="9116143" y="5069312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36974F-179C-9141-8C15-B419F906FFF2}"/>
              </a:ext>
            </a:extLst>
          </p:cNvPr>
          <p:cNvSpPr/>
          <p:nvPr/>
        </p:nvSpPr>
        <p:spPr>
          <a:xfrm>
            <a:off x="8220158" y="391194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DF1BE2-A425-F54B-B734-C78B369972D8}"/>
              </a:ext>
            </a:extLst>
          </p:cNvPr>
          <p:cNvSpPr/>
          <p:nvPr/>
        </p:nvSpPr>
        <p:spPr>
          <a:xfrm>
            <a:off x="9457549" y="2896415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BC4477-BCC7-F44A-A5C4-D67D9BEA2423}"/>
              </a:ext>
            </a:extLst>
          </p:cNvPr>
          <p:cNvSpPr/>
          <p:nvPr/>
        </p:nvSpPr>
        <p:spPr>
          <a:xfrm>
            <a:off x="9495873" y="4151806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858E61-48EF-D445-A6B9-3910C57016FE}"/>
              </a:ext>
            </a:extLst>
          </p:cNvPr>
          <p:cNvSpPr/>
          <p:nvPr/>
        </p:nvSpPr>
        <p:spPr>
          <a:xfrm>
            <a:off x="7312743" y="427129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DDEFE0-D9EE-AD4F-9C38-3D9B3617D30E}"/>
              </a:ext>
            </a:extLst>
          </p:cNvPr>
          <p:cNvSpPr/>
          <p:nvPr/>
        </p:nvSpPr>
        <p:spPr>
          <a:xfrm>
            <a:off x="10054673" y="463705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93F9AB-3AB9-974E-99B8-AF77BC4BBC8D}"/>
              </a:ext>
            </a:extLst>
          </p:cNvPr>
          <p:cNvSpPr txBox="1"/>
          <p:nvPr/>
        </p:nvSpPr>
        <p:spPr>
          <a:xfrm>
            <a:off x="10260413" y="36635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7704CB-6E4D-8547-9040-CD4396ADD909}"/>
              </a:ext>
            </a:extLst>
          </p:cNvPr>
          <p:cNvSpPr/>
          <p:nvPr/>
        </p:nvSpPr>
        <p:spPr>
          <a:xfrm>
            <a:off x="8097207" y="5504483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9DDA4-154D-7B48-919D-8AB5DCFB4F46}"/>
              </a:ext>
            </a:extLst>
          </p:cNvPr>
          <p:cNvSpPr txBox="1"/>
          <p:nvPr/>
        </p:nvSpPr>
        <p:spPr>
          <a:xfrm>
            <a:off x="8084807" y="55150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15E4AE-1997-DF40-B5DE-F1E56B097F5D}"/>
              </a:ext>
            </a:extLst>
          </p:cNvPr>
          <p:cNvCxnSpPr>
            <a:stCxn id="11" idx="3"/>
            <a:endCxn id="5" idx="7"/>
          </p:cNvCxnSpPr>
          <p:nvPr/>
        </p:nvCxnSpPr>
        <p:spPr>
          <a:xfrm flipH="1">
            <a:off x="9259429" y="3208611"/>
            <a:ext cx="251684" cy="323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9C7263-2031-A14F-9115-B4FE13AA2D69}"/>
              </a:ext>
            </a:extLst>
          </p:cNvPr>
          <p:cNvCxnSpPr>
            <a:stCxn id="6" idx="5"/>
            <a:endCxn id="5" idx="1"/>
          </p:cNvCxnSpPr>
          <p:nvPr/>
        </p:nvCxnSpPr>
        <p:spPr>
          <a:xfrm>
            <a:off x="8532354" y="3120273"/>
            <a:ext cx="468443" cy="411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F91377-E9CC-5647-8212-7EE57FBB577B}"/>
              </a:ext>
            </a:extLst>
          </p:cNvPr>
          <p:cNvCxnSpPr>
            <a:stCxn id="5" idx="3"/>
            <a:endCxn id="10" idx="7"/>
          </p:cNvCxnSpPr>
          <p:nvPr/>
        </p:nvCxnSpPr>
        <p:spPr>
          <a:xfrm flipH="1">
            <a:off x="8532354" y="3790670"/>
            <a:ext cx="468443" cy="174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2A2B29-2DED-AC45-83A0-A75F33764EA3}"/>
              </a:ext>
            </a:extLst>
          </p:cNvPr>
          <p:cNvCxnSpPr>
            <a:stCxn id="5" idx="5"/>
            <a:endCxn id="12" idx="1"/>
          </p:cNvCxnSpPr>
          <p:nvPr/>
        </p:nvCxnSpPr>
        <p:spPr>
          <a:xfrm>
            <a:off x="9259429" y="3790670"/>
            <a:ext cx="290008" cy="41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C7F11F-7027-AA47-90B2-D364F76840B7}"/>
              </a:ext>
            </a:extLst>
          </p:cNvPr>
          <p:cNvCxnSpPr>
            <a:cxnSpLocks/>
            <a:stCxn id="7" idx="6"/>
            <a:endCxn id="12" idx="3"/>
          </p:cNvCxnSpPr>
          <p:nvPr/>
        </p:nvCxnSpPr>
        <p:spPr>
          <a:xfrm flipV="1">
            <a:off x="8919293" y="4464002"/>
            <a:ext cx="630144" cy="264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7AA0D5-EA07-584B-9742-B4B50B926AEB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9640429" y="3262175"/>
            <a:ext cx="38324" cy="889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88AD7E-77AC-2643-9D38-9FD56B1B5191}"/>
              </a:ext>
            </a:extLst>
          </p:cNvPr>
          <p:cNvCxnSpPr>
            <a:cxnSpLocks/>
            <a:stCxn id="13" idx="6"/>
            <a:endCxn id="10" idx="3"/>
          </p:cNvCxnSpPr>
          <p:nvPr/>
        </p:nvCxnSpPr>
        <p:spPr>
          <a:xfrm flipV="1">
            <a:off x="7678503" y="4224143"/>
            <a:ext cx="595219" cy="230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108C44-32F1-4544-AB3E-FE218B9BF12B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8865729" y="4857470"/>
            <a:ext cx="303978" cy="26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953AF5-F97A-294F-9DD3-7770C5AC7961}"/>
              </a:ext>
            </a:extLst>
          </p:cNvPr>
          <p:cNvCxnSpPr>
            <a:stCxn id="14" idx="3"/>
            <a:endCxn id="9" idx="6"/>
          </p:cNvCxnSpPr>
          <p:nvPr/>
        </p:nvCxnSpPr>
        <p:spPr>
          <a:xfrm flipH="1">
            <a:off x="9481903" y="4949253"/>
            <a:ext cx="626334" cy="30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A3FF6F-B193-3D46-A68D-9A430847BD3D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9808069" y="4464002"/>
            <a:ext cx="300168" cy="226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2C369B-86AE-BC43-A6C5-181E8DB30272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8736413" y="3844234"/>
            <a:ext cx="39370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A626BA-CC53-8D45-9930-6F15E6240A81}"/>
              </a:ext>
            </a:extLst>
          </p:cNvPr>
          <p:cNvCxnSpPr>
            <a:stCxn id="12" idx="4"/>
            <a:endCxn id="9" idx="7"/>
          </p:cNvCxnSpPr>
          <p:nvPr/>
        </p:nvCxnSpPr>
        <p:spPr>
          <a:xfrm flipH="1">
            <a:off x="9428339" y="4517566"/>
            <a:ext cx="250414" cy="60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B4EBA5-376D-5648-95C2-00D995029561}"/>
              </a:ext>
            </a:extLst>
          </p:cNvPr>
          <p:cNvCxnSpPr>
            <a:stCxn id="12" idx="6"/>
            <a:endCxn id="8" idx="3"/>
          </p:cNvCxnSpPr>
          <p:nvPr/>
        </p:nvCxnSpPr>
        <p:spPr>
          <a:xfrm flipV="1">
            <a:off x="9861633" y="3973550"/>
            <a:ext cx="469265" cy="361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08033D-60F6-0444-9034-3FF7E260E8F9}"/>
              </a:ext>
            </a:extLst>
          </p:cNvPr>
          <p:cNvCxnSpPr>
            <a:stCxn id="16" idx="7"/>
            <a:endCxn id="7" idx="4"/>
          </p:cNvCxnSpPr>
          <p:nvPr/>
        </p:nvCxnSpPr>
        <p:spPr>
          <a:xfrm flipV="1">
            <a:off x="8409403" y="4911034"/>
            <a:ext cx="327010" cy="647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7108B8-3940-FF4F-9681-758B62EBC985}"/>
              </a:ext>
            </a:extLst>
          </p:cNvPr>
          <p:cNvCxnSpPr>
            <a:stCxn id="16" idx="6"/>
            <a:endCxn id="9" idx="3"/>
          </p:cNvCxnSpPr>
          <p:nvPr/>
        </p:nvCxnSpPr>
        <p:spPr>
          <a:xfrm flipV="1">
            <a:off x="8462967" y="5381508"/>
            <a:ext cx="706740" cy="30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776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5F1D-7BB3-C548-83DB-3D3BB2DF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view of data dependency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A7D1A92-0589-9A48-AD11-28274E55EAC9}"/>
              </a:ext>
            </a:extLst>
          </p:cNvPr>
          <p:cNvGrpSpPr/>
          <p:nvPr/>
        </p:nvGrpSpPr>
        <p:grpSpPr>
          <a:xfrm>
            <a:off x="4127897" y="2764138"/>
            <a:ext cx="5043099" cy="2822116"/>
            <a:chOff x="4127897" y="2764138"/>
            <a:chExt cx="5043099" cy="282211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08D3000-EE5D-8046-8AA8-137460642938}"/>
                </a:ext>
              </a:extLst>
            </p:cNvPr>
            <p:cNvSpPr/>
            <p:nvPr/>
          </p:nvSpPr>
          <p:spPr>
            <a:xfrm>
              <a:off x="6009420" y="2764138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E377045-D9F9-E547-9D5E-5C93B4D5AEA1}"/>
                </a:ext>
              </a:extLst>
            </p:cNvPr>
            <p:cNvSpPr/>
            <p:nvPr/>
          </p:nvSpPr>
          <p:spPr>
            <a:xfrm>
              <a:off x="448034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FA58448-CE64-A147-A928-D7428D6D0E19}"/>
                </a:ext>
              </a:extLst>
            </p:cNvPr>
            <p:cNvSpPr/>
            <p:nvPr/>
          </p:nvSpPr>
          <p:spPr>
            <a:xfrm>
              <a:off x="753850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1113A7-04C1-5844-8CD2-2DC0D1AD3569}"/>
                </a:ext>
              </a:extLst>
            </p:cNvPr>
            <p:cNvSpPr/>
            <p:nvPr/>
          </p:nvSpPr>
          <p:spPr>
            <a:xfrm>
              <a:off x="677396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89F062E-BD8A-894B-AE5E-66127C7F86A9}"/>
                </a:ext>
              </a:extLst>
            </p:cNvPr>
            <p:cNvSpPr/>
            <p:nvPr/>
          </p:nvSpPr>
          <p:spPr>
            <a:xfrm>
              <a:off x="524488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3AC726-2797-A149-B3A7-B75932C7D428}"/>
                </a:ext>
              </a:extLst>
            </p:cNvPr>
            <p:cNvSpPr/>
            <p:nvPr/>
          </p:nvSpPr>
          <p:spPr>
            <a:xfrm>
              <a:off x="600942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4CEB5EF-C0F2-8545-807A-FC3FD22D54D3}"/>
                </a:ext>
              </a:extLst>
            </p:cNvPr>
            <p:cNvSpPr/>
            <p:nvPr/>
          </p:nvSpPr>
          <p:spPr>
            <a:xfrm>
              <a:off x="4127897" y="520201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75270E0-CEBE-2C47-88E4-BCA210BE526C}"/>
                </a:ext>
              </a:extLst>
            </p:cNvPr>
            <p:cNvSpPr/>
            <p:nvPr/>
          </p:nvSpPr>
          <p:spPr>
            <a:xfrm>
              <a:off x="6390535" y="522049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B129009-3154-E540-9E28-8C48F1646EBE}"/>
                </a:ext>
              </a:extLst>
            </p:cNvPr>
            <p:cNvSpPr/>
            <p:nvPr/>
          </p:nvSpPr>
          <p:spPr>
            <a:xfrm>
              <a:off x="5247245" y="522049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E1BC722-BCC1-7944-97F6-977041A74ABD}"/>
                </a:ext>
              </a:extLst>
            </p:cNvPr>
            <p:cNvGrpSpPr/>
            <p:nvPr/>
          </p:nvGrpSpPr>
          <p:grpSpPr>
            <a:xfrm>
              <a:off x="8752292" y="5198442"/>
              <a:ext cx="418704" cy="369332"/>
              <a:chOff x="7001436" y="5223907"/>
              <a:chExt cx="418704" cy="369332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98C739B-5F00-7C4E-8B0F-03D8BB8BD041}"/>
                  </a:ext>
                </a:extLst>
              </p:cNvPr>
              <p:cNvSpPr/>
              <p:nvPr/>
            </p:nvSpPr>
            <p:spPr>
              <a:xfrm>
                <a:off x="7022795" y="5227479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F4EA397-47D9-A340-8900-00576E28114A}"/>
                  </a:ext>
                </a:extLst>
              </p:cNvPr>
              <p:cNvSpPr txBox="1"/>
              <p:nvPr/>
            </p:nvSpPr>
            <p:spPr>
              <a:xfrm>
                <a:off x="7001436" y="522390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</a:t>
                </a:r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30D4741-CB65-7941-A298-6B58AA947436}"/>
                </a:ext>
              </a:extLst>
            </p:cNvPr>
            <p:cNvCxnSpPr>
              <a:stCxn id="5" idx="4"/>
              <a:endCxn id="6" idx="7"/>
            </p:cNvCxnSpPr>
            <p:nvPr/>
          </p:nvCxnSpPr>
          <p:spPr>
            <a:xfrm flipH="1">
              <a:off x="4792536" y="3129898"/>
              <a:ext cx="1399764" cy="6971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7F9FF3E-4CD8-314A-97F0-157246D06B54}"/>
                </a:ext>
              </a:extLst>
            </p:cNvPr>
            <p:cNvCxnSpPr>
              <a:endCxn id="11" idx="0"/>
            </p:cNvCxnSpPr>
            <p:nvPr/>
          </p:nvCxnSpPr>
          <p:spPr>
            <a:xfrm flipH="1">
              <a:off x="5427760" y="3129898"/>
              <a:ext cx="764540" cy="64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1DF9C51-611C-6546-9580-1DEEF6AE5D00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6192300" y="3129898"/>
              <a:ext cx="0" cy="64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25BD46F-6F41-3549-A304-B62DC1583640}"/>
                </a:ext>
              </a:extLst>
            </p:cNvPr>
            <p:cNvCxnSpPr>
              <a:stCxn id="5" idx="4"/>
              <a:endCxn id="10" idx="0"/>
            </p:cNvCxnSpPr>
            <p:nvPr/>
          </p:nvCxnSpPr>
          <p:spPr>
            <a:xfrm>
              <a:off x="6192300" y="3129898"/>
              <a:ext cx="764540" cy="64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16D225B-4FDD-1F4D-B003-2DE69A0A9C2D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>
              <a:off x="6192300" y="3129898"/>
              <a:ext cx="1529080" cy="64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A4CB600-E3D1-0243-BE20-E78E47D2A023}"/>
                </a:ext>
              </a:extLst>
            </p:cNvPr>
            <p:cNvCxnSpPr>
              <a:cxnSpLocks/>
              <a:stCxn id="7" idx="4"/>
              <a:endCxn id="43" idx="0"/>
            </p:cNvCxnSpPr>
            <p:nvPr/>
          </p:nvCxnSpPr>
          <p:spPr>
            <a:xfrm flipH="1">
              <a:off x="4310777" y="4139202"/>
              <a:ext cx="341060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67D98D8-7CE5-FF47-9A66-47E7F65165D7}"/>
                </a:ext>
              </a:extLst>
            </p:cNvPr>
            <p:cNvCxnSpPr>
              <a:stCxn id="7" idx="4"/>
              <a:endCxn id="45" idx="0"/>
            </p:cNvCxnSpPr>
            <p:nvPr/>
          </p:nvCxnSpPr>
          <p:spPr>
            <a:xfrm flipH="1">
              <a:off x="5430125" y="4139202"/>
              <a:ext cx="2291255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A468A50-416B-654D-A6D6-7EE42C4CBBA8}"/>
                </a:ext>
              </a:extLst>
            </p:cNvPr>
            <p:cNvCxnSpPr>
              <a:stCxn id="7" idx="4"/>
              <a:endCxn id="44" idx="0"/>
            </p:cNvCxnSpPr>
            <p:nvPr/>
          </p:nvCxnSpPr>
          <p:spPr>
            <a:xfrm flipH="1">
              <a:off x="6573415" y="4139202"/>
              <a:ext cx="1147965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C58BCE4-8EC3-D346-9AE0-AE27D8AD6EE9}"/>
                </a:ext>
              </a:extLst>
            </p:cNvPr>
            <p:cNvCxnSpPr>
              <a:stCxn id="7" idx="4"/>
              <a:endCxn id="46" idx="0"/>
            </p:cNvCxnSpPr>
            <p:nvPr/>
          </p:nvCxnSpPr>
          <p:spPr>
            <a:xfrm>
              <a:off x="7721380" y="4139202"/>
              <a:ext cx="1240264" cy="1059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0E8B30A-CADE-3F49-8743-0B4436A25F01}"/>
                </a:ext>
              </a:extLst>
            </p:cNvPr>
            <p:cNvCxnSpPr>
              <a:stCxn id="6" idx="4"/>
              <a:endCxn id="43" idx="0"/>
            </p:cNvCxnSpPr>
            <p:nvPr/>
          </p:nvCxnSpPr>
          <p:spPr>
            <a:xfrm flipH="1">
              <a:off x="4310777" y="4139202"/>
              <a:ext cx="35244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D7A9263-C892-EB48-9CC4-9AFD586C8214}"/>
                </a:ext>
              </a:extLst>
            </p:cNvPr>
            <p:cNvCxnSpPr>
              <a:cxnSpLocks/>
              <a:stCxn id="11" idx="4"/>
              <a:endCxn id="43" idx="0"/>
            </p:cNvCxnSpPr>
            <p:nvPr/>
          </p:nvCxnSpPr>
          <p:spPr>
            <a:xfrm flipH="1">
              <a:off x="4310777" y="4139202"/>
              <a:ext cx="111698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EC359E1-AC0A-E643-86ED-D5A2A3911EFE}"/>
                </a:ext>
              </a:extLst>
            </p:cNvPr>
            <p:cNvCxnSpPr>
              <a:cxnSpLocks/>
              <a:stCxn id="11" idx="4"/>
              <a:endCxn id="45" idx="0"/>
            </p:cNvCxnSpPr>
            <p:nvPr/>
          </p:nvCxnSpPr>
          <p:spPr>
            <a:xfrm>
              <a:off x="5427760" y="4139202"/>
              <a:ext cx="2365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B976529-12B4-614F-B3EE-14519445A18A}"/>
                </a:ext>
              </a:extLst>
            </p:cNvPr>
            <p:cNvCxnSpPr>
              <a:stCxn id="12" idx="4"/>
              <a:endCxn id="43" idx="0"/>
            </p:cNvCxnSpPr>
            <p:nvPr/>
          </p:nvCxnSpPr>
          <p:spPr>
            <a:xfrm flipH="1">
              <a:off x="4310777" y="4139202"/>
              <a:ext cx="188152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CFDD0C54-3AFE-2942-8138-E05BDD6069EB}"/>
                </a:ext>
              </a:extLst>
            </p:cNvPr>
            <p:cNvSpPr/>
            <p:nvPr/>
          </p:nvSpPr>
          <p:spPr>
            <a:xfrm>
              <a:off x="4692352" y="520201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4B8029D-99F0-9B44-81AF-131AF1E2B9B8}"/>
                </a:ext>
              </a:extLst>
            </p:cNvPr>
            <p:cNvCxnSpPr>
              <a:stCxn id="12" idx="4"/>
              <a:endCxn id="91" idx="0"/>
            </p:cNvCxnSpPr>
            <p:nvPr/>
          </p:nvCxnSpPr>
          <p:spPr>
            <a:xfrm flipH="1">
              <a:off x="4875232" y="4139202"/>
              <a:ext cx="1317068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317CE17-663D-FE4C-AE2F-A41802E2F47F}"/>
                </a:ext>
              </a:extLst>
            </p:cNvPr>
            <p:cNvSpPr/>
            <p:nvPr/>
          </p:nvSpPr>
          <p:spPr>
            <a:xfrm>
              <a:off x="5818890" y="522049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70CE0DF-B9C1-634F-8D0F-94A1A414146B}"/>
                </a:ext>
              </a:extLst>
            </p:cNvPr>
            <p:cNvCxnSpPr>
              <a:cxnSpLocks/>
              <a:stCxn id="12" idx="4"/>
              <a:endCxn id="94" idx="0"/>
            </p:cNvCxnSpPr>
            <p:nvPr/>
          </p:nvCxnSpPr>
          <p:spPr>
            <a:xfrm flipH="1">
              <a:off x="6001770" y="4139202"/>
              <a:ext cx="190530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86C57B1-4763-8342-82CF-A05F01C6763C}"/>
                </a:ext>
              </a:extLst>
            </p:cNvPr>
            <p:cNvCxnSpPr>
              <a:cxnSpLocks/>
              <a:stCxn id="12" idx="4"/>
              <a:endCxn id="44" idx="0"/>
            </p:cNvCxnSpPr>
            <p:nvPr/>
          </p:nvCxnSpPr>
          <p:spPr>
            <a:xfrm>
              <a:off x="6192300" y="4139202"/>
              <a:ext cx="381115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05DC536-9499-FF42-9181-3ABEEE11D990}"/>
                </a:ext>
              </a:extLst>
            </p:cNvPr>
            <p:cNvSpPr/>
            <p:nvPr/>
          </p:nvSpPr>
          <p:spPr>
            <a:xfrm>
              <a:off x="6968433" y="5218529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9570590-787C-4747-9CE5-1DB59EECD1BC}"/>
                </a:ext>
              </a:extLst>
            </p:cNvPr>
            <p:cNvGrpSpPr/>
            <p:nvPr/>
          </p:nvGrpSpPr>
          <p:grpSpPr>
            <a:xfrm>
              <a:off x="8138042" y="5211686"/>
              <a:ext cx="418704" cy="369332"/>
              <a:chOff x="7001436" y="5223907"/>
              <a:chExt cx="418704" cy="369332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37A65FE3-E553-0F47-8048-75C740892DCF}"/>
                  </a:ext>
                </a:extLst>
              </p:cNvPr>
              <p:cNvSpPr/>
              <p:nvPr/>
            </p:nvSpPr>
            <p:spPr>
              <a:xfrm>
                <a:off x="7022795" y="5227479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AFCA3E5-4DA4-794A-8D9F-A670A91883FA}"/>
                  </a:ext>
                </a:extLst>
              </p:cNvPr>
              <p:cNvSpPr txBox="1"/>
              <p:nvPr/>
            </p:nvSpPr>
            <p:spPr>
              <a:xfrm>
                <a:off x="7001436" y="522390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10</a:t>
                </a:r>
              </a:p>
            </p:txBody>
          </p:sp>
        </p:grp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57E5504-D9A7-AD46-B7A9-4753E5D52C75}"/>
                </a:ext>
              </a:extLst>
            </p:cNvPr>
            <p:cNvCxnSpPr>
              <a:stCxn id="12" idx="4"/>
              <a:endCxn id="104" idx="0"/>
            </p:cNvCxnSpPr>
            <p:nvPr/>
          </p:nvCxnSpPr>
          <p:spPr>
            <a:xfrm>
              <a:off x="6192300" y="4139202"/>
              <a:ext cx="2155094" cy="1072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1273993-3B12-1548-AFF1-C78FE58C8919}"/>
                </a:ext>
              </a:extLst>
            </p:cNvPr>
            <p:cNvCxnSpPr>
              <a:stCxn id="12" idx="4"/>
              <a:endCxn id="100" idx="0"/>
            </p:cNvCxnSpPr>
            <p:nvPr/>
          </p:nvCxnSpPr>
          <p:spPr>
            <a:xfrm>
              <a:off x="6192300" y="4139202"/>
              <a:ext cx="959013" cy="1079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B71F9F6-0464-8C48-8175-FB2317752CB9}"/>
                </a:ext>
              </a:extLst>
            </p:cNvPr>
            <p:cNvCxnSpPr>
              <a:stCxn id="10" idx="4"/>
              <a:endCxn id="43" idx="0"/>
            </p:cNvCxnSpPr>
            <p:nvPr/>
          </p:nvCxnSpPr>
          <p:spPr>
            <a:xfrm flipH="1">
              <a:off x="4310777" y="4139202"/>
              <a:ext cx="264606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D075FA22-6A84-D140-B6A8-2F3326C4F980}"/>
                </a:ext>
              </a:extLst>
            </p:cNvPr>
            <p:cNvSpPr/>
            <p:nvPr/>
          </p:nvSpPr>
          <p:spPr>
            <a:xfrm>
              <a:off x="7565653" y="5215258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DB21D5B-8D4B-2F48-8256-B35507E1767C}"/>
                </a:ext>
              </a:extLst>
            </p:cNvPr>
            <p:cNvCxnSpPr>
              <a:stCxn id="10" idx="4"/>
              <a:endCxn id="123" idx="0"/>
            </p:cNvCxnSpPr>
            <p:nvPr/>
          </p:nvCxnSpPr>
          <p:spPr>
            <a:xfrm>
              <a:off x="6956840" y="4139202"/>
              <a:ext cx="791693" cy="1076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12681345-80C8-3B40-9527-A0351FE8DC17}"/>
                  </a:ext>
                </a:extLst>
              </p:cNvPr>
              <p:cNvSpPr/>
              <p:nvPr/>
            </p:nvSpPr>
            <p:spPr>
              <a:xfrm>
                <a:off x="2725516" y="2624167"/>
                <a:ext cx="618183" cy="438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12681345-80C8-3B40-9527-A0351FE8DC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516" y="2624167"/>
                <a:ext cx="618183" cy="438262"/>
              </a:xfrm>
              <a:prstGeom prst="rect">
                <a:avLst/>
              </a:prstGeom>
              <a:blipFill>
                <a:blip r:embed="rId2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B9D065EB-BBD5-7049-A28A-D0E20DE45216}"/>
                  </a:ext>
                </a:extLst>
              </p:cNvPr>
              <p:cNvSpPr/>
              <p:nvPr/>
            </p:nvSpPr>
            <p:spPr>
              <a:xfrm>
                <a:off x="2725516" y="3737191"/>
                <a:ext cx="618182" cy="444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B9D065EB-BBD5-7049-A28A-D0E20DE452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516" y="3737191"/>
                <a:ext cx="618182" cy="444930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082DB75B-5000-E540-B704-82BFC0F66B1A}"/>
                  </a:ext>
                </a:extLst>
              </p:cNvPr>
              <p:cNvSpPr/>
              <p:nvPr/>
            </p:nvSpPr>
            <p:spPr>
              <a:xfrm>
                <a:off x="2730836" y="5141324"/>
                <a:ext cx="618182" cy="47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082DB75B-5000-E540-B704-82BFC0F66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836" y="5141324"/>
                <a:ext cx="618182" cy="476221"/>
              </a:xfrm>
              <a:prstGeom prst="rect">
                <a:avLst/>
              </a:prstGeom>
              <a:blipFill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Content Placeholder 2">
            <a:extLst>
              <a:ext uri="{FF2B5EF4-FFF2-40B4-BE49-F238E27FC236}">
                <a16:creationId xmlns:a16="http://schemas.microsoft.com/office/drawing/2014/main" id="{6479962E-8B77-5942-89D1-CE349CA30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Neighborhood size increases exponentially when L increases.</a:t>
            </a:r>
          </a:p>
        </p:txBody>
      </p:sp>
    </p:spTree>
    <p:extLst>
      <p:ext uri="{BB962C8B-B14F-4D97-AF65-F5344CB8AC3E}">
        <p14:creationId xmlns:p14="http://schemas.microsoft.com/office/powerpoint/2010/main" val="2622737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CBE1A-6EC0-2248-86F1-7609C979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mini-batch training on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4A644-B125-7943-AEA8-876C4BCDD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randomly sample target nodes.</a:t>
            </a:r>
          </a:p>
          <a:p>
            <a:pPr lvl="1"/>
            <a:r>
              <a:rPr lang="en-US" dirty="0"/>
              <a:t>Sample nodes for computing node embeddings.</a:t>
            </a:r>
          </a:p>
          <a:p>
            <a:r>
              <a:rPr lang="en-US" dirty="0"/>
              <a:t>Step 2: randomly sample neighbors</a:t>
            </a:r>
          </a:p>
          <a:p>
            <a:pPr lvl="1"/>
            <a:r>
              <a:rPr lang="en-US" dirty="0"/>
              <a:t>Equivalent to prune the computation for node embeddings.</a:t>
            </a:r>
          </a:p>
        </p:txBody>
      </p:sp>
    </p:spTree>
    <p:extLst>
      <p:ext uri="{BB962C8B-B14F-4D97-AF65-F5344CB8AC3E}">
        <p14:creationId xmlns:p14="http://schemas.microsoft.com/office/powerpoint/2010/main" val="117534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DE6B-F4A4-EA46-BC9F-53FC70E0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of sampling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04697-63A8-BA47-97E5-B9080ED70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Neighborhood sampling</a:t>
            </a:r>
          </a:p>
          <a:p>
            <a:r>
              <a:rPr lang="en-US" dirty="0"/>
              <a:t>Control-variate based sampling</a:t>
            </a:r>
          </a:p>
          <a:p>
            <a:r>
              <a:rPr lang="en-US" dirty="0"/>
              <a:t>Layer-wise sampling</a:t>
            </a:r>
          </a:p>
          <a:p>
            <a:r>
              <a:rPr lang="en-US" dirty="0"/>
              <a:t>Random walk sampling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94079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DE6B-F4A4-EA46-BC9F-53FC70E0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04697-63A8-BA47-97E5-B9080ED70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Neighborhood sampling</a:t>
            </a:r>
          </a:p>
          <a:p>
            <a:r>
              <a:rPr lang="en-US" dirty="0">
                <a:solidFill>
                  <a:schemeClr val="bg2"/>
                </a:solidFill>
              </a:rPr>
              <a:t>Control-variate based sampling</a:t>
            </a:r>
          </a:p>
          <a:p>
            <a:r>
              <a:rPr lang="en-US" dirty="0">
                <a:solidFill>
                  <a:schemeClr val="bg2"/>
                </a:solidFill>
              </a:rPr>
              <a:t>Layer-wise sampling</a:t>
            </a:r>
          </a:p>
          <a:p>
            <a:r>
              <a:rPr lang="en-US" dirty="0">
                <a:solidFill>
                  <a:schemeClr val="bg2"/>
                </a:solidFill>
              </a:rPr>
              <a:t>Random walk sampling</a:t>
            </a:r>
          </a:p>
        </p:txBody>
      </p:sp>
    </p:spTree>
    <p:extLst>
      <p:ext uri="{BB962C8B-B14F-4D97-AF65-F5344CB8AC3E}">
        <p14:creationId xmlns:p14="http://schemas.microsoft.com/office/powerpoint/2010/main" val="1241521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994C-42B7-4646-A985-119F690C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08E7-5E6D-6349-8B6B-47C9580AE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Always sample neighbors from a neighbor list of a vertex.</a:t>
            </a:r>
          </a:p>
        </p:txBody>
      </p:sp>
    </p:spTree>
    <p:extLst>
      <p:ext uri="{BB962C8B-B14F-4D97-AF65-F5344CB8AC3E}">
        <p14:creationId xmlns:p14="http://schemas.microsoft.com/office/powerpoint/2010/main" val="201975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 GNN on giant graphs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863" y="2196695"/>
            <a:ext cx="3821479" cy="196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55107" y="4634264"/>
            <a:ext cx="2159951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33" b="1" dirty="0"/>
              <a:t>Knowledge graph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C73B21-D317-854E-9956-3412B65A2376}"/>
              </a:ext>
            </a:extLst>
          </p:cNvPr>
          <p:cNvSpPr txBox="1"/>
          <p:nvPr/>
        </p:nvSpPr>
        <p:spPr>
          <a:xfrm>
            <a:off x="5766558" y="5218370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|V|: 1M – 100M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209FC-5660-5544-9A30-064FE673D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194642" y="2403959"/>
            <a:ext cx="3114095" cy="12663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89F645-A66F-C043-A5AA-F7AEF7954248}"/>
              </a:ext>
            </a:extLst>
          </p:cNvPr>
          <p:cNvSpPr txBox="1"/>
          <p:nvPr/>
        </p:nvSpPr>
        <p:spPr>
          <a:xfrm>
            <a:off x="8651805" y="4670406"/>
            <a:ext cx="2199769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33" b="1" dirty="0"/>
              <a:t>Recommendation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004B27-4A07-1D48-9329-CEF6B3B3D8C6}"/>
              </a:ext>
            </a:extLst>
          </p:cNvPr>
          <p:cNvSpPr txBox="1"/>
          <p:nvPr/>
        </p:nvSpPr>
        <p:spPr>
          <a:xfrm>
            <a:off x="8829802" y="5218370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|V|: 1M – 1000M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44A398-1F2F-854D-BBF4-8DF8B979F97B}"/>
              </a:ext>
            </a:extLst>
          </p:cNvPr>
          <p:cNvSpPr txBox="1"/>
          <p:nvPr/>
        </p:nvSpPr>
        <p:spPr>
          <a:xfrm>
            <a:off x="8706186" y="2957781"/>
            <a:ext cx="67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FC6AC-5FF1-B34B-B413-CC864B628712}"/>
              </a:ext>
            </a:extLst>
          </p:cNvPr>
          <p:cNvSpPr txBox="1"/>
          <p:nvPr/>
        </p:nvSpPr>
        <p:spPr>
          <a:xfrm>
            <a:off x="10384889" y="2957781"/>
            <a:ext cx="10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1F2FF-D2A8-C346-96F4-C3437BDE9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087" y="1894537"/>
            <a:ext cx="2731681" cy="26996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2173FA0-117F-9444-9F8A-C5AB6BD2AAE5}"/>
              </a:ext>
            </a:extLst>
          </p:cNvPr>
          <p:cNvSpPr txBox="1"/>
          <p:nvPr/>
        </p:nvSpPr>
        <p:spPr>
          <a:xfrm>
            <a:off x="1568544" y="4677481"/>
            <a:ext cx="1863716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33" b="1" dirty="0"/>
              <a:t>Social network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67507E-DAF4-D04B-872C-41A23020B1B6}"/>
              </a:ext>
            </a:extLst>
          </p:cNvPr>
          <p:cNvSpPr txBox="1"/>
          <p:nvPr/>
        </p:nvSpPr>
        <p:spPr>
          <a:xfrm>
            <a:off x="1578512" y="5225445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|V|: 100M – 1B</a:t>
            </a:r>
          </a:p>
        </p:txBody>
      </p:sp>
    </p:spTree>
    <p:extLst>
      <p:ext uri="{BB962C8B-B14F-4D97-AF65-F5344CB8AC3E}">
        <p14:creationId xmlns:p14="http://schemas.microsoft.com/office/powerpoint/2010/main" val="3874447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994C-42B7-4646-A985-119F690C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08E7-5E6D-6349-8B6B-47C9580AE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Always sample neighbors from a neighbor list of a vertex.</a:t>
            </a:r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F4235130-0DAB-184E-ACE6-7A267F97BACB}"/>
              </a:ext>
            </a:extLst>
          </p:cNvPr>
          <p:cNvSpPr/>
          <p:nvPr/>
        </p:nvSpPr>
        <p:spPr>
          <a:xfrm>
            <a:off x="6098359" y="3868221"/>
            <a:ext cx="1000125" cy="425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55D84F-BB39-4C41-A670-FE9082650C76}"/>
              </a:ext>
            </a:extLst>
          </p:cNvPr>
          <p:cNvGrpSpPr/>
          <p:nvPr/>
        </p:nvGrpSpPr>
        <p:grpSpPr>
          <a:xfrm>
            <a:off x="7634963" y="2926213"/>
            <a:ext cx="2182944" cy="2451386"/>
            <a:chOff x="7634963" y="2926213"/>
            <a:chExt cx="2182944" cy="245138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4EB245B-FA79-6647-8545-622B95CA7A63}"/>
                </a:ext>
              </a:extLst>
            </p:cNvPr>
            <p:cNvSpPr/>
            <p:nvPr/>
          </p:nvSpPr>
          <p:spPr>
            <a:xfrm>
              <a:off x="8311812" y="2926213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CDAB4C9-41A6-1A46-A986-33CA74BDD06B}"/>
                </a:ext>
              </a:extLst>
            </p:cNvPr>
            <p:cNvSpPr/>
            <p:nvPr/>
          </p:nvSpPr>
          <p:spPr>
            <a:xfrm>
              <a:off x="7785760" y="3992654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D912A80-B899-0146-98F2-56910365F969}"/>
                </a:ext>
              </a:extLst>
            </p:cNvPr>
            <p:cNvSpPr/>
            <p:nvPr/>
          </p:nvSpPr>
          <p:spPr>
            <a:xfrm>
              <a:off x="8484531" y="5011839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319FA1E-6C7A-1444-B80A-6B0274DEECF7}"/>
                </a:ext>
              </a:extLst>
            </p:cNvPr>
            <p:cNvSpPr/>
            <p:nvPr/>
          </p:nvSpPr>
          <p:spPr>
            <a:xfrm>
              <a:off x="8796779" y="3972397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AE2D1E5-A8BD-6747-B1B5-5DCC2CC328AF}"/>
                </a:ext>
              </a:extLst>
            </p:cNvPr>
            <p:cNvSpPr/>
            <p:nvPr/>
          </p:nvSpPr>
          <p:spPr>
            <a:xfrm>
              <a:off x="9452147" y="5002203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10736BA-085A-754A-A280-52182F7899DA}"/>
                </a:ext>
              </a:extLst>
            </p:cNvPr>
            <p:cNvCxnSpPr>
              <a:cxnSpLocks/>
              <a:stCxn id="31" idx="7"/>
              <a:endCxn id="30" idx="4"/>
            </p:cNvCxnSpPr>
            <p:nvPr/>
          </p:nvCxnSpPr>
          <p:spPr>
            <a:xfrm flipV="1">
              <a:off x="8097956" y="3291973"/>
              <a:ext cx="396736" cy="754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36C308A-2CA1-1E48-9892-CE6F4A1FEF3A}"/>
                </a:ext>
              </a:extLst>
            </p:cNvPr>
            <p:cNvCxnSpPr>
              <a:cxnSpLocks/>
              <a:stCxn id="30" idx="4"/>
              <a:endCxn id="37" idx="0"/>
            </p:cNvCxnSpPr>
            <p:nvPr/>
          </p:nvCxnSpPr>
          <p:spPr>
            <a:xfrm>
              <a:off x="8494692" y="3291973"/>
              <a:ext cx="484967" cy="680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BC24BF3-4B95-9E4C-A638-A753F594EEB6}"/>
                </a:ext>
              </a:extLst>
            </p:cNvPr>
            <p:cNvCxnSpPr>
              <a:cxnSpLocks/>
              <a:stCxn id="37" idx="4"/>
              <a:endCxn id="39" idx="1"/>
            </p:cNvCxnSpPr>
            <p:nvPr/>
          </p:nvCxnSpPr>
          <p:spPr>
            <a:xfrm>
              <a:off x="8979659" y="4338157"/>
              <a:ext cx="526052" cy="7176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91BB058-5A8C-F547-AE22-17AB21CD2880}"/>
                </a:ext>
              </a:extLst>
            </p:cNvPr>
            <p:cNvCxnSpPr>
              <a:cxnSpLocks/>
              <a:stCxn id="37" idx="4"/>
              <a:endCxn id="34" idx="0"/>
            </p:cNvCxnSpPr>
            <p:nvPr/>
          </p:nvCxnSpPr>
          <p:spPr>
            <a:xfrm flipH="1">
              <a:off x="8667411" y="4338157"/>
              <a:ext cx="312248" cy="6736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F7F4593-DDFC-104B-AC4C-EA7BE69AD6DD}"/>
                </a:ext>
              </a:extLst>
            </p:cNvPr>
            <p:cNvSpPr/>
            <p:nvPr/>
          </p:nvSpPr>
          <p:spPr>
            <a:xfrm>
              <a:off x="7634963" y="5011839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BB5592-474F-E14D-9A7C-6512FEFB3BFC}"/>
                </a:ext>
              </a:extLst>
            </p:cNvPr>
            <p:cNvCxnSpPr>
              <a:stCxn id="31" idx="4"/>
              <a:endCxn id="123" idx="0"/>
            </p:cNvCxnSpPr>
            <p:nvPr/>
          </p:nvCxnSpPr>
          <p:spPr>
            <a:xfrm flipH="1">
              <a:off x="7817843" y="4358414"/>
              <a:ext cx="150797" cy="653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1DA52FC-5CE5-4746-9BFE-50007AF405F5}"/>
              </a:ext>
            </a:extLst>
          </p:cNvPr>
          <p:cNvGrpSpPr/>
          <p:nvPr/>
        </p:nvGrpSpPr>
        <p:grpSpPr>
          <a:xfrm>
            <a:off x="925944" y="2757644"/>
            <a:ext cx="5043099" cy="2822116"/>
            <a:chOff x="4127897" y="2764138"/>
            <a:chExt cx="5043099" cy="2822116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06057017-BA6B-9C44-930C-57E3DE096649}"/>
                </a:ext>
              </a:extLst>
            </p:cNvPr>
            <p:cNvSpPr/>
            <p:nvPr/>
          </p:nvSpPr>
          <p:spPr>
            <a:xfrm>
              <a:off x="6009420" y="2764138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8EA0BB10-0B44-E843-9666-476EB00556F9}"/>
                </a:ext>
              </a:extLst>
            </p:cNvPr>
            <p:cNvSpPr/>
            <p:nvPr/>
          </p:nvSpPr>
          <p:spPr>
            <a:xfrm>
              <a:off x="448034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64B9874-E336-4F4F-91FF-F0ADD39AED51}"/>
                </a:ext>
              </a:extLst>
            </p:cNvPr>
            <p:cNvSpPr/>
            <p:nvPr/>
          </p:nvSpPr>
          <p:spPr>
            <a:xfrm>
              <a:off x="753850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9A40B49C-83C6-954B-9770-2D8665B58FC0}"/>
                </a:ext>
              </a:extLst>
            </p:cNvPr>
            <p:cNvSpPr/>
            <p:nvPr/>
          </p:nvSpPr>
          <p:spPr>
            <a:xfrm>
              <a:off x="677396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77DA3279-5DBF-644F-8671-002CFE32B158}"/>
                </a:ext>
              </a:extLst>
            </p:cNvPr>
            <p:cNvSpPr/>
            <p:nvPr/>
          </p:nvSpPr>
          <p:spPr>
            <a:xfrm>
              <a:off x="524488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7E4A6F37-2D2E-8A46-A6C9-354D80612CFD}"/>
                </a:ext>
              </a:extLst>
            </p:cNvPr>
            <p:cNvSpPr/>
            <p:nvPr/>
          </p:nvSpPr>
          <p:spPr>
            <a:xfrm>
              <a:off x="600942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DBAB6EE-BA25-E942-A643-F0664654490B}"/>
                </a:ext>
              </a:extLst>
            </p:cNvPr>
            <p:cNvSpPr/>
            <p:nvPr/>
          </p:nvSpPr>
          <p:spPr>
            <a:xfrm>
              <a:off x="4127897" y="520201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F61DC78-BB04-F24E-9758-885995F18F42}"/>
                </a:ext>
              </a:extLst>
            </p:cNvPr>
            <p:cNvSpPr/>
            <p:nvPr/>
          </p:nvSpPr>
          <p:spPr>
            <a:xfrm>
              <a:off x="6390535" y="522049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E96BDE0B-9CB4-0945-8F60-70326ADD4B0D}"/>
                </a:ext>
              </a:extLst>
            </p:cNvPr>
            <p:cNvSpPr/>
            <p:nvPr/>
          </p:nvSpPr>
          <p:spPr>
            <a:xfrm>
              <a:off x="5247245" y="522049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5A2CB4D5-31D4-5147-B769-F883DB2763D4}"/>
                </a:ext>
              </a:extLst>
            </p:cNvPr>
            <p:cNvGrpSpPr/>
            <p:nvPr/>
          </p:nvGrpSpPr>
          <p:grpSpPr>
            <a:xfrm>
              <a:off x="8752292" y="5198442"/>
              <a:ext cx="418704" cy="369332"/>
              <a:chOff x="7001436" y="5223907"/>
              <a:chExt cx="418704" cy="369332"/>
            </a:xfrm>
          </p:grpSpPr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5424C86C-6B80-DE4A-A1A2-E3D0A4AA795E}"/>
                  </a:ext>
                </a:extLst>
              </p:cNvPr>
              <p:cNvSpPr/>
              <p:nvPr/>
            </p:nvSpPr>
            <p:spPr>
              <a:xfrm>
                <a:off x="7022795" y="5227479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88E417A4-6361-E944-AE7E-DC75D0D79276}"/>
                  </a:ext>
                </a:extLst>
              </p:cNvPr>
              <p:cNvSpPr txBox="1"/>
              <p:nvPr/>
            </p:nvSpPr>
            <p:spPr>
              <a:xfrm>
                <a:off x="7001436" y="522390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</a:t>
                </a:r>
              </a:p>
            </p:txBody>
          </p:sp>
        </p:grp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808B306-B641-7549-9B42-C96DF1517278}"/>
                </a:ext>
              </a:extLst>
            </p:cNvPr>
            <p:cNvCxnSpPr>
              <a:stCxn id="139" idx="4"/>
              <a:endCxn id="140" idx="7"/>
            </p:cNvCxnSpPr>
            <p:nvPr/>
          </p:nvCxnSpPr>
          <p:spPr>
            <a:xfrm flipH="1">
              <a:off x="4792536" y="3129898"/>
              <a:ext cx="1399764" cy="6971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C333802-6BAD-CE45-B65A-2D5BB78789E4}"/>
                </a:ext>
              </a:extLst>
            </p:cNvPr>
            <p:cNvCxnSpPr>
              <a:endCxn id="143" idx="0"/>
            </p:cNvCxnSpPr>
            <p:nvPr/>
          </p:nvCxnSpPr>
          <p:spPr>
            <a:xfrm flipH="1">
              <a:off x="5427760" y="3129898"/>
              <a:ext cx="764540" cy="64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93A7CB-F318-5341-AD6A-7CA10BCAE02E}"/>
                </a:ext>
              </a:extLst>
            </p:cNvPr>
            <p:cNvCxnSpPr>
              <a:endCxn id="144" idx="0"/>
            </p:cNvCxnSpPr>
            <p:nvPr/>
          </p:nvCxnSpPr>
          <p:spPr>
            <a:xfrm>
              <a:off x="6192300" y="3129898"/>
              <a:ext cx="0" cy="64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C708593-3071-9D4C-9157-D91673ACA6DD}"/>
                </a:ext>
              </a:extLst>
            </p:cNvPr>
            <p:cNvCxnSpPr>
              <a:stCxn id="139" idx="4"/>
              <a:endCxn id="142" idx="0"/>
            </p:cNvCxnSpPr>
            <p:nvPr/>
          </p:nvCxnSpPr>
          <p:spPr>
            <a:xfrm>
              <a:off x="6192300" y="3129898"/>
              <a:ext cx="764540" cy="64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2D35098-D7A1-EE40-9200-ABBDCFCD1724}"/>
                </a:ext>
              </a:extLst>
            </p:cNvPr>
            <p:cNvCxnSpPr>
              <a:stCxn id="139" idx="4"/>
              <a:endCxn id="141" idx="0"/>
            </p:cNvCxnSpPr>
            <p:nvPr/>
          </p:nvCxnSpPr>
          <p:spPr>
            <a:xfrm>
              <a:off x="6192300" y="3129898"/>
              <a:ext cx="1529080" cy="64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E2DEC86-A399-EA44-9A5F-4B30DC4BB371}"/>
                </a:ext>
              </a:extLst>
            </p:cNvPr>
            <p:cNvCxnSpPr>
              <a:cxnSpLocks/>
              <a:stCxn id="141" idx="4"/>
              <a:endCxn id="145" idx="0"/>
            </p:cNvCxnSpPr>
            <p:nvPr/>
          </p:nvCxnSpPr>
          <p:spPr>
            <a:xfrm flipH="1">
              <a:off x="4310777" y="4139202"/>
              <a:ext cx="341060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8784A9D8-A789-7441-B6C8-3BB04A62F672}"/>
                </a:ext>
              </a:extLst>
            </p:cNvPr>
            <p:cNvCxnSpPr>
              <a:stCxn id="141" idx="4"/>
              <a:endCxn id="147" idx="0"/>
            </p:cNvCxnSpPr>
            <p:nvPr/>
          </p:nvCxnSpPr>
          <p:spPr>
            <a:xfrm flipH="1">
              <a:off x="5430125" y="4139202"/>
              <a:ext cx="2291255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7E1F015-2974-8749-9AB1-27BC9BDF6F0A}"/>
                </a:ext>
              </a:extLst>
            </p:cNvPr>
            <p:cNvCxnSpPr>
              <a:stCxn id="141" idx="4"/>
              <a:endCxn id="146" idx="0"/>
            </p:cNvCxnSpPr>
            <p:nvPr/>
          </p:nvCxnSpPr>
          <p:spPr>
            <a:xfrm flipH="1">
              <a:off x="6573415" y="4139202"/>
              <a:ext cx="1147965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E8E8D4C-2A37-A84F-8414-8A84B8C0919D}"/>
                </a:ext>
              </a:extLst>
            </p:cNvPr>
            <p:cNvCxnSpPr>
              <a:stCxn id="141" idx="4"/>
              <a:endCxn id="177" idx="0"/>
            </p:cNvCxnSpPr>
            <p:nvPr/>
          </p:nvCxnSpPr>
          <p:spPr>
            <a:xfrm>
              <a:off x="7721380" y="4139202"/>
              <a:ext cx="1240264" cy="1059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93E9B1A-7756-3543-AD0F-B1C7F1AD8F8E}"/>
                </a:ext>
              </a:extLst>
            </p:cNvPr>
            <p:cNvCxnSpPr>
              <a:stCxn id="140" idx="4"/>
              <a:endCxn id="145" idx="0"/>
            </p:cNvCxnSpPr>
            <p:nvPr/>
          </p:nvCxnSpPr>
          <p:spPr>
            <a:xfrm flipH="1">
              <a:off x="4310777" y="4139202"/>
              <a:ext cx="35244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336235A-BD20-004E-BA1F-38CB48FE347B}"/>
                </a:ext>
              </a:extLst>
            </p:cNvPr>
            <p:cNvCxnSpPr>
              <a:cxnSpLocks/>
              <a:stCxn id="143" idx="4"/>
              <a:endCxn id="145" idx="0"/>
            </p:cNvCxnSpPr>
            <p:nvPr/>
          </p:nvCxnSpPr>
          <p:spPr>
            <a:xfrm flipH="1">
              <a:off x="4310777" y="4139202"/>
              <a:ext cx="111698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D6E07B7-BBC9-C147-99DC-204BD94E64F3}"/>
                </a:ext>
              </a:extLst>
            </p:cNvPr>
            <p:cNvCxnSpPr>
              <a:cxnSpLocks/>
              <a:stCxn id="143" idx="4"/>
              <a:endCxn id="147" idx="0"/>
            </p:cNvCxnSpPr>
            <p:nvPr/>
          </p:nvCxnSpPr>
          <p:spPr>
            <a:xfrm>
              <a:off x="5427760" y="4139202"/>
              <a:ext cx="2365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2CC257DC-10AE-8A49-BA12-9C041F6FF145}"/>
                </a:ext>
              </a:extLst>
            </p:cNvPr>
            <p:cNvCxnSpPr>
              <a:stCxn id="144" idx="4"/>
              <a:endCxn id="145" idx="0"/>
            </p:cNvCxnSpPr>
            <p:nvPr/>
          </p:nvCxnSpPr>
          <p:spPr>
            <a:xfrm flipH="1">
              <a:off x="4310777" y="4139202"/>
              <a:ext cx="188152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43386AFC-B884-B24C-8255-57E3B5CB037A}"/>
                </a:ext>
              </a:extLst>
            </p:cNvPr>
            <p:cNvSpPr/>
            <p:nvPr/>
          </p:nvSpPr>
          <p:spPr>
            <a:xfrm>
              <a:off x="4692352" y="520201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A58EB64-78EC-4945-AE8B-313D0335EC7B}"/>
                </a:ext>
              </a:extLst>
            </p:cNvPr>
            <p:cNvCxnSpPr>
              <a:stCxn id="144" idx="4"/>
              <a:endCxn id="162" idx="0"/>
            </p:cNvCxnSpPr>
            <p:nvPr/>
          </p:nvCxnSpPr>
          <p:spPr>
            <a:xfrm flipH="1">
              <a:off x="4875232" y="4139202"/>
              <a:ext cx="1317068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3A36B424-BCE9-6243-9153-E8DB6768D0B9}"/>
                </a:ext>
              </a:extLst>
            </p:cNvPr>
            <p:cNvSpPr/>
            <p:nvPr/>
          </p:nvSpPr>
          <p:spPr>
            <a:xfrm>
              <a:off x="5818890" y="522049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7BF0F05-13D2-8F45-B64F-DB72F6AF90F9}"/>
                </a:ext>
              </a:extLst>
            </p:cNvPr>
            <p:cNvCxnSpPr>
              <a:cxnSpLocks/>
              <a:stCxn id="144" idx="4"/>
              <a:endCxn id="164" idx="0"/>
            </p:cNvCxnSpPr>
            <p:nvPr/>
          </p:nvCxnSpPr>
          <p:spPr>
            <a:xfrm flipH="1">
              <a:off x="6001770" y="4139202"/>
              <a:ext cx="190530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B221F37-E2FB-3F4B-A3AB-B6B256E12081}"/>
                </a:ext>
              </a:extLst>
            </p:cNvPr>
            <p:cNvCxnSpPr>
              <a:cxnSpLocks/>
              <a:stCxn id="144" idx="4"/>
              <a:endCxn id="146" idx="0"/>
            </p:cNvCxnSpPr>
            <p:nvPr/>
          </p:nvCxnSpPr>
          <p:spPr>
            <a:xfrm>
              <a:off x="6192300" y="4139202"/>
              <a:ext cx="381115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9237F4ED-5259-D346-8DED-D5F63E361A29}"/>
                </a:ext>
              </a:extLst>
            </p:cNvPr>
            <p:cNvSpPr/>
            <p:nvPr/>
          </p:nvSpPr>
          <p:spPr>
            <a:xfrm>
              <a:off x="6968433" y="5218529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DFA468D5-E9AB-2448-9EB1-C5B25793B3DD}"/>
                </a:ext>
              </a:extLst>
            </p:cNvPr>
            <p:cNvGrpSpPr/>
            <p:nvPr/>
          </p:nvGrpSpPr>
          <p:grpSpPr>
            <a:xfrm>
              <a:off x="8138042" y="5211686"/>
              <a:ext cx="418704" cy="369332"/>
              <a:chOff x="7001436" y="5223907"/>
              <a:chExt cx="418704" cy="369332"/>
            </a:xfrm>
          </p:grpSpPr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BAE136AE-DF93-C040-945F-95B7F3298495}"/>
                  </a:ext>
                </a:extLst>
              </p:cNvPr>
              <p:cNvSpPr/>
              <p:nvPr/>
            </p:nvSpPr>
            <p:spPr>
              <a:xfrm>
                <a:off x="7022795" y="5227479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9F629B6C-0861-1B4E-9C60-C1BB7D76196D}"/>
                  </a:ext>
                </a:extLst>
              </p:cNvPr>
              <p:cNvSpPr txBox="1"/>
              <p:nvPr/>
            </p:nvSpPr>
            <p:spPr>
              <a:xfrm>
                <a:off x="7001436" y="522390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10</a:t>
                </a:r>
              </a:p>
            </p:txBody>
          </p:sp>
        </p:grp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949B893A-1576-0140-9BE0-0F845643FC7D}"/>
                </a:ext>
              </a:extLst>
            </p:cNvPr>
            <p:cNvCxnSpPr>
              <a:stCxn id="144" idx="4"/>
              <a:endCxn id="175" idx="0"/>
            </p:cNvCxnSpPr>
            <p:nvPr/>
          </p:nvCxnSpPr>
          <p:spPr>
            <a:xfrm>
              <a:off x="6192300" y="4139202"/>
              <a:ext cx="2155094" cy="1072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90B240F-4EAE-BB41-854C-089434DE3BB0}"/>
                </a:ext>
              </a:extLst>
            </p:cNvPr>
            <p:cNvCxnSpPr>
              <a:stCxn id="144" idx="4"/>
              <a:endCxn id="167" idx="0"/>
            </p:cNvCxnSpPr>
            <p:nvPr/>
          </p:nvCxnSpPr>
          <p:spPr>
            <a:xfrm>
              <a:off x="6192300" y="4139202"/>
              <a:ext cx="959013" cy="1079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2F4AFF4-A489-2342-94C8-7ED29B1F363E}"/>
                </a:ext>
              </a:extLst>
            </p:cNvPr>
            <p:cNvCxnSpPr>
              <a:stCxn id="142" idx="4"/>
              <a:endCxn id="145" idx="0"/>
            </p:cNvCxnSpPr>
            <p:nvPr/>
          </p:nvCxnSpPr>
          <p:spPr>
            <a:xfrm flipH="1">
              <a:off x="4310777" y="4139202"/>
              <a:ext cx="264606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35366BFA-CCD1-E041-867B-43297D848337}"/>
                </a:ext>
              </a:extLst>
            </p:cNvPr>
            <p:cNvSpPr/>
            <p:nvPr/>
          </p:nvSpPr>
          <p:spPr>
            <a:xfrm>
              <a:off x="7565653" y="5215258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4A255CAF-20C1-9B47-84A0-606D1EBEF3BF}"/>
                </a:ext>
              </a:extLst>
            </p:cNvPr>
            <p:cNvCxnSpPr>
              <a:stCxn id="142" idx="4"/>
              <a:endCxn id="172" idx="0"/>
            </p:cNvCxnSpPr>
            <p:nvPr/>
          </p:nvCxnSpPr>
          <p:spPr>
            <a:xfrm>
              <a:off x="6956840" y="4139202"/>
              <a:ext cx="791693" cy="1076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4078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CF49-4110-D047-A850-D1DDA128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training in GNN models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702FE60-B3F0-CE4E-80BE-57335266D7EB}"/>
              </a:ext>
            </a:extLst>
          </p:cNvPr>
          <p:cNvGrpSpPr/>
          <p:nvPr/>
        </p:nvGrpSpPr>
        <p:grpSpPr>
          <a:xfrm>
            <a:off x="838200" y="2704839"/>
            <a:ext cx="3366374" cy="3070290"/>
            <a:chOff x="8428990" y="3178664"/>
            <a:chExt cx="3366374" cy="307029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BE67C70-BFF7-DB4D-BBE5-810EC09EB11C}"/>
                </a:ext>
              </a:extLst>
            </p:cNvPr>
            <p:cNvSpPr/>
            <p:nvPr/>
          </p:nvSpPr>
          <p:spPr>
            <a:xfrm>
              <a:off x="10063480" y="3849061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F70C300-BBAD-3A48-A367-5DBB502DCB39}"/>
                </a:ext>
              </a:extLst>
            </p:cNvPr>
            <p:cNvSpPr/>
            <p:nvPr/>
          </p:nvSpPr>
          <p:spPr>
            <a:xfrm>
              <a:off x="9336405" y="317866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3DFF1DB-426F-D34A-9FE2-0717084E4AEE}"/>
                </a:ext>
              </a:extLst>
            </p:cNvPr>
            <p:cNvSpPr/>
            <p:nvPr/>
          </p:nvSpPr>
          <p:spPr>
            <a:xfrm>
              <a:off x="9669780" y="491586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C9EC81D-701C-6A4F-B8C6-F0FC671705C3}"/>
                </a:ext>
              </a:extLst>
            </p:cNvPr>
            <p:cNvSpPr/>
            <p:nvPr/>
          </p:nvSpPr>
          <p:spPr>
            <a:xfrm>
              <a:off x="11393581" y="403194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303DD69-D8E5-C24F-B4A0-BEC682E2677E}"/>
                </a:ext>
              </a:extLst>
            </p:cNvPr>
            <p:cNvSpPr/>
            <p:nvPr/>
          </p:nvSpPr>
          <p:spPr>
            <a:xfrm>
              <a:off x="10232390" y="5439899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C477BA7-3D4C-1448-8F5E-07461C9717B2}"/>
                </a:ext>
              </a:extLst>
            </p:cNvPr>
            <p:cNvSpPr/>
            <p:nvPr/>
          </p:nvSpPr>
          <p:spPr>
            <a:xfrm>
              <a:off x="9336405" y="428253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11DF283-44CB-704D-BE81-C431C7FA9275}"/>
                </a:ext>
              </a:extLst>
            </p:cNvPr>
            <p:cNvSpPr/>
            <p:nvPr/>
          </p:nvSpPr>
          <p:spPr>
            <a:xfrm>
              <a:off x="10573796" y="3267002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BEE605C-E0A6-E34A-909D-45DB0DC7AEF7}"/>
                </a:ext>
              </a:extLst>
            </p:cNvPr>
            <p:cNvSpPr/>
            <p:nvPr/>
          </p:nvSpPr>
          <p:spPr>
            <a:xfrm>
              <a:off x="10612120" y="4522393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572E174-10C7-414C-987D-87BCCA513419}"/>
                </a:ext>
              </a:extLst>
            </p:cNvPr>
            <p:cNvSpPr/>
            <p:nvPr/>
          </p:nvSpPr>
          <p:spPr>
            <a:xfrm>
              <a:off x="8428990" y="464188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9620897-1482-AC40-8E41-432B5E9CDB2A}"/>
                </a:ext>
              </a:extLst>
            </p:cNvPr>
            <p:cNvSpPr/>
            <p:nvPr/>
          </p:nvSpPr>
          <p:spPr>
            <a:xfrm>
              <a:off x="11170920" y="500764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0158555-8516-4542-8EE9-38400D25E870}"/>
                </a:ext>
              </a:extLst>
            </p:cNvPr>
            <p:cNvSpPr txBox="1"/>
            <p:nvPr/>
          </p:nvSpPr>
          <p:spPr>
            <a:xfrm>
              <a:off x="11376660" y="40341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7A7B6C6-E51B-8A41-A102-BEE0FC6A49DB}"/>
                </a:ext>
              </a:extLst>
            </p:cNvPr>
            <p:cNvSpPr/>
            <p:nvPr/>
          </p:nvSpPr>
          <p:spPr>
            <a:xfrm>
              <a:off x="9213454" y="5875070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E02CA6F-6E42-4A42-8FD5-5C56A5AF73A7}"/>
                </a:ext>
              </a:extLst>
            </p:cNvPr>
            <p:cNvSpPr txBox="1"/>
            <p:nvPr/>
          </p:nvSpPr>
          <p:spPr>
            <a:xfrm>
              <a:off x="9186982" y="58796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4EB1400-66D4-3941-9D2E-AB78A1055555}"/>
                </a:ext>
              </a:extLst>
            </p:cNvPr>
            <p:cNvCxnSpPr>
              <a:stCxn id="40" idx="3"/>
              <a:endCxn id="34" idx="7"/>
            </p:cNvCxnSpPr>
            <p:nvPr/>
          </p:nvCxnSpPr>
          <p:spPr>
            <a:xfrm flipH="1">
              <a:off x="10375676" y="3579198"/>
              <a:ext cx="251684" cy="323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06577EC-16CD-EC44-AC48-99983C455240}"/>
                </a:ext>
              </a:extLst>
            </p:cNvPr>
            <p:cNvCxnSpPr>
              <a:stCxn id="35" idx="5"/>
              <a:endCxn id="34" idx="1"/>
            </p:cNvCxnSpPr>
            <p:nvPr/>
          </p:nvCxnSpPr>
          <p:spPr>
            <a:xfrm>
              <a:off x="9648601" y="3490860"/>
              <a:ext cx="468443" cy="4117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B6F4DDF-4268-9145-B18C-6DC87D9CB9A6}"/>
                </a:ext>
              </a:extLst>
            </p:cNvPr>
            <p:cNvCxnSpPr>
              <a:stCxn id="34" idx="3"/>
              <a:endCxn id="39" idx="7"/>
            </p:cNvCxnSpPr>
            <p:nvPr/>
          </p:nvCxnSpPr>
          <p:spPr>
            <a:xfrm flipH="1">
              <a:off x="9648601" y="4161257"/>
              <a:ext cx="468443" cy="174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76E7FA3-1297-4747-AD8D-CF10D9874C73}"/>
                </a:ext>
              </a:extLst>
            </p:cNvPr>
            <p:cNvCxnSpPr>
              <a:stCxn id="34" idx="5"/>
              <a:endCxn id="41" idx="1"/>
            </p:cNvCxnSpPr>
            <p:nvPr/>
          </p:nvCxnSpPr>
          <p:spPr>
            <a:xfrm>
              <a:off x="10375676" y="4161257"/>
              <a:ext cx="290008" cy="414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39DC1DA-16A3-8144-911D-BC0247555411}"/>
                </a:ext>
              </a:extLst>
            </p:cNvPr>
            <p:cNvCxnSpPr>
              <a:cxnSpLocks/>
              <a:stCxn id="36" idx="6"/>
              <a:endCxn id="41" idx="3"/>
            </p:cNvCxnSpPr>
            <p:nvPr/>
          </p:nvCxnSpPr>
          <p:spPr>
            <a:xfrm flipV="1">
              <a:off x="10035540" y="4834589"/>
              <a:ext cx="630144" cy="264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4417576-1F79-AC41-A7E8-4199B7DEAC99}"/>
                </a:ext>
              </a:extLst>
            </p:cNvPr>
            <p:cNvCxnSpPr>
              <a:stCxn id="40" idx="4"/>
              <a:endCxn id="41" idx="0"/>
            </p:cNvCxnSpPr>
            <p:nvPr/>
          </p:nvCxnSpPr>
          <p:spPr>
            <a:xfrm>
              <a:off x="10756676" y="3632762"/>
              <a:ext cx="38324" cy="889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2AB11BC-0ED5-754B-B848-03EDBF1F7C23}"/>
                </a:ext>
              </a:extLst>
            </p:cNvPr>
            <p:cNvCxnSpPr>
              <a:cxnSpLocks/>
              <a:stCxn id="42" idx="6"/>
              <a:endCxn id="39" idx="3"/>
            </p:cNvCxnSpPr>
            <p:nvPr/>
          </p:nvCxnSpPr>
          <p:spPr>
            <a:xfrm flipV="1">
              <a:off x="8794750" y="4594730"/>
              <a:ext cx="595219" cy="230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6E023A5-E119-2F4A-BB04-581894759449}"/>
                </a:ext>
              </a:extLst>
            </p:cNvPr>
            <p:cNvCxnSpPr>
              <a:stCxn id="36" idx="5"/>
              <a:endCxn id="38" idx="1"/>
            </p:cNvCxnSpPr>
            <p:nvPr/>
          </p:nvCxnSpPr>
          <p:spPr>
            <a:xfrm>
              <a:off x="9981976" y="5228057"/>
              <a:ext cx="303978" cy="265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7D13B71-102B-8F40-82B5-32B06423F31D}"/>
                </a:ext>
              </a:extLst>
            </p:cNvPr>
            <p:cNvCxnSpPr>
              <a:stCxn id="43" idx="3"/>
              <a:endCxn id="38" idx="6"/>
            </p:cNvCxnSpPr>
            <p:nvPr/>
          </p:nvCxnSpPr>
          <p:spPr>
            <a:xfrm flipH="1">
              <a:off x="10598150" y="5319840"/>
              <a:ext cx="626334" cy="302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C93E3F5-62C5-554F-B8A8-4304BA785CE7}"/>
                </a:ext>
              </a:extLst>
            </p:cNvPr>
            <p:cNvCxnSpPr>
              <a:stCxn id="41" idx="5"/>
              <a:endCxn id="43" idx="1"/>
            </p:cNvCxnSpPr>
            <p:nvPr/>
          </p:nvCxnSpPr>
          <p:spPr>
            <a:xfrm>
              <a:off x="10924316" y="4834589"/>
              <a:ext cx="300168" cy="226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C6658C9-7DF8-7F49-B1A6-51ED3BF41C25}"/>
                </a:ext>
              </a:extLst>
            </p:cNvPr>
            <p:cNvCxnSpPr>
              <a:stCxn id="34" idx="4"/>
              <a:endCxn id="36" idx="0"/>
            </p:cNvCxnSpPr>
            <p:nvPr/>
          </p:nvCxnSpPr>
          <p:spPr>
            <a:xfrm flipH="1">
              <a:off x="9852660" y="4214821"/>
              <a:ext cx="393700" cy="701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7EF7EA4-0DBB-9743-A8DC-C967BAE649DB}"/>
                </a:ext>
              </a:extLst>
            </p:cNvPr>
            <p:cNvCxnSpPr>
              <a:stCxn id="41" idx="4"/>
              <a:endCxn id="38" idx="7"/>
            </p:cNvCxnSpPr>
            <p:nvPr/>
          </p:nvCxnSpPr>
          <p:spPr>
            <a:xfrm flipH="1">
              <a:off x="10544586" y="4888153"/>
              <a:ext cx="250414" cy="605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196BBD9-AFBD-B647-BC61-4AE9A3675D5D}"/>
                </a:ext>
              </a:extLst>
            </p:cNvPr>
            <p:cNvCxnSpPr>
              <a:stCxn id="41" idx="6"/>
              <a:endCxn id="37" idx="3"/>
            </p:cNvCxnSpPr>
            <p:nvPr/>
          </p:nvCxnSpPr>
          <p:spPr>
            <a:xfrm flipV="1">
              <a:off x="10977880" y="4344137"/>
              <a:ext cx="469265" cy="361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BCFA9B-88AF-C94A-A60A-E893966B8EBC}"/>
                </a:ext>
              </a:extLst>
            </p:cNvPr>
            <p:cNvCxnSpPr>
              <a:stCxn id="45" idx="7"/>
              <a:endCxn id="36" idx="4"/>
            </p:cNvCxnSpPr>
            <p:nvPr/>
          </p:nvCxnSpPr>
          <p:spPr>
            <a:xfrm flipV="1">
              <a:off x="9525650" y="5281621"/>
              <a:ext cx="327010" cy="647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B2D67CD-FA71-6745-97DF-35F1CDB3EB24}"/>
                </a:ext>
              </a:extLst>
            </p:cNvPr>
            <p:cNvCxnSpPr>
              <a:stCxn id="45" idx="6"/>
              <a:endCxn id="38" idx="3"/>
            </p:cNvCxnSpPr>
            <p:nvPr/>
          </p:nvCxnSpPr>
          <p:spPr>
            <a:xfrm flipV="1">
              <a:off x="9579214" y="5752095"/>
              <a:ext cx="706740" cy="305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Cloud 75">
            <a:extLst>
              <a:ext uri="{FF2B5EF4-FFF2-40B4-BE49-F238E27FC236}">
                <a16:creationId xmlns:a16="http://schemas.microsoft.com/office/drawing/2014/main" id="{6C266183-4727-A448-A32F-B65FD19587A2}"/>
              </a:ext>
            </a:extLst>
          </p:cNvPr>
          <p:cNvSpPr/>
          <p:nvPr/>
        </p:nvSpPr>
        <p:spPr>
          <a:xfrm>
            <a:off x="8845940" y="3298544"/>
            <a:ext cx="2757948" cy="158594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GNN models</a:t>
            </a:r>
          </a:p>
        </p:txBody>
      </p:sp>
      <p:sp>
        <p:nvSpPr>
          <p:cNvPr id="77" name="Right Arrow 76">
            <a:extLst>
              <a:ext uri="{FF2B5EF4-FFF2-40B4-BE49-F238E27FC236}">
                <a16:creationId xmlns:a16="http://schemas.microsoft.com/office/drawing/2014/main" id="{37D500F9-AAD8-CA4D-86B2-640EFF302DE8}"/>
              </a:ext>
            </a:extLst>
          </p:cNvPr>
          <p:cNvSpPr/>
          <p:nvPr/>
        </p:nvSpPr>
        <p:spPr>
          <a:xfrm>
            <a:off x="7859932" y="4046700"/>
            <a:ext cx="811161" cy="27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63E2852F-BA0D-2E47-8FF7-6D67EAEDADF5}"/>
              </a:ext>
            </a:extLst>
          </p:cNvPr>
          <p:cNvSpPr/>
          <p:nvPr/>
        </p:nvSpPr>
        <p:spPr>
          <a:xfrm>
            <a:off x="4532985" y="4030285"/>
            <a:ext cx="811161" cy="27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57E357B-900D-0745-ADC8-C25E3A10CC9F}"/>
              </a:ext>
            </a:extLst>
          </p:cNvPr>
          <p:cNvSpPr txBox="1"/>
          <p:nvPr/>
        </p:nvSpPr>
        <p:spPr>
          <a:xfrm>
            <a:off x="1729741" y="6128377"/>
            <a:ext cx="147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full graph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1416EC3-58BB-7046-B653-CB8FD8F6389A}"/>
              </a:ext>
            </a:extLst>
          </p:cNvPr>
          <p:cNvSpPr txBox="1"/>
          <p:nvPr/>
        </p:nvSpPr>
        <p:spPr>
          <a:xfrm>
            <a:off x="6508039" y="5462742"/>
            <a:ext cx="89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batch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4A1A1EF-ED0B-754D-91FE-461801B1F149}"/>
              </a:ext>
            </a:extLst>
          </p:cNvPr>
          <p:cNvGrpSpPr/>
          <p:nvPr/>
        </p:nvGrpSpPr>
        <p:grpSpPr>
          <a:xfrm>
            <a:off x="5792000" y="2865822"/>
            <a:ext cx="2182944" cy="2451386"/>
            <a:chOff x="7634963" y="2926213"/>
            <a:chExt cx="2182944" cy="2451386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D0AB5D7-A8D8-1E4F-BF3B-0E4DDC545990}"/>
                </a:ext>
              </a:extLst>
            </p:cNvPr>
            <p:cNvSpPr/>
            <p:nvPr/>
          </p:nvSpPr>
          <p:spPr>
            <a:xfrm>
              <a:off x="8311812" y="2926213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2ABE50E-5E4E-B143-B40D-C1BDD30728CF}"/>
                </a:ext>
              </a:extLst>
            </p:cNvPr>
            <p:cNvSpPr/>
            <p:nvPr/>
          </p:nvSpPr>
          <p:spPr>
            <a:xfrm>
              <a:off x="7785760" y="3992654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E1BD947-AA8B-CD48-AF90-DE136DF6E1F1}"/>
                </a:ext>
              </a:extLst>
            </p:cNvPr>
            <p:cNvSpPr/>
            <p:nvPr/>
          </p:nvSpPr>
          <p:spPr>
            <a:xfrm>
              <a:off x="8484531" y="5011839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3582C5B-E691-3642-BCF1-897BD49E3F78}"/>
                </a:ext>
              </a:extLst>
            </p:cNvPr>
            <p:cNvSpPr/>
            <p:nvPr/>
          </p:nvSpPr>
          <p:spPr>
            <a:xfrm>
              <a:off x="8796779" y="3972397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45A922E-0171-F342-972E-F44010D5ADD2}"/>
                </a:ext>
              </a:extLst>
            </p:cNvPr>
            <p:cNvSpPr/>
            <p:nvPr/>
          </p:nvSpPr>
          <p:spPr>
            <a:xfrm>
              <a:off x="9452147" y="5002203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8A4E805-9FDB-C846-BFD5-515BC795F229}"/>
                </a:ext>
              </a:extLst>
            </p:cNvPr>
            <p:cNvCxnSpPr>
              <a:cxnSpLocks/>
              <a:stCxn id="83" idx="7"/>
              <a:endCxn id="82" idx="4"/>
            </p:cNvCxnSpPr>
            <p:nvPr/>
          </p:nvCxnSpPr>
          <p:spPr>
            <a:xfrm flipV="1">
              <a:off x="8097956" y="3291973"/>
              <a:ext cx="396736" cy="754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2CD64CA-CABE-5E48-99CA-686D2574EE06}"/>
                </a:ext>
              </a:extLst>
            </p:cNvPr>
            <p:cNvCxnSpPr>
              <a:cxnSpLocks/>
              <a:stCxn id="82" idx="4"/>
              <a:endCxn id="85" idx="0"/>
            </p:cNvCxnSpPr>
            <p:nvPr/>
          </p:nvCxnSpPr>
          <p:spPr>
            <a:xfrm>
              <a:off x="8494692" y="3291973"/>
              <a:ext cx="484967" cy="680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08E1781-93E5-694E-A13B-2C31041EFF13}"/>
                </a:ext>
              </a:extLst>
            </p:cNvPr>
            <p:cNvCxnSpPr>
              <a:cxnSpLocks/>
              <a:stCxn id="85" idx="4"/>
              <a:endCxn id="86" idx="1"/>
            </p:cNvCxnSpPr>
            <p:nvPr/>
          </p:nvCxnSpPr>
          <p:spPr>
            <a:xfrm>
              <a:off x="8979659" y="4338157"/>
              <a:ext cx="526052" cy="7176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8135787-CBBA-6842-A9F1-AE69522FCF5A}"/>
                </a:ext>
              </a:extLst>
            </p:cNvPr>
            <p:cNvCxnSpPr>
              <a:cxnSpLocks/>
              <a:stCxn id="85" idx="4"/>
              <a:endCxn id="84" idx="0"/>
            </p:cNvCxnSpPr>
            <p:nvPr/>
          </p:nvCxnSpPr>
          <p:spPr>
            <a:xfrm flipH="1">
              <a:off x="8667411" y="4338157"/>
              <a:ext cx="312248" cy="6736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2511998A-D2AB-1D42-A5F7-17A3652B9474}"/>
                </a:ext>
              </a:extLst>
            </p:cNvPr>
            <p:cNvSpPr/>
            <p:nvPr/>
          </p:nvSpPr>
          <p:spPr>
            <a:xfrm>
              <a:off x="7634963" y="5011839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C731F9C-BA18-7342-A261-085A8B3DEFA6}"/>
                </a:ext>
              </a:extLst>
            </p:cNvPr>
            <p:cNvCxnSpPr>
              <a:stCxn id="83" idx="4"/>
              <a:endCxn id="91" idx="0"/>
            </p:cNvCxnSpPr>
            <p:nvPr/>
          </p:nvCxnSpPr>
          <p:spPr>
            <a:xfrm flipH="1">
              <a:off x="7817843" y="4358414"/>
              <a:ext cx="150797" cy="653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4006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AABB-F1B3-9B4B-86AA-5B4F6467F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computation/data dependency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823A4D-3A41-1844-95E5-EB4125ADAA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Compute the embedding of node 1 of layer 2: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𝐴𝐺𝐺𝑅𝐸𝐺𝐴𝑇𝐸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𝐶𝑂𝑁𝐶𝐴𝑇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823A4D-3A41-1844-95E5-EB4125ADAA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2A86D561-7420-6D4A-ACA9-67A3B512274B}"/>
              </a:ext>
            </a:extLst>
          </p:cNvPr>
          <p:cNvGrpSpPr/>
          <p:nvPr/>
        </p:nvGrpSpPr>
        <p:grpSpPr>
          <a:xfrm>
            <a:off x="8002954" y="1825625"/>
            <a:ext cx="2805523" cy="2579118"/>
            <a:chOff x="8190844" y="2144149"/>
            <a:chExt cx="2805523" cy="25791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C6F69A-B5D1-0D48-A6BE-F7BC90C55A71}"/>
                </a:ext>
              </a:extLst>
            </p:cNvPr>
            <p:cNvGrpSpPr/>
            <p:nvPr/>
          </p:nvGrpSpPr>
          <p:grpSpPr>
            <a:xfrm>
              <a:off x="8813423" y="2211943"/>
              <a:ext cx="2182944" cy="2451386"/>
              <a:chOff x="7634963" y="2926213"/>
              <a:chExt cx="2182944" cy="2451386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780849D-B026-3345-91D1-A5A9D1C51E89}"/>
                  </a:ext>
                </a:extLst>
              </p:cNvPr>
              <p:cNvSpPr/>
              <p:nvPr/>
            </p:nvSpPr>
            <p:spPr>
              <a:xfrm>
                <a:off x="8311812" y="2926213"/>
                <a:ext cx="365760" cy="36576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155F79B-8D1D-AA45-AE99-48E554170B90}"/>
                  </a:ext>
                </a:extLst>
              </p:cNvPr>
              <p:cNvSpPr/>
              <p:nvPr/>
            </p:nvSpPr>
            <p:spPr>
              <a:xfrm>
                <a:off x="7785760" y="3992654"/>
                <a:ext cx="365760" cy="36576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04C48E3-DA91-7D4D-A854-E48A5C5D1F6F}"/>
                  </a:ext>
                </a:extLst>
              </p:cNvPr>
              <p:cNvSpPr/>
              <p:nvPr/>
            </p:nvSpPr>
            <p:spPr>
              <a:xfrm>
                <a:off x="8484531" y="5011839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8DBFEF5-4258-3D47-B071-4727C47B9F8A}"/>
                  </a:ext>
                </a:extLst>
              </p:cNvPr>
              <p:cNvSpPr/>
              <p:nvPr/>
            </p:nvSpPr>
            <p:spPr>
              <a:xfrm>
                <a:off x="8796779" y="3972397"/>
                <a:ext cx="365760" cy="36576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394C9CD-21EC-164A-AAB4-A1AAEAA84842}"/>
                  </a:ext>
                </a:extLst>
              </p:cNvPr>
              <p:cNvSpPr/>
              <p:nvPr/>
            </p:nvSpPr>
            <p:spPr>
              <a:xfrm>
                <a:off x="9452147" y="5002203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700831F-27A3-A241-96FF-E4196DAD2BDE}"/>
                  </a:ext>
                </a:extLst>
              </p:cNvPr>
              <p:cNvCxnSpPr>
                <a:cxnSpLocks/>
                <a:stCxn id="6" idx="7"/>
                <a:endCxn id="5" idx="4"/>
              </p:cNvCxnSpPr>
              <p:nvPr/>
            </p:nvCxnSpPr>
            <p:spPr>
              <a:xfrm flipV="1">
                <a:off x="8097956" y="3291973"/>
                <a:ext cx="396736" cy="7542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B3B388F-2FD6-E446-84D9-62804D9D5008}"/>
                  </a:ext>
                </a:extLst>
              </p:cNvPr>
              <p:cNvCxnSpPr>
                <a:cxnSpLocks/>
                <a:stCxn id="5" idx="4"/>
                <a:endCxn id="8" idx="0"/>
              </p:cNvCxnSpPr>
              <p:nvPr/>
            </p:nvCxnSpPr>
            <p:spPr>
              <a:xfrm>
                <a:off x="8494692" y="3291973"/>
                <a:ext cx="484967" cy="6804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79A0C44-C3AF-EE44-AA6C-8025E1987FD3}"/>
                  </a:ext>
                </a:extLst>
              </p:cNvPr>
              <p:cNvCxnSpPr>
                <a:cxnSpLocks/>
                <a:stCxn id="8" idx="4"/>
                <a:endCxn id="9" idx="1"/>
              </p:cNvCxnSpPr>
              <p:nvPr/>
            </p:nvCxnSpPr>
            <p:spPr>
              <a:xfrm>
                <a:off x="8979659" y="4338157"/>
                <a:ext cx="526052" cy="7176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234797F-EADE-344B-B0CC-3B41064AE9D3}"/>
                  </a:ext>
                </a:extLst>
              </p:cNvPr>
              <p:cNvCxnSpPr>
                <a:cxnSpLocks/>
                <a:stCxn id="8" idx="4"/>
                <a:endCxn id="7" idx="0"/>
              </p:cNvCxnSpPr>
              <p:nvPr/>
            </p:nvCxnSpPr>
            <p:spPr>
              <a:xfrm flipH="1">
                <a:off x="8667411" y="4338157"/>
                <a:ext cx="312248" cy="6736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FCA83B4-2F1F-814F-8FA6-ADBFDE78C79A}"/>
                  </a:ext>
                </a:extLst>
              </p:cNvPr>
              <p:cNvSpPr/>
              <p:nvPr/>
            </p:nvSpPr>
            <p:spPr>
              <a:xfrm>
                <a:off x="7634963" y="5011839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95D18F4-2909-3C4D-BF26-A4C5C66FD2AA}"/>
                  </a:ext>
                </a:extLst>
              </p:cNvPr>
              <p:cNvCxnSpPr>
                <a:stCxn id="6" idx="4"/>
                <a:endCxn id="14" idx="0"/>
              </p:cNvCxnSpPr>
              <p:nvPr/>
            </p:nvCxnSpPr>
            <p:spPr>
              <a:xfrm flipH="1">
                <a:off x="7817843" y="4358414"/>
                <a:ext cx="150797" cy="6534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542275F-DF3B-8F4B-ADD4-1AEAA8ADCB09}"/>
                    </a:ext>
                  </a:extLst>
                </p:cNvPr>
                <p:cNvSpPr/>
                <p:nvPr/>
              </p:nvSpPr>
              <p:spPr>
                <a:xfrm>
                  <a:off x="8194955" y="2144149"/>
                  <a:ext cx="618183" cy="4382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542275F-DF3B-8F4B-ADD4-1AEAA8ADCB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955" y="2144149"/>
                  <a:ext cx="618183" cy="438262"/>
                </a:xfrm>
                <a:prstGeom prst="rect">
                  <a:avLst/>
                </a:prstGeom>
                <a:blipFill>
                  <a:blip r:embed="rId3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FB2F430-A7C9-2345-B5DC-52B7711FA53F}"/>
                    </a:ext>
                  </a:extLst>
                </p:cNvPr>
                <p:cNvSpPr/>
                <p:nvPr/>
              </p:nvSpPr>
              <p:spPr>
                <a:xfrm>
                  <a:off x="8194956" y="3191062"/>
                  <a:ext cx="618182" cy="4449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FB2F430-A7C9-2345-B5DC-52B7711FA5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956" y="3191062"/>
                  <a:ext cx="618182" cy="444930"/>
                </a:xfrm>
                <a:prstGeom prst="rect">
                  <a:avLst/>
                </a:prstGeom>
                <a:blipFill>
                  <a:blip r:embed="rId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6AEF6C6-09BB-3547-A31C-163C16BEE85A}"/>
                    </a:ext>
                  </a:extLst>
                </p:cNvPr>
                <p:cNvSpPr/>
                <p:nvPr/>
              </p:nvSpPr>
              <p:spPr>
                <a:xfrm>
                  <a:off x="8190844" y="4247046"/>
                  <a:ext cx="618182" cy="47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6AEF6C6-09BB-3547-A31C-163C16BEE8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0844" y="4247046"/>
                  <a:ext cx="618182" cy="476221"/>
                </a:xfrm>
                <a:prstGeom prst="rect">
                  <a:avLst/>
                </a:prstGeom>
                <a:blipFill>
                  <a:blip r:embed="rId5"/>
                  <a:stretch>
                    <a:fillRect b="-5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2C98112-5C96-7742-9412-0C955B3B91C1}"/>
                  </a:ext>
                </a:extLst>
              </p:cNvPr>
              <p:cNvSpPr txBox="1"/>
              <p:nvPr/>
            </p:nvSpPr>
            <p:spPr>
              <a:xfrm>
                <a:off x="2655518" y="3642204"/>
                <a:ext cx="2982611" cy="527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How do we get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2C98112-5C96-7742-9412-0C955B3B9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518" y="3642204"/>
                <a:ext cx="2982611" cy="527324"/>
              </a:xfrm>
              <a:prstGeom prst="rect">
                <a:avLst/>
              </a:prstGeom>
              <a:blipFill>
                <a:blip r:embed="rId6"/>
                <a:stretch>
                  <a:fillRect l="-3814" t="-9524" r="-296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91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6509-3D56-0445-B667-2BCADB13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graph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F098-FFA2-C940-B41E-2F3919C7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forward and backward computation on the full graph.</a:t>
            </a:r>
          </a:p>
          <a:p>
            <a:r>
              <a:rPr lang="en-US" dirty="0"/>
              <a:t>Memory consumption of a GNN model is proportional to |V| and |E|.</a:t>
            </a:r>
          </a:p>
          <a:p>
            <a:pPr lvl="1"/>
            <a:r>
              <a:rPr lang="en-US" dirty="0"/>
              <a:t>A graph with 1B edges may require terabytes of memory to store data.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77662-0EEB-FB4D-A106-889A5ED7E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527" y="3798042"/>
            <a:ext cx="2969587" cy="251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0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9719-494A-8B48-B6FB-26085F2A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Recap: mini-batch training in deep learning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C24CC3-41B4-C746-9116-9E5F3F8CB914}"/>
              </a:ext>
            </a:extLst>
          </p:cNvPr>
          <p:cNvSpPr/>
          <p:nvPr/>
        </p:nvSpPr>
        <p:spPr>
          <a:xfrm>
            <a:off x="2455320" y="1690688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2D48AD-AD63-0B41-81AC-4EA6D74772C5}"/>
              </a:ext>
            </a:extLst>
          </p:cNvPr>
          <p:cNvSpPr/>
          <p:nvPr/>
        </p:nvSpPr>
        <p:spPr>
          <a:xfrm>
            <a:off x="2455320" y="2057676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476352-A7B3-D04D-9AAD-441B7CC24C00}"/>
              </a:ext>
            </a:extLst>
          </p:cNvPr>
          <p:cNvSpPr/>
          <p:nvPr/>
        </p:nvSpPr>
        <p:spPr>
          <a:xfrm>
            <a:off x="2455320" y="2424664"/>
            <a:ext cx="182880" cy="18288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9570CD-15A5-E642-BA72-07AB104AE0B9}"/>
              </a:ext>
            </a:extLst>
          </p:cNvPr>
          <p:cNvSpPr/>
          <p:nvPr/>
        </p:nvSpPr>
        <p:spPr>
          <a:xfrm>
            <a:off x="2455320" y="2791652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C052DA-91F5-5441-9AD6-9016B23B6383}"/>
              </a:ext>
            </a:extLst>
          </p:cNvPr>
          <p:cNvSpPr/>
          <p:nvPr/>
        </p:nvSpPr>
        <p:spPr>
          <a:xfrm>
            <a:off x="2455320" y="3185191"/>
            <a:ext cx="182880" cy="18288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93B680-822B-3548-980F-567942A65379}"/>
              </a:ext>
            </a:extLst>
          </p:cNvPr>
          <p:cNvSpPr/>
          <p:nvPr/>
        </p:nvSpPr>
        <p:spPr>
          <a:xfrm>
            <a:off x="2455320" y="3552179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02A266-A6B7-214C-B4F7-951FAE021BE9}"/>
              </a:ext>
            </a:extLst>
          </p:cNvPr>
          <p:cNvSpPr/>
          <p:nvPr/>
        </p:nvSpPr>
        <p:spPr>
          <a:xfrm>
            <a:off x="2455320" y="3919167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103D68-36E2-3843-8A63-24600C3BACAD}"/>
              </a:ext>
            </a:extLst>
          </p:cNvPr>
          <p:cNvSpPr/>
          <p:nvPr/>
        </p:nvSpPr>
        <p:spPr>
          <a:xfrm>
            <a:off x="2455320" y="4286155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9B947B-B30A-2640-9FA2-90B5059F7C12}"/>
              </a:ext>
            </a:extLst>
          </p:cNvPr>
          <p:cNvSpPr/>
          <p:nvPr/>
        </p:nvSpPr>
        <p:spPr>
          <a:xfrm>
            <a:off x="2455320" y="4679694"/>
            <a:ext cx="182880" cy="18288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D4CC70-5685-DE42-A3BC-C2C5A6F41A4E}"/>
              </a:ext>
            </a:extLst>
          </p:cNvPr>
          <p:cNvSpPr/>
          <p:nvPr/>
        </p:nvSpPr>
        <p:spPr>
          <a:xfrm>
            <a:off x="2455320" y="5046682"/>
            <a:ext cx="182880" cy="18288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8B6AAFC-948F-A146-84B8-D4202E9FE59C}"/>
              </a:ext>
            </a:extLst>
          </p:cNvPr>
          <p:cNvSpPr/>
          <p:nvPr/>
        </p:nvSpPr>
        <p:spPr>
          <a:xfrm>
            <a:off x="2455320" y="5413670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95D747-0E38-2E40-AEE3-7049E36BFDCE}"/>
              </a:ext>
            </a:extLst>
          </p:cNvPr>
          <p:cNvSpPr/>
          <p:nvPr/>
        </p:nvSpPr>
        <p:spPr>
          <a:xfrm>
            <a:off x="2455320" y="5780658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9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9719-494A-8B48-B6FB-26085F2A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Recap: mini-batch training in deep learning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C24CC3-41B4-C746-9116-9E5F3F8CB914}"/>
              </a:ext>
            </a:extLst>
          </p:cNvPr>
          <p:cNvSpPr/>
          <p:nvPr/>
        </p:nvSpPr>
        <p:spPr>
          <a:xfrm>
            <a:off x="2455320" y="1690688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2D48AD-AD63-0B41-81AC-4EA6D74772C5}"/>
              </a:ext>
            </a:extLst>
          </p:cNvPr>
          <p:cNvSpPr/>
          <p:nvPr/>
        </p:nvSpPr>
        <p:spPr>
          <a:xfrm>
            <a:off x="2455320" y="2057676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476352-A7B3-D04D-9AAD-441B7CC24C00}"/>
              </a:ext>
            </a:extLst>
          </p:cNvPr>
          <p:cNvSpPr/>
          <p:nvPr/>
        </p:nvSpPr>
        <p:spPr>
          <a:xfrm>
            <a:off x="2455320" y="2424664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9570CD-15A5-E642-BA72-07AB104AE0B9}"/>
              </a:ext>
            </a:extLst>
          </p:cNvPr>
          <p:cNvSpPr/>
          <p:nvPr/>
        </p:nvSpPr>
        <p:spPr>
          <a:xfrm>
            <a:off x="2455320" y="2791652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C052DA-91F5-5441-9AD6-9016B23B6383}"/>
              </a:ext>
            </a:extLst>
          </p:cNvPr>
          <p:cNvSpPr/>
          <p:nvPr/>
        </p:nvSpPr>
        <p:spPr>
          <a:xfrm>
            <a:off x="2455320" y="3185191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93B680-822B-3548-980F-567942A65379}"/>
              </a:ext>
            </a:extLst>
          </p:cNvPr>
          <p:cNvSpPr/>
          <p:nvPr/>
        </p:nvSpPr>
        <p:spPr>
          <a:xfrm>
            <a:off x="2455320" y="3552179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02A266-A6B7-214C-B4F7-951FAE021BE9}"/>
              </a:ext>
            </a:extLst>
          </p:cNvPr>
          <p:cNvSpPr/>
          <p:nvPr/>
        </p:nvSpPr>
        <p:spPr>
          <a:xfrm>
            <a:off x="2455320" y="3919167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103D68-36E2-3843-8A63-24600C3BACAD}"/>
              </a:ext>
            </a:extLst>
          </p:cNvPr>
          <p:cNvSpPr/>
          <p:nvPr/>
        </p:nvSpPr>
        <p:spPr>
          <a:xfrm>
            <a:off x="2455320" y="4286155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9B947B-B30A-2640-9FA2-90B5059F7C12}"/>
              </a:ext>
            </a:extLst>
          </p:cNvPr>
          <p:cNvSpPr/>
          <p:nvPr/>
        </p:nvSpPr>
        <p:spPr>
          <a:xfrm>
            <a:off x="2455320" y="4679694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D4CC70-5685-DE42-A3BC-C2C5A6F41A4E}"/>
              </a:ext>
            </a:extLst>
          </p:cNvPr>
          <p:cNvSpPr/>
          <p:nvPr/>
        </p:nvSpPr>
        <p:spPr>
          <a:xfrm>
            <a:off x="2455320" y="5046682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8B6AAFC-948F-A146-84B8-D4202E9FE59C}"/>
              </a:ext>
            </a:extLst>
          </p:cNvPr>
          <p:cNvSpPr/>
          <p:nvPr/>
        </p:nvSpPr>
        <p:spPr>
          <a:xfrm>
            <a:off x="2455320" y="5413670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95D747-0E38-2E40-AEE3-7049E36BFDCE}"/>
              </a:ext>
            </a:extLst>
          </p:cNvPr>
          <p:cNvSpPr/>
          <p:nvPr/>
        </p:nvSpPr>
        <p:spPr>
          <a:xfrm>
            <a:off x="2455320" y="5780658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97E3740-E045-8B43-8BA9-631A4FEC6C1F}"/>
              </a:ext>
            </a:extLst>
          </p:cNvPr>
          <p:cNvSpPr/>
          <p:nvPr/>
        </p:nvSpPr>
        <p:spPr>
          <a:xfrm>
            <a:off x="5719629" y="3044580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3F9B5B-8EC2-F74C-A059-6B63998DE42E}"/>
              </a:ext>
            </a:extLst>
          </p:cNvPr>
          <p:cNvSpPr/>
          <p:nvPr/>
        </p:nvSpPr>
        <p:spPr>
          <a:xfrm>
            <a:off x="5719629" y="3411568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AC575B0-8669-9143-8111-A6F6DAB31363}"/>
              </a:ext>
            </a:extLst>
          </p:cNvPr>
          <p:cNvSpPr/>
          <p:nvPr/>
        </p:nvSpPr>
        <p:spPr>
          <a:xfrm>
            <a:off x="5719629" y="3778556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6A8A81C-683E-7244-AF82-222A7713E18D}"/>
              </a:ext>
            </a:extLst>
          </p:cNvPr>
          <p:cNvSpPr/>
          <p:nvPr/>
        </p:nvSpPr>
        <p:spPr>
          <a:xfrm>
            <a:off x="5719629" y="4145544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A1125230-078F-4C45-87D6-DA406C0A9B60}"/>
              </a:ext>
            </a:extLst>
          </p:cNvPr>
          <p:cNvSpPr/>
          <p:nvPr/>
        </p:nvSpPr>
        <p:spPr>
          <a:xfrm>
            <a:off x="6769509" y="3456674"/>
            <a:ext cx="811161" cy="27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0BD98DEC-F0D4-F148-B997-0DFD143B5D4D}"/>
              </a:ext>
            </a:extLst>
          </p:cNvPr>
          <p:cNvSpPr/>
          <p:nvPr/>
        </p:nvSpPr>
        <p:spPr>
          <a:xfrm>
            <a:off x="8155858" y="2926589"/>
            <a:ext cx="2757948" cy="158594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DL models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C54994-2B8E-C743-9380-F0F99738C166}"/>
              </a:ext>
            </a:extLst>
          </p:cNvPr>
          <p:cNvSpPr txBox="1"/>
          <p:nvPr/>
        </p:nvSpPr>
        <p:spPr>
          <a:xfrm>
            <a:off x="5294671" y="4862574"/>
            <a:ext cx="88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9483C5-A987-3B43-866C-09E1E97A4DE3}"/>
              </a:ext>
            </a:extLst>
          </p:cNvPr>
          <p:cNvSpPr txBox="1"/>
          <p:nvPr/>
        </p:nvSpPr>
        <p:spPr>
          <a:xfrm>
            <a:off x="1729741" y="6128377"/>
            <a:ext cx="163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full dataset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8E448942-866D-8F4D-9E8B-2DA110BD7057}"/>
              </a:ext>
            </a:extLst>
          </p:cNvPr>
          <p:cNvSpPr/>
          <p:nvPr/>
        </p:nvSpPr>
        <p:spPr>
          <a:xfrm>
            <a:off x="3773334" y="3472557"/>
            <a:ext cx="811161" cy="27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1025A1-9568-ED45-A9EB-859ECD5BB1C3}"/>
              </a:ext>
            </a:extLst>
          </p:cNvPr>
          <p:cNvSpPr txBox="1"/>
          <p:nvPr/>
        </p:nvSpPr>
        <p:spPr>
          <a:xfrm>
            <a:off x="5372107" y="5286768"/>
            <a:ext cx="4479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Data points are independent and identically distributed (IID).</a:t>
            </a:r>
          </a:p>
        </p:txBody>
      </p:sp>
    </p:spTree>
    <p:extLst>
      <p:ext uri="{BB962C8B-B14F-4D97-AF65-F5344CB8AC3E}">
        <p14:creationId xmlns:p14="http://schemas.microsoft.com/office/powerpoint/2010/main" val="122985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CF49-4110-D047-A850-D1DDA128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apply mini-batch training to graphs?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2E412-1092-D042-88D4-FAC2E0465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(data points) in graphs have edges (dependencies).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702FE60-B3F0-CE4E-80BE-57335266D7EB}"/>
              </a:ext>
            </a:extLst>
          </p:cNvPr>
          <p:cNvGrpSpPr/>
          <p:nvPr/>
        </p:nvGrpSpPr>
        <p:grpSpPr>
          <a:xfrm>
            <a:off x="1265904" y="2675342"/>
            <a:ext cx="3366374" cy="3070290"/>
            <a:chOff x="8428990" y="3178664"/>
            <a:chExt cx="3366374" cy="307029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BE67C70-BFF7-DB4D-BBE5-810EC09EB11C}"/>
                </a:ext>
              </a:extLst>
            </p:cNvPr>
            <p:cNvSpPr/>
            <p:nvPr/>
          </p:nvSpPr>
          <p:spPr>
            <a:xfrm>
              <a:off x="10063480" y="384906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F70C300-BBAD-3A48-A367-5DBB502DCB39}"/>
                </a:ext>
              </a:extLst>
            </p:cNvPr>
            <p:cNvSpPr/>
            <p:nvPr/>
          </p:nvSpPr>
          <p:spPr>
            <a:xfrm>
              <a:off x="9336405" y="317866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3DFF1DB-426F-D34A-9FE2-0717084E4AEE}"/>
                </a:ext>
              </a:extLst>
            </p:cNvPr>
            <p:cNvSpPr/>
            <p:nvPr/>
          </p:nvSpPr>
          <p:spPr>
            <a:xfrm>
              <a:off x="9669780" y="491586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C9EC81D-701C-6A4F-B8C6-F0FC671705C3}"/>
                </a:ext>
              </a:extLst>
            </p:cNvPr>
            <p:cNvSpPr/>
            <p:nvPr/>
          </p:nvSpPr>
          <p:spPr>
            <a:xfrm>
              <a:off x="11393581" y="403194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303DD69-D8E5-C24F-B4A0-BEC682E2677E}"/>
                </a:ext>
              </a:extLst>
            </p:cNvPr>
            <p:cNvSpPr/>
            <p:nvPr/>
          </p:nvSpPr>
          <p:spPr>
            <a:xfrm>
              <a:off x="10232390" y="5439899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C477BA7-3D4C-1448-8F5E-07461C9717B2}"/>
                </a:ext>
              </a:extLst>
            </p:cNvPr>
            <p:cNvSpPr/>
            <p:nvPr/>
          </p:nvSpPr>
          <p:spPr>
            <a:xfrm>
              <a:off x="9336405" y="428253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11DF283-44CB-704D-BE81-C431C7FA9275}"/>
                </a:ext>
              </a:extLst>
            </p:cNvPr>
            <p:cNvSpPr/>
            <p:nvPr/>
          </p:nvSpPr>
          <p:spPr>
            <a:xfrm>
              <a:off x="10573796" y="3267002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BEE605C-E0A6-E34A-909D-45DB0DC7AEF7}"/>
                </a:ext>
              </a:extLst>
            </p:cNvPr>
            <p:cNvSpPr/>
            <p:nvPr/>
          </p:nvSpPr>
          <p:spPr>
            <a:xfrm>
              <a:off x="10612120" y="4522393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572E174-10C7-414C-987D-87BCCA513419}"/>
                </a:ext>
              </a:extLst>
            </p:cNvPr>
            <p:cNvSpPr/>
            <p:nvPr/>
          </p:nvSpPr>
          <p:spPr>
            <a:xfrm>
              <a:off x="8428990" y="464188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9620897-1482-AC40-8E41-432B5E9CDB2A}"/>
                </a:ext>
              </a:extLst>
            </p:cNvPr>
            <p:cNvSpPr/>
            <p:nvPr/>
          </p:nvSpPr>
          <p:spPr>
            <a:xfrm>
              <a:off x="11170920" y="500764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0158555-8516-4542-8EE9-38400D25E870}"/>
                </a:ext>
              </a:extLst>
            </p:cNvPr>
            <p:cNvSpPr txBox="1"/>
            <p:nvPr/>
          </p:nvSpPr>
          <p:spPr>
            <a:xfrm>
              <a:off x="11376660" y="40341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7A7B6C6-E51B-8A41-A102-BEE0FC6A49DB}"/>
                </a:ext>
              </a:extLst>
            </p:cNvPr>
            <p:cNvSpPr/>
            <p:nvPr/>
          </p:nvSpPr>
          <p:spPr>
            <a:xfrm>
              <a:off x="9213454" y="5875070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E02CA6F-6E42-4A42-8FD5-5C56A5AF73A7}"/>
                </a:ext>
              </a:extLst>
            </p:cNvPr>
            <p:cNvSpPr txBox="1"/>
            <p:nvPr/>
          </p:nvSpPr>
          <p:spPr>
            <a:xfrm>
              <a:off x="9186982" y="58796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4EB1400-66D4-3941-9D2E-AB78A1055555}"/>
                </a:ext>
              </a:extLst>
            </p:cNvPr>
            <p:cNvCxnSpPr>
              <a:stCxn id="40" idx="3"/>
              <a:endCxn id="34" idx="7"/>
            </p:cNvCxnSpPr>
            <p:nvPr/>
          </p:nvCxnSpPr>
          <p:spPr>
            <a:xfrm flipH="1">
              <a:off x="10375676" y="3579198"/>
              <a:ext cx="251684" cy="323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06577EC-16CD-EC44-AC48-99983C455240}"/>
                </a:ext>
              </a:extLst>
            </p:cNvPr>
            <p:cNvCxnSpPr>
              <a:stCxn id="35" idx="5"/>
              <a:endCxn id="34" idx="1"/>
            </p:cNvCxnSpPr>
            <p:nvPr/>
          </p:nvCxnSpPr>
          <p:spPr>
            <a:xfrm>
              <a:off x="9648601" y="3490860"/>
              <a:ext cx="468443" cy="4117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B6F4DDF-4268-9145-B18C-6DC87D9CB9A6}"/>
                </a:ext>
              </a:extLst>
            </p:cNvPr>
            <p:cNvCxnSpPr>
              <a:stCxn id="34" idx="3"/>
              <a:endCxn id="39" idx="7"/>
            </p:cNvCxnSpPr>
            <p:nvPr/>
          </p:nvCxnSpPr>
          <p:spPr>
            <a:xfrm flipH="1">
              <a:off x="9648601" y="4161257"/>
              <a:ext cx="468443" cy="174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76E7FA3-1297-4747-AD8D-CF10D9874C73}"/>
                </a:ext>
              </a:extLst>
            </p:cNvPr>
            <p:cNvCxnSpPr>
              <a:stCxn id="34" idx="5"/>
              <a:endCxn id="41" idx="1"/>
            </p:cNvCxnSpPr>
            <p:nvPr/>
          </p:nvCxnSpPr>
          <p:spPr>
            <a:xfrm>
              <a:off x="10375676" y="4161257"/>
              <a:ext cx="290008" cy="414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39DC1DA-16A3-8144-911D-BC0247555411}"/>
                </a:ext>
              </a:extLst>
            </p:cNvPr>
            <p:cNvCxnSpPr>
              <a:cxnSpLocks/>
              <a:stCxn id="36" idx="6"/>
              <a:endCxn id="41" idx="3"/>
            </p:cNvCxnSpPr>
            <p:nvPr/>
          </p:nvCxnSpPr>
          <p:spPr>
            <a:xfrm flipV="1">
              <a:off x="10035540" y="4834589"/>
              <a:ext cx="630144" cy="264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4417576-1F79-AC41-A7E8-4199B7DEAC99}"/>
                </a:ext>
              </a:extLst>
            </p:cNvPr>
            <p:cNvCxnSpPr>
              <a:stCxn id="40" idx="4"/>
              <a:endCxn id="41" idx="0"/>
            </p:cNvCxnSpPr>
            <p:nvPr/>
          </p:nvCxnSpPr>
          <p:spPr>
            <a:xfrm>
              <a:off x="10756676" y="3632762"/>
              <a:ext cx="38324" cy="889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2AB11BC-0ED5-754B-B848-03EDBF1F7C23}"/>
                </a:ext>
              </a:extLst>
            </p:cNvPr>
            <p:cNvCxnSpPr>
              <a:cxnSpLocks/>
              <a:stCxn id="42" idx="6"/>
              <a:endCxn id="39" idx="3"/>
            </p:cNvCxnSpPr>
            <p:nvPr/>
          </p:nvCxnSpPr>
          <p:spPr>
            <a:xfrm flipV="1">
              <a:off x="8794750" y="4594730"/>
              <a:ext cx="595219" cy="230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6E023A5-E119-2F4A-BB04-581894759449}"/>
                </a:ext>
              </a:extLst>
            </p:cNvPr>
            <p:cNvCxnSpPr>
              <a:stCxn id="36" idx="5"/>
              <a:endCxn id="38" idx="1"/>
            </p:cNvCxnSpPr>
            <p:nvPr/>
          </p:nvCxnSpPr>
          <p:spPr>
            <a:xfrm>
              <a:off x="9981976" y="5228057"/>
              <a:ext cx="303978" cy="265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7D13B71-102B-8F40-82B5-32B06423F31D}"/>
                </a:ext>
              </a:extLst>
            </p:cNvPr>
            <p:cNvCxnSpPr>
              <a:stCxn id="43" idx="3"/>
              <a:endCxn id="38" idx="6"/>
            </p:cNvCxnSpPr>
            <p:nvPr/>
          </p:nvCxnSpPr>
          <p:spPr>
            <a:xfrm flipH="1">
              <a:off x="10598150" y="5319840"/>
              <a:ext cx="626334" cy="302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C93E3F5-62C5-554F-B8A8-4304BA785CE7}"/>
                </a:ext>
              </a:extLst>
            </p:cNvPr>
            <p:cNvCxnSpPr>
              <a:stCxn id="41" idx="5"/>
              <a:endCxn id="43" idx="1"/>
            </p:cNvCxnSpPr>
            <p:nvPr/>
          </p:nvCxnSpPr>
          <p:spPr>
            <a:xfrm>
              <a:off x="10924316" y="4834589"/>
              <a:ext cx="300168" cy="226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C6658C9-7DF8-7F49-B1A6-51ED3BF41C25}"/>
                </a:ext>
              </a:extLst>
            </p:cNvPr>
            <p:cNvCxnSpPr>
              <a:stCxn id="34" idx="4"/>
              <a:endCxn id="36" idx="0"/>
            </p:cNvCxnSpPr>
            <p:nvPr/>
          </p:nvCxnSpPr>
          <p:spPr>
            <a:xfrm flipH="1">
              <a:off x="9852660" y="4214821"/>
              <a:ext cx="393700" cy="701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7EF7EA4-0DBB-9743-A8DC-C967BAE649DB}"/>
                </a:ext>
              </a:extLst>
            </p:cNvPr>
            <p:cNvCxnSpPr>
              <a:stCxn id="41" idx="4"/>
              <a:endCxn id="38" idx="7"/>
            </p:cNvCxnSpPr>
            <p:nvPr/>
          </p:nvCxnSpPr>
          <p:spPr>
            <a:xfrm flipH="1">
              <a:off x="10544586" y="4888153"/>
              <a:ext cx="250414" cy="605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196BBD9-AFBD-B647-BC61-4AE9A3675D5D}"/>
                </a:ext>
              </a:extLst>
            </p:cNvPr>
            <p:cNvCxnSpPr>
              <a:stCxn id="41" idx="6"/>
              <a:endCxn id="37" idx="3"/>
            </p:cNvCxnSpPr>
            <p:nvPr/>
          </p:nvCxnSpPr>
          <p:spPr>
            <a:xfrm flipV="1">
              <a:off x="10977880" y="4344137"/>
              <a:ext cx="469265" cy="361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BCFA9B-88AF-C94A-A60A-E893966B8EBC}"/>
                </a:ext>
              </a:extLst>
            </p:cNvPr>
            <p:cNvCxnSpPr>
              <a:stCxn id="45" idx="7"/>
              <a:endCxn id="36" idx="4"/>
            </p:cNvCxnSpPr>
            <p:nvPr/>
          </p:nvCxnSpPr>
          <p:spPr>
            <a:xfrm flipV="1">
              <a:off x="9525650" y="5281621"/>
              <a:ext cx="327010" cy="647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B2D67CD-FA71-6745-97DF-35F1CDB3EB24}"/>
                </a:ext>
              </a:extLst>
            </p:cNvPr>
            <p:cNvCxnSpPr>
              <a:stCxn id="45" idx="6"/>
              <a:endCxn id="38" idx="3"/>
            </p:cNvCxnSpPr>
            <p:nvPr/>
          </p:nvCxnSpPr>
          <p:spPr>
            <a:xfrm flipV="1">
              <a:off x="9579214" y="5752095"/>
              <a:ext cx="706740" cy="305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Oval 80">
            <a:extLst>
              <a:ext uri="{FF2B5EF4-FFF2-40B4-BE49-F238E27FC236}">
                <a16:creationId xmlns:a16="http://schemas.microsoft.com/office/drawing/2014/main" id="{5992FF69-BA7A-8641-B280-3212B5792449}"/>
              </a:ext>
            </a:extLst>
          </p:cNvPr>
          <p:cNvSpPr/>
          <p:nvPr/>
        </p:nvSpPr>
        <p:spPr>
          <a:xfrm>
            <a:off x="8494721" y="401042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7B4F330-F0C0-AB4C-B399-CF20D798C8B7}"/>
              </a:ext>
            </a:extLst>
          </p:cNvPr>
          <p:cNvSpPr/>
          <p:nvPr/>
        </p:nvSpPr>
        <p:spPr>
          <a:xfrm>
            <a:off x="7559167" y="3350903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FF0E5AE-9F29-1D48-BBBA-97CC3A3381C5}"/>
              </a:ext>
            </a:extLst>
          </p:cNvPr>
          <p:cNvSpPr/>
          <p:nvPr/>
        </p:nvSpPr>
        <p:spPr>
          <a:xfrm>
            <a:off x="9090723" y="3391375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07E32B8-1E09-2D43-9FC1-7B11251F7185}"/>
              </a:ext>
            </a:extLst>
          </p:cNvPr>
          <p:cNvSpPr/>
          <p:nvPr/>
        </p:nvSpPr>
        <p:spPr>
          <a:xfrm>
            <a:off x="8860481" y="4918925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5" name="Right Arrow 84">
            <a:extLst>
              <a:ext uri="{FF2B5EF4-FFF2-40B4-BE49-F238E27FC236}">
                <a16:creationId xmlns:a16="http://schemas.microsoft.com/office/drawing/2014/main" id="{F6CD855B-865D-604E-922B-2054E3C52692}"/>
              </a:ext>
            </a:extLst>
          </p:cNvPr>
          <p:cNvSpPr/>
          <p:nvPr/>
        </p:nvSpPr>
        <p:spPr>
          <a:xfrm>
            <a:off x="5932057" y="4166430"/>
            <a:ext cx="811161" cy="27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70C5B-A5DD-FE4F-BD2E-3CA12466B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168" y="3829439"/>
            <a:ext cx="1011306" cy="122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7FCA5-B350-8242-9DF6-F0495AFB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dirty="0" err="1"/>
              <a:t>GraphSage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6E520A-8A8D-2D45-B338-5A6AAEDF5B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𝐴𝐺𝐺𝑅𝐸𝐺𝐴𝑇𝐸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)}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𝐶𝑂𝑁𝐶𝐴𝑇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6E520A-8A8D-2D45-B338-5A6AAEDF5B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564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F9F-CDD8-C041-B160-A7697E7F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Two-layer GNN from the perspective of a vertex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34B61-AA5F-CB4D-934F-3DC1E664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embedding of node 1 of layer 2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7FEA92-1083-F444-98CA-3F8CE35DFFDE}"/>
              </a:ext>
            </a:extLst>
          </p:cNvPr>
          <p:cNvGrpSpPr/>
          <p:nvPr/>
        </p:nvGrpSpPr>
        <p:grpSpPr>
          <a:xfrm>
            <a:off x="7312742" y="2822825"/>
            <a:ext cx="3366374" cy="3070290"/>
            <a:chOff x="8428990" y="3178664"/>
            <a:chExt cx="3366374" cy="307029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3BB2C70-5AD7-CE40-B774-C1E8A45FD70D}"/>
                </a:ext>
              </a:extLst>
            </p:cNvPr>
            <p:cNvSpPr/>
            <p:nvPr/>
          </p:nvSpPr>
          <p:spPr>
            <a:xfrm>
              <a:off x="10063480" y="3849061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1F9ABC6-E1DD-5E42-B14D-1953EA89B9A7}"/>
                </a:ext>
              </a:extLst>
            </p:cNvPr>
            <p:cNvSpPr/>
            <p:nvPr/>
          </p:nvSpPr>
          <p:spPr>
            <a:xfrm>
              <a:off x="9336405" y="317866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EFFC7E-F18F-1A4A-851A-3E7B714E311E}"/>
                </a:ext>
              </a:extLst>
            </p:cNvPr>
            <p:cNvSpPr/>
            <p:nvPr/>
          </p:nvSpPr>
          <p:spPr>
            <a:xfrm>
              <a:off x="9669780" y="491586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316785-A4A7-B54C-9110-8D7E9557A0A2}"/>
                </a:ext>
              </a:extLst>
            </p:cNvPr>
            <p:cNvSpPr/>
            <p:nvPr/>
          </p:nvSpPr>
          <p:spPr>
            <a:xfrm>
              <a:off x="11393581" y="403194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5396035-C8DA-1640-BA78-166E58615ADF}"/>
                </a:ext>
              </a:extLst>
            </p:cNvPr>
            <p:cNvSpPr/>
            <p:nvPr/>
          </p:nvSpPr>
          <p:spPr>
            <a:xfrm>
              <a:off x="10232390" y="5439899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E36974F-179C-9141-8C15-B419F906FFF2}"/>
                </a:ext>
              </a:extLst>
            </p:cNvPr>
            <p:cNvSpPr/>
            <p:nvPr/>
          </p:nvSpPr>
          <p:spPr>
            <a:xfrm>
              <a:off x="9336405" y="428253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DF1BE2-A425-F54B-B734-C78B369972D8}"/>
                </a:ext>
              </a:extLst>
            </p:cNvPr>
            <p:cNvSpPr/>
            <p:nvPr/>
          </p:nvSpPr>
          <p:spPr>
            <a:xfrm>
              <a:off x="10573796" y="3267002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9BC4477-BCC7-F44A-A5C4-D67D9BEA2423}"/>
                </a:ext>
              </a:extLst>
            </p:cNvPr>
            <p:cNvSpPr/>
            <p:nvPr/>
          </p:nvSpPr>
          <p:spPr>
            <a:xfrm>
              <a:off x="10612120" y="4522393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7858E61-48EF-D445-A6B9-3910C57016FE}"/>
                </a:ext>
              </a:extLst>
            </p:cNvPr>
            <p:cNvSpPr/>
            <p:nvPr/>
          </p:nvSpPr>
          <p:spPr>
            <a:xfrm>
              <a:off x="8428990" y="464188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DDEFE0-D9EE-AD4F-9C38-3D9B3617D30E}"/>
                </a:ext>
              </a:extLst>
            </p:cNvPr>
            <p:cNvSpPr/>
            <p:nvPr/>
          </p:nvSpPr>
          <p:spPr>
            <a:xfrm>
              <a:off x="11170920" y="500764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93F9AB-3AB9-974E-99B8-AF77BC4BBC8D}"/>
                </a:ext>
              </a:extLst>
            </p:cNvPr>
            <p:cNvSpPr txBox="1"/>
            <p:nvPr/>
          </p:nvSpPr>
          <p:spPr>
            <a:xfrm>
              <a:off x="11376660" y="40341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87704CB-6E4D-8547-9040-CD4396ADD909}"/>
                </a:ext>
              </a:extLst>
            </p:cNvPr>
            <p:cNvSpPr/>
            <p:nvPr/>
          </p:nvSpPr>
          <p:spPr>
            <a:xfrm>
              <a:off x="9213454" y="5875070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C9DDA4-154D-7B48-919D-8AB5DCFB4F46}"/>
                </a:ext>
              </a:extLst>
            </p:cNvPr>
            <p:cNvSpPr txBox="1"/>
            <p:nvPr/>
          </p:nvSpPr>
          <p:spPr>
            <a:xfrm>
              <a:off x="9186982" y="58796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815E4AE-1997-DF40-B5DE-F1E56B097F5D}"/>
                </a:ext>
              </a:extLst>
            </p:cNvPr>
            <p:cNvCxnSpPr>
              <a:stCxn id="11" idx="3"/>
              <a:endCxn id="5" idx="7"/>
            </p:cNvCxnSpPr>
            <p:nvPr/>
          </p:nvCxnSpPr>
          <p:spPr>
            <a:xfrm flipH="1">
              <a:off x="10375676" y="3579198"/>
              <a:ext cx="251684" cy="323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9C7263-2031-A14F-9115-B4FE13AA2D69}"/>
                </a:ext>
              </a:extLst>
            </p:cNvPr>
            <p:cNvCxnSpPr>
              <a:stCxn id="6" idx="5"/>
              <a:endCxn id="5" idx="1"/>
            </p:cNvCxnSpPr>
            <p:nvPr/>
          </p:nvCxnSpPr>
          <p:spPr>
            <a:xfrm>
              <a:off x="9648601" y="3490860"/>
              <a:ext cx="468443" cy="4117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F91377-E9CC-5647-8212-7EE57FBB577B}"/>
                </a:ext>
              </a:extLst>
            </p:cNvPr>
            <p:cNvCxnSpPr>
              <a:stCxn id="5" idx="3"/>
              <a:endCxn id="10" idx="7"/>
            </p:cNvCxnSpPr>
            <p:nvPr/>
          </p:nvCxnSpPr>
          <p:spPr>
            <a:xfrm flipH="1">
              <a:off x="9648601" y="4161257"/>
              <a:ext cx="468443" cy="174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F2A2B29-2DED-AC45-83A0-A75F33764EA3}"/>
                </a:ext>
              </a:extLst>
            </p:cNvPr>
            <p:cNvCxnSpPr>
              <a:stCxn id="5" idx="5"/>
              <a:endCxn id="12" idx="1"/>
            </p:cNvCxnSpPr>
            <p:nvPr/>
          </p:nvCxnSpPr>
          <p:spPr>
            <a:xfrm>
              <a:off x="10375676" y="4161257"/>
              <a:ext cx="290008" cy="414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FC7F11F-7027-AA47-90B2-D364F76840B7}"/>
                </a:ext>
              </a:extLst>
            </p:cNvPr>
            <p:cNvCxnSpPr>
              <a:cxnSpLocks/>
              <a:stCxn id="7" idx="6"/>
              <a:endCxn id="12" idx="3"/>
            </p:cNvCxnSpPr>
            <p:nvPr/>
          </p:nvCxnSpPr>
          <p:spPr>
            <a:xfrm flipV="1">
              <a:off x="10035540" y="4834589"/>
              <a:ext cx="630144" cy="264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B7AA0D5-EA07-584B-9742-B4B50B926AEB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10756676" y="3632762"/>
              <a:ext cx="38324" cy="889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F88AD7E-77AC-2643-9D38-9FD56B1B5191}"/>
                </a:ext>
              </a:extLst>
            </p:cNvPr>
            <p:cNvCxnSpPr>
              <a:cxnSpLocks/>
              <a:stCxn id="13" idx="6"/>
              <a:endCxn id="10" idx="3"/>
            </p:cNvCxnSpPr>
            <p:nvPr/>
          </p:nvCxnSpPr>
          <p:spPr>
            <a:xfrm flipV="1">
              <a:off x="8794750" y="4594730"/>
              <a:ext cx="595219" cy="230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0108C44-32F1-4544-AB3E-FE218B9BF12B}"/>
                </a:ext>
              </a:extLst>
            </p:cNvPr>
            <p:cNvCxnSpPr>
              <a:stCxn id="7" idx="5"/>
              <a:endCxn id="9" idx="1"/>
            </p:cNvCxnSpPr>
            <p:nvPr/>
          </p:nvCxnSpPr>
          <p:spPr>
            <a:xfrm>
              <a:off x="9981976" y="5228057"/>
              <a:ext cx="303978" cy="265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8953AF5-F97A-294F-9DD3-7770C5AC7961}"/>
                </a:ext>
              </a:extLst>
            </p:cNvPr>
            <p:cNvCxnSpPr>
              <a:stCxn id="14" idx="3"/>
              <a:endCxn id="9" idx="6"/>
            </p:cNvCxnSpPr>
            <p:nvPr/>
          </p:nvCxnSpPr>
          <p:spPr>
            <a:xfrm flipH="1">
              <a:off x="10598150" y="5319840"/>
              <a:ext cx="626334" cy="302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BA3FF6F-B193-3D46-A68D-9A430847BD3D}"/>
                </a:ext>
              </a:extLst>
            </p:cNvPr>
            <p:cNvCxnSpPr>
              <a:stCxn id="12" idx="5"/>
              <a:endCxn id="14" idx="1"/>
            </p:cNvCxnSpPr>
            <p:nvPr/>
          </p:nvCxnSpPr>
          <p:spPr>
            <a:xfrm>
              <a:off x="10924316" y="4834589"/>
              <a:ext cx="300168" cy="226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42C369B-86AE-BC43-A6C5-181E8DB30272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 flipH="1">
              <a:off x="9852660" y="4214821"/>
              <a:ext cx="393700" cy="701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1A626BA-CC53-8D45-9930-6F15E6240A81}"/>
                </a:ext>
              </a:extLst>
            </p:cNvPr>
            <p:cNvCxnSpPr>
              <a:stCxn id="12" idx="4"/>
              <a:endCxn id="9" idx="7"/>
            </p:cNvCxnSpPr>
            <p:nvPr/>
          </p:nvCxnSpPr>
          <p:spPr>
            <a:xfrm flipH="1">
              <a:off x="10544586" y="4888153"/>
              <a:ext cx="250414" cy="605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EB4EBA5-376D-5648-95C2-00D995029561}"/>
                </a:ext>
              </a:extLst>
            </p:cNvPr>
            <p:cNvCxnSpPr>
              <a:stCxn id="12" idx="6"/>
              <a:endCxn id="8" idx="3"/>
            </p:cNvCxnSpPr>
            <p:nvPr/>
          </p:nvCxnSpPr>
          <p:spPr>
            <a:xfrm flipV="1">
              <a:off x="10977880" y="4344137"/>
              <a:ext cx="469265" cy="361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008033D-60F6-0444-9034-3FF7E260E8F9}"/>
                </a:ext>
              </a:extLst>
            </p:cNvPr>
            <p:cNvCxnSpPr>
              <a:stCxn id="16" idx="7"/>
              <a:endCxn id="7" idx="4"/>
            </p:cNvCxnSpPr>
            <p:nvPr/>
          </p:nvCxnSpPr>
          <p:spPr>
            <a:xfrm flipV="1">
              <a:off x="9525650" y="5281621"/>
              <a:ext cx="327010" cy="647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E7108B8-3940-FF4F-9681-758B62EBC985}"/>
                </a:ext>
              </a:extLst>
            </p:cNvPr>
            <p:cNvCxnSpPr>
              <a:stCxn id="16" idx="6"/>
              <a:endCxn id="9" idx="3"/>
            </p:cNvCxnSpPr>
            <p:nvPr/>
          </p:nvCxnSpPr>
          <p:spPr>
            <a:xfrm flipV="1">
              <a:off x="9579214" y="5752095"/>
              <a:ext cx="706740" cy="305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5840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F9F-CDD8-C041-B160-A7697E7F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Two-layer GNN from the perspective of a vertex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Compute the embedding of node 1 of layer 2: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𝐴𝐺𝐺𝑅𝐸𝐺𝐴𝑇𝐸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𝐶𝑂𝑁𝐶𝐴𝑇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9F7FEA92-1083-F444-98CA-3F8CE35DFFDE}"/>
              </a:ext>
            </a:extLst>
          </p:cNvPr>
          <p:cNvGrpSpPr/>
          <p:nvPr/>
        </p:nvGrpSpPr>
        <p:grpSpPr>
          <a:xfrm>
            <a:off x="7312743" y="2808077"/>
            <a:ext cx="3366374" cy="3070290"/>
            <a:chOff x="8428990" y="3178664"/>
            <a:chExt cx="3366374" cy="307029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3BB2C70-5AD7-CE40-B774-C1E8A45FD70D}"/>
                </a:ext>
              </a:extLst>
            </p:cNvPr>
            <p:cNvSpPr/>
            <p:nvPr/>
          </p:nvSpPr>
          <p:spPr>
            <a:xfrm>
              <a:off x="10063480" y="3849061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1F9ABC6-E1DD-5E42-B14D-1953EA89B9A7}"/>
                </a:ext>
              </a:extLst>
            </p:cNvPr>
            <p:cNvSpPr/>
            <p:nvPr/>
          </p:nvSpPr>
          <p:spPr>
            <a:xfrm>
              <a:off x="9336405" y="3178664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EFFC7E-F18F-1A4A-851A-3E7B714E311E}"/>
                </a:ext>
              </a:extLst>
            </p:cNvPr>
            <p:cNvSpPr/>
            <p:nvPr/>
          </p:nvSpPr>
          <p:spPr>
            <a:xfrm>
              <a:off x="9669780" y="4915861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316785-A4A7-B54C-9110-8D7E9557A0A2}"/>
                </a:ext>
              </a:extLst>
            </p:cNvPr>
            <p:cNvSpPr/>
            <p:nvPr/>
          </p:nvSpPr>
          <p:spPr>
            <a:xfrm>
              <a:off x="11393581" y="403194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5396035-C8DA-1640-BA78-166E58615ADF}"/>
                </a:ext>
              </a:extLst>
            </p:cNvPr>
            <p:cNvSpPr/>
            <p:nvPr/>
          </p:nvSpPr>
          <p:spPr>
            <a:xfrm>
              <a:off x="10232390" y="5439899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E36974F-179C-9141-8C15-B419F906FFF2}"/>
                </a:ext>
              </a:extLst>
            </p:cNvPr>
            <p:cNvSpPr/>
            <p:nvPr/>
          </p:nvSpPr>
          <p:spPr>
            <a:xfrm>
              <a:off x="9336405" y="4282534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DF1BE2-A425-F54B-B734-C78B369972D8}"/>
                </a:ext>
              </a:extLst>
            </p:cNvPr>
            <p:cNvSpPr/>
            <p:nvPr/>
          </p:nvSpPr>
          <p:spPr>
            <a:xfrm>
              <a:off x="10573796" y="326700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9BC4477-BCC7-F44A-A5C4-D67D9BEA2423}"/>
                </a:ext>
              </a:extLst>
            </p:cNvPr>
            <p:cNvSpPr/>
            <p:nvPr/>
          </p:nvSpPr>
          <p:spPr>
            <a:xfrm>
              <a:off x="10612120" y="4522393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7858E61-48EF-D445-A6B9-3910C57016FE}"/>
                </a:ext>
              </a:extLst>
            </p:cNvPr>
            <p:cNvSpPr/>
            <p:nvPr/>
          </p:nvSpPr>
          <p:spPr>
            <a:xfrm>
              <a:off x="8428990" y="464188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DDEFE0-D9EE-AD4F-9C38-3D9B3617D30E}"/>
                </a:ext>
              </a:extLst>
            </p:cNvPr>
            <p:cNvSpPr/>
            <p:nvPr/>
          </p:nvSpPr>
          <p:spPr>
            <a:xfrm>
              <a:off x="11170920" y="500764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93F9AB-3AB9-974E-99B8-AF77BC4BBC8D}"/>
                </a:ext>
              </a:extLst>
            </p:cNvPr>
            <p:cNvSpPr txBox="1"/>
            <p:nvPr/>
          </p:nvSpPr>
          <p:spPr>
            <a:xfrm>
              <a:off x="11376660" y="40341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87704CB-6E4D-8547-9040-CD4396ADD909}"/>
                </a:ext>
              </a:extLst>
            </p:cNvPr>
            <p:cNvSpPr/>
            <p:nvPr/>
          </p:nvSpPr>
          <p:spPr>
            <a:xfrm>
              <a:off x="9213454" y="5875070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C9DDA4-154D-7B48-919D-8AB5DCFB4F46}"/>
                </a:ext>
              </a:extLst>
            </p:cNvPr>
            <p:cNvSpPr txBox="1"/>
            <p:nvPr/>
          </p:nvSpPr>
          <p:spPr>
            <a:xfrm>
              <a:off x="9186982" y="58796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815E4AE-1997-DF40-B5DE-F1E56B097F5D}"/>
                </a:ext>
              </a:extLst>
            </p:cNvPr>
            <p:cNvCxnSpPr>
              <a:stCxn id="11" idx="3"/>
              <a:endCxn id="5" idx="7"/>
            </p:cNvCxnSpPr>
            <p:nvPr/>
          </p:nvCxnSpPr>
          <p:spPr>
            <a:xfrm flipH="1">
              <a:off x="10375676" y="3579198"/>
              <a:ext cx="251684" cy="323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9C7263-2031-A14F-9115-B4FE13AA2D69}"/>
                </a:ext>
              </a:extLst>
            </p:cNvPr>
            <p:cNvCxnSpPr>
              <a:stCxn id="6" idx="5"/>
              <a:endCxn id="5" idx="1"/>
            </p:cNvCxnSpPr>
            <p:nvPr/>
          </p:nvCxnSpPr>
          <p:spPr>
            <a:xfrm>
              <a:off x="9648601" y="3490860"/>
              <a:ext cx="468443" cy="4117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F91377-E9CC-5647-8212-7EE57FBB577B}"/>
                </a:ext>
              </a:extLst>
            </p:cNvPr>
            <p:cNvCxnSpPr>
              <a:stCxn id="5" idx="3"/>
              <a:endCxn id="10" idx="7"/>
            </p:cNvCxnSpPr>
            <p:nvPr/>
          </p:nvCxnSpPr>
          <p:spPr>
            <a:xfrm flipH="1">
              <a:off x="9648601" y="4161257"/>
              <a:ext cx="468443" cy="174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F2A2B29-2DED-AC45-83A0-A75F33764EA3}"/>
                </a:ext>
              </a:extLst>
            </p:cNvPr>
            <p:cNvCxnSpPr>
              <a:stCxn id="5" idx="5"/>
              <a:endCxn id="12" idx="1"/>
            </p:cNvCxnSpPr>
            <p:nvPr/>
          </p:nvCxnSpPr>
          <p:spPr>
            <a:xfrm>
              <a:off x="10375676" y="4161257"/>
              <a:ext cx="290008" cy="414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FC7F11F-7027-AA47-90B2-D364F76840B7}"/>
                </a:ext>
              </a:extLst>
            </p:cNvPr>
            <p:cNvCxnSpPr>
              <a:cxnSpLocks/>
              <a:stCxn id="7" idx="6"/>
              <a:endCxn id="12" idx="3"/>
            </p:cNvCxnSpPr>
            <p:nvPr/>
          </p:nvCxnSpPr>
          <p:spPr>
            <a:xfrm flipV="1">
              <a:off x="10035540" y="4834589"/>
              <a:ext cx="630144" cy="264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B7AA0D5-EA07-584B-9742-B4B50B926AEB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10756676" y="3632762"/>
              <a:ext cx="38324" cy="889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F88AD7E-77AC-2643-9D38-9FD56B1B5191}"/>
                </a:ext>
              </a:extLst>
            </p:cNvPr>
            <p:cNvCxnSpPr>
              <a:cxnSpLocks/>
              <a:stCxn id="13" idx="6"/>
              <a:endCxn id="10" idx="3"/>
            </p:cNvCxnSpPr>
            <p:nvPr/>
          </p:nvCxnSpPr>
          <p:spPr>
            <a:xfrm flipV="1">
              <a:off x="8794750" y="4594730"/>
              <a:ext cx="595219" cy="230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0108C44-32F1-4544-AB3E-FE218B9BF12B}"/>
                </a:ext>
              </a:extLst>
            </p:cNvPr>
            <p:cNvCxnSpPr>
              <a:stCxn id="7" idx="5"/>
              <a:endCxn id="9" idx="1"/>
            </p:cNvCxnSpPr>
            <p:nvPr/>
          </p:nvCxnSpPr>
          <p:spPr>
            <a:xfrm>
              <a:off x="9981976" y="5228057"/>
              <a:ext cx="303978" cy="265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8953AF5-F97A-294F-9DD3-7770C5AC7961}"/>
                </a:ext>
              </a:extLst>
            </p:cNvPr>
            <p:cNvCxnSpPr>
              <a:stCxn id="14" idx="3"/>
              <a:endCxn id="9" idx="6"/>
            </p:cNvCxnSpPr>
            <p:nvPr/>
          </p:nvCxnSpPr>
          <p:spPr>
            <a:xfrm flipH="1">
              <a:off x="10598150" y="5319840"/>
              <a:ext cx="626334" cy="302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BA3FF6F-B193-3D46-A68D-9A430847BD3D}"/>
                </a:ext>
              </a:extLst>
            </p:cNvPr>
            <p:cNvCxnSpPr>
              <a:stCxn id="12" idx="5"/>
              <a:endCxn id="14" idx="1"/>
            </p:cNvCxnSpPr>
            <p:nvPr/>
          </p:nvCxnSpPr>
          <p:spPr>
            <a:xfrm>
              <a:off x="10924316" y="4834589"/>
              <a:ext cx="300168" cy="226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42C369B-86AE-BC43-A6C5-181E8DB30272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 flipH="1">
              <a:off x="9852660" y="4214821"/>
              <a:ext cx="393700" cy="701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1A626BA-CC53-8D45-9930-6F15E6240A81}"/>
                </a:ext>
              </a:extLst>
            </p:cNvPr>
            <p:cNvCxnSpPr>
              <a:stCxn id="12" idx="4"/>
              <a:endCxn id="9" idx="7"/>
            </p:cNvCxnSpPr>
            <p:nvPr/>
          </p:nvCxnSpPr>
          <p:spPr>
            <a:xfrm flipH="1">
              <a:off x="10544586" y="4888153"/>
              <a:ext cx="250414" cy="605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EB4EBA5-376D-5648-95C2-00D995029561}"/>
                </a:ext>
              </a:extLst>
            </p:cNvPr>
            <p:cNvCxnSpPr>
              <a:stCxn id="12" idx="6"/>
              <a:endCxn id="8" idx="3"/>
            </p:cNvCxnSpPr>
            <p:nvPr/>
          </p:nvCxnSpPr>
          <p:spPr>
            <a:xfrm flipV="1">
              <a:off x="10977880" y="4344137"/>
              <a:ext cx="469265" cy="361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008033D-60F6-0444-9034-3FF7E260E8F9}"/>
                </a:ext>
              </a:extLst>
            </p:cNvPr>
            <p:cNvCxnSpPr>
              <a:stCxn id="16" idx="7"/>
              <a:endCxn id="7" idx="4"/>
            </p:cNvCxnSpPr>
            <p:nvPr/>
          </p:nvCxnSpPr>
          <p:spPr>
            <a:xfrm flipV="1">
              <a:off x="9525650" y="5281621"/>
              <a:ext cx="327010" cy="647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E7108B8-3940-FF4F-9681-758B62EBC985}"/>
                </a:ext>
              </a:extLst>
            </p:cNvPr>
            <p:cNvCxnSpPr>
              <a:stCxn id="16" idx="6"/>
              <a:endCxn id="9" idx="3"/>
            </p:cNvCxnSpPr>
            <p:nvPr/>
          </p:nvCxnSpPr>
          <p:spPr>
            <a:xfrm flipV="1">
              <a:off x="9579214" y="5752095"/>
              <a:ext cx="706740" cy="305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488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14669</TotalTime>
  <Words>716</Words>
  <Application>Microsoft Macintosh PowerPoint</Application>
  <PresentationFormat>Widescreen</PresentationFormat>
  <Paragraphs>252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Scale GNN to giant graph in DGL</vt:lpstr>
      <vt:lpstr>Train GNN on giant graphs</vt:lpstr>
      <vt:lpstr>Full graph training</vt:lpstr>
      <vt:lpstr>Recap: mini-batch training in deep learning</vt:lpstr>
      <vt:lpstr>Recap: mini-batch training in deep learning</vt:lpstr>
      <vt:lpstr>How to apply mini-batch training to graphs?</vt:lpstr>
      <vt:lpstr>Recap: GraphSage</vt:lpstr>
      <vt:lpstr>Two-layer GNN from the perspective of a vertex</vt:lpstr>
      <vt:lpstr>Two-layer GNN from the perspective of a vertex</vt:lpstr>
      <vt:lpstr>Two-layer GNN from the perspective of a vertex</vt:lpstr>
      <vt:lpstr>Two-layer GNN from the perspective of a vertex</vt:lpstr>
      <vt:lpstr>Two-layer GNN from the perspective of a vertex</vt:lpstr>
      <vt:lpstr>Two-layer GNN from the perspective of a vertex</vt:lpstr>
      <vt:lpstr>Two-layer GNN from the perspective of a vertex</vt:lpstr>
      <vt:lpstr>A view of data dependency</vt:lpstr>
      <vt:lpstr> mini-batch training on graphs</vt:lpstr>
      <vt:lpstr>Strategies of sampling neighbors</vt:lpstr>
      <vt:lpstr>Sampling strategies</vt:lpstr>
      <vt:lpstr>Neighborhood sampling</vt:lpstr>
      <vt:lpstr>Neighborhood sampling</vt:lpstr>
      <vt:lpstr>Mini-batch training in GNN models</vt:lpstr>
      <vt:lpstr>Review of computation/data dependency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for GNN</dc:title>
  <dc:creator>Microsoft Office User</dc:creator>
  <cp:lastModifiedBy>Microsoft Office User</cp:lastModifiedBy>
  <cp:revision>109</cp:revision>
  <dcterms:created xsi:type="dcterms:W3CDTF">2019-06-29T21:36:44Z</dcterms:created>
  <dcterms:modified xsi:type="dcterms:W3CDTF">2020-04-18T15:36:26Z</dcterms:modified>
</cp:coreProperties>
</file>