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92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06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43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8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3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0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11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95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89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8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33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206F0-C4DD-44C3-87AF-E620F56A26D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95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54000"/>
            <a:ext cx="9144000" cy="2125133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accent4"/>
                </a:solidFill>
              </a:rPr>
              <a:t>ＧＰＳで電気代削減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2633133"/>
            <a:ext cx="9144000" cy="2624667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r>
              <a:rPr lang="ja-JP" altLang="en-US" sz="4000" dirty="0" smtClean="0"/>
              <a:t>チーム名「１１６１０</a:t>
            </a:r>
            <a:r>
              <a:rPr lang="en-US" altLang="ja-JP" sz="4000" dirty="0" err="1" smtClean="0"/>
              <a:t>inoys</a:t>
            </a:r>
            <a:r>
              <a:rPr lang="ja-JP" altLang="en-US" sz="4000" dirty="0" smtClean="0"/>
              <a:t>」</a:t>
            </a:r>
            <a:endParaRPr lang="en-US" altLang="ja-JP" sz="4000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sz="2800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3771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sng" dirty="0" smtClean="0">
                <a:solidFill>
                  <a:srgbClr val="00B0F0"/>
                </a:solidFill>
              </a:rPr>
              <a:t>なぜこれにしたのか？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4200" y="2291292"/>
            <a:ext cx="10515600" cy="1620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・朝忙しい時、急いでるときなどエアコンの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消し忘れ</a:t>
            </a:r>
            <a:r>
              <a:rPr kumimoji="1" lang="ja-JP" altLang="en-US" dirty="0" smtClean="0"/>
              <a:t>が多い！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その</a:t>
            </a:r>
            <a:r>
              <a:rPr lang="ja-JP" altLang="en-US" dirty="0"/>
              <a:t>中</a:t>
            </a:r>
            <a:r>
              <a:rPr lang="ja-JP" altLang="en-US" dirty="0" smtClean="0"/>
              <a:t>で電気代が無駄にかかってしまう（皆さんにもあるかも？）。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kumimoji="1" lang="ja-JP" altLang="en-US" dirty="0" smtClean="0"/>
              <a:t>節電と言われている世の中で少しでもいいから節電</a:t>
            </a:r>
            <a:r>
              <a:rPr lang="ja-JP" altLang="en-US" dirty="0" smtClean="0"/>
              <a:t>（電気代が高い！）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1884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15925"/>
            <a:ext cx="10515600" cy="1325563"/>
          </a:xfrm>
        </p:spPr>
        <p:txBody>
          <a:bodyPr/>
          <a:lstStyle/>
          <a:p>
            <a:r>
              <a:rPr lang="ja-JP" altLang="en-US" dirty="0" smtClean="0">
                <a:solidFill>
                  <a:srgbClr val="00B0F0"/>
                </a:solidFill>
              </a:rPr>
              <a:t>資金</a:t>
            </a:r>
            <a:r>
              <a:rPr lang="ja-JP" altLang="en-US" dirty="0">
                <a:solidFill>
                  <a:srgbClr val="00B0F0"/>
                </a:solidFill>
              </a:rPr>
              <a:t>計画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062692"/>
            <a:ext cx="10515600" cy="3753908"/>
          </a:xfrm>
        </p:spPr>
        <p:txBody>
          <a:bodyPr/>
          <a:lstStyle/>
          <a:p>
            <a:r>
              <a:rPr kumimoji="1" lang="ja-JP" altLang="en-US" dirty="0" smtClean="0"/>
              <a:t>エアコン　　　</a:t>
            </a:r>
            <a:r>
              <a:rPr lang="ja-JP" altLang="en-US" dirty="0" smtClean="0"/>
              <a:t>１</a:t>
            </a:r>
            <a:r>
              <a:rPr lang="ja-JP" altLang="en-US" dirty="0"/>
              <a:t>０</a:t>
            </a:r>
            <a:r>
              <a:rPr kumimoji="1" lang="ja-JP" altLang="en-US" dirty="0" smtClean="0"/>
              <a:t>万円</a:t>
            </a:r>
            <a:endParaRPr kumimoji="1" lang="en-US" altLang="ja-JP" dirty="0" smtClean="0"/>
          </a:p>
          <a:p>
            <a:r>
              <a:rPr lang="ja-JP" altLang="en-US" dirty="0" smtClean="0"/>
              <a:t>ＧＰＳ　　　　　一台５万円（支援金により性能上がる）</a:t>
            </a:r>
            <a:endParaRPr lang="en-US" altLang="ja-JP" dirty="0" smtClean="0"/>
          </a:p>
          <a:p>
            <a:r>
              <a:rPr lang="ja-JP" altLang="en-US" dirty="0" smtClean="0"/>
              <a:t>リモコン　　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万円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支援</a:t>
            </a:r>
            <a:r>
              <a:rPr lang="ja-JP" altLang="en-US" dirty="0" smtClean="0"/>
              <a:t>の金額合計　　第一目標金額２１万円を予定　達成したら資金を増やす。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89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リターン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20332" y="1868488"/>
            <a:ext cx="80179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sz="3200" dirty="0" smtClean="0"/>
              <a:t>メールで感謝を送る→￥</a:t>
            </a:r>
            <a:r>
              <a:rPr kumimoji="1" lang="en-US" altLang="ja-JP" sz="3200" dirty="0" smtClean="0"/>
              <a:t>500</a:t>
            </a:r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 smtClean="0"/>
              <a:t>感謝状→￥</a:t>
            </a:r>
            <a:r>
              <a:rPr lang="en-US" altLang="ja-JP" sz="3200" dirty="0" smtClean="0"/>
              <a:t>1000</a:t>
            </a:r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 smtClean="0"/>
              <a:t>使っていたエアコンを無料買取→￥</a:t>
            </a:r>
            <a:r>
              <a:rPr lang="en-US" altLang="ja-JP" sz="3200" dirty="0" smtClean="0"/>
              <a:t>5000</a:t>
            </a:r>
            <a:endParaRPr lang="en-US" altLang="ja-JP" sz="3200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3200" dirty="0" smtClean="0"/>
              <a:t>設計図を送る→￥</a:t>
            </a:r>
            <a:r>
              <a:rPr kumimoji="1" lang="en-US" altLang="ja-JP" sz="3200" dirty="0" smtClean="0"/>
              <a:t>10000</a:t>
            </a:r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 smtClean="0"/>
              <a:t>試作品</a:t>
            </a:r>
            <a:r>
              <a:rPr lang="ja-JP" altLang="en-US" sz="3200" dirty="0"/>
              <a:t>の</a:t>
            </a:r>
            <a:r>
              <a:rPr lang="ja-JP" altLang="en-US" sz="3200" dirty="0" smtClean="0"/>
              <a:t>お試しができる→￥</a:t>
            </a:r>
            <a:r>
              <a:rPr lang="en-US" altLang="ja-JP" sz="3200" dirty="0" smtClean="0"/>
              <a:t>15000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7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107</Words>
  <Application>Microsoft Office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ＧＰＳで電気代削減</vt:lpstr>
      <vt:lpstr>なぜこれにしたのか？</vt:lpstr>
      <vt:lpstr>資金計画</vt:lpstr>
      <vt:lpstr>リターン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ＧＰＳで電気代削減</dc:title>
  <dc:creator>小川裕喜</dc:creator>
  <cp:lastModifiedBy>小川裕喜</cp:lastModifiedBy>
  <cp:revision>13</cp:revision>
  <dcterms:created xsi:type="dcterms:W3CDTF">2015-12-23T00:00:23Z</dcterms:created>
  <dcterms:modified xsi:type="dcterms:W3CDTF">2016-01-13T00:28:25Z</dcterms:modified>
</cp:coreProperties>
</file>