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2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06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43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8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95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9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8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06F0-C4DD-44C3-87AF-E620F56A26D7}" type="datetimeFigureOut">
              <a:rPr kumimoji="1" lang="ja-JP" altLang="en-US" smtClean="0"/>
              <a:t>2015/12/23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F571-16C3-468E-AE1F-74B24D5C1E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5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2951162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accent4"/>
                </a:solidFill>
              </a:rPr>
              <a:t>ＧＰＳで電気代削減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77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なぜこれにしたのか？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1620308"/>
          </a:xfrm>
        </p:spPr>
        <p:txBody>
          <a:bodyPr/>
          <a:lstStyle/>
          <a:p>
            <a:r>
              <a:rPr kumimoji="1" lang="ja-JP" altLang="en-US" dirty="0" smtClean="0"/>
              <a:t>朝忙しい時、急いでるときなどエアコンの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消し忘れ</a:t>
            </a:r>
            <a:r>
              <a:rPr kumimoji="1" lang="ja-JP" altLang="en-US" dirty="0" smtClean="0"/>
              <a:t>が多い！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</a:t>
            </a:r>
            <a:r>
              <a:rPr lang="ja-JP" altLang="en-US" dirty="0"/>
              <a:t>中</a:t>
            </a:r>
            <a:r>
              <a:rPr lang="ja-JP" altLang="en-US" dirty="0" smtClean="0"/>
              <a:t>で電気代が無駄にかかってしまう。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また節電と言われている世の中で少しでもいいから節電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84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資金</a:t>
            </a:r>
            <a:r>
              <a:rPr lang="ja-JP" altLang="en-US" dirty="0">
                <a:solidFill>
                  <a:srgbClr val="00B0F0"/>
                </a:solidFill>
              </a:rPr>
              <a:t>計画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62692"/>
            <a:ext cx="10515600" cy="1764242"/>
          </a:xfrm>
        </p:spPr>
        <p:txBody>
          <a:bodyPr/>
          <a:lstStyle/>
          <a:p>
            <a:r>
              <a:rPr kumimoji="1" lang="ja-JP" altLang="en-US" dirty="0" smtClean="0"/>
              <a:t>エアコン　　　</a:t>
            </a:r>
            <a:r>
              <a:rPr lang="ja-JP" altLang="en-US" dirty="0" smtClean="0"/>
              <a:t>１</a:t>
            </a:r>
            <a:r>
              <a:rPr lang="ja-JP" altLang="en-US" dirty="0"/>
              <a:t>０</a:t>
            </a:r>
            <a:r>
              <a:rPr kumimoji="1" lang="ja-JP" altLang="en-US" dirty="0" smtClean="0"/>
              <a:t>万円</a:t>
            </a:r>
            <a:endParaRPr kumimoji="1" lang="en-US" altLang="ja-JP" dirty="0" smtClean="0"/>
          </a:p>
          <a:p>
            <a:r>
              <a:rPr lang="ja-JP" altLang="en-US" dirty="0" smtClean="0"/>
              <a:t>ＧＰＳ　　　　　一台５万円（支援金により性能上がる）</a:t>
            </a:r>
            <a:endParaRPr lang="en-US" altLang="ja-JP" dirty="0" smtClean="0"/>
          </a:p>
          <a:p>
            <a:r>
              <a:rPr lang="ja-JP" altLang="en-US" dirty="0" smtClean="0"/>
              <a:t>リモコン　　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万円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89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リターン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20332" y="1868488"/>
            <a:ext cx="8017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sz="3200" dirty="0" smtClean="0"/>
              <a:t>メールで感謝を送る</a:t>
            </a:r>
            <a:endParaRPr kumimoji="1" lang="en-US" altLang="ja-JP" sz="32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 smtClean="0"/>
              <a:t>感謝状</a:t>
            </a:r>
            <a:endParaRPr lang="en-US" altLang="ja-JP" sz="3200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3200" dirty="0" smtClean="0"/>
              <a:t>設計図を送る</a:t>
            </a:r>
            <a:endParaRPr kumimoji="1" lang="en-US" altLang="ja-JP" sz="32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3200" dirty="0" smtClean="0"/>
              <a:t>試作品をそのお家で使ってお試しができる</a:t>
            </a:r>
            <a:endParaRPr kumimoji="1" lang="ja-JP" altLang="en-US" sz="3200" dirty="0"/>
          </a:p>
        </p:txBody>
      </p:sp>
      <p:sp>
        <p:nvSpPr>
          <p:cNvPr id="6" name="下リボン 5"/>
          <p:cNvSpPr/>
          <p:nvPr/>
        </p:nvSpPr>
        <p:spPr>
          <a:xfrm>
            <a:off x="1913467" y="4487333"/>
            <a:ext cx="8034866" cy="1642534"/>
          </a:xfrm>
          <a:prstGeom prst="ribbon">
            <a:avLst>
              <a:gd name="adj1" fmla="val 16667"/>
              <a:gd name="adj2" fmla="val 748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まだ確定の金額は設定していません。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35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</Words>
  <Application>Microsoft Office PowerPoint</Application>
  <PresentationFormat>ワイド画面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ＧＰＳで電気代削減</vt:lpstr>
      <vt:lpstr>なぜこれにしたのか？</vt:lpstr>
      <vt:lpstr>資金計画</vt:lpstr>
      <vt:lpstr>リターン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ＧＰＳで電気代削減</dc:title>
  <dc:creator>小川裕喜</dc:creator>
  <cp:lastModifiedBy>小川裕喜</cp:lastModifiedBy>
  <cp:revision>3</cp:revision>
  <dcterms:created xsi:type="dcterms:W3CDTF">2015-12-23T00:00:23Z</dcterms:created>
  <dcterms:modified xsi:type="dcterms:W3CDTF">2015-12-23T00:22:20Z</dcterms:modified>
</cp:coreProperties>
</file>