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773440-4A8E-49A4-925A-3281F9CE4537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17566AE-382D-43F6-92F5-45F7C483C8D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Файл кода – </a:t>
          </a:r>
          <a:r>
            <a:rPr lang="en-US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script</a:t>
          </a:r>
          <a:r>
            <a:rPr lang="en-US" dirty="0">
              <a:latin typeface="Jura" pitchFamily="2" charset="0"/>
              <a:ea typeface="Jura" pitchFamily="2" charset="0"/>
            </a:rPr>
            <a:t>.py</a:t>
          </a:r>
        </a:p>
      </dgm:t>
    </dgm:pt>
    <dgm:pt modelId="{4F07948B-199C-4628-A1CE-5C38AA6CE887}" type="parTrans" cxnId="{6D42E773-34B9-4AB4-A6A2-67F51335524C}">
      <dgm:prSet/>
      <dgm:spPr/>
      <dgm:t>
        <a:bodyPr/>
        <a:lstStyle/>
        <a:p>
          <a:endParaRPr lang="en-US"/>
        </a:p>
      </dgm:t>
    </dgm:pt>
    <dgm:pt modelId="{0BBBC925-24E2-4D39-92EF-E4951FFC844E}" type="sibTrans" cxnId="{6D42E773-34B9-4AB4-A6A2-67F51335524C}">
      <dgm:prSet/>
      <dgm:spPr/>
      <dgm:t>
        <a:bodyPr/>
        <a:lstStyle/>
        <a:p>
          <a:endParaRPr lang="en-US"/>
        </a:p>
      </dgm:t>
    </dgm:pt>
    <dgm:pt modelId="{D8066324-3B2C-46CC-8C8E-8CCDCE15BB0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Байт-код – </a:t>
          </a:r>
          <a:r>
            <a:rPr lang="en-US" dirty="0" err="1">
              <a:latin typeface="Jura" pitchFamily="2" charset="0"/>
              <a:ea typeface="Jura" pitchFamily="2" charset="0"/>
            </a:rPr>
            <a:t>script.pyc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77736C4-2772-4D0F-A741-BC3636E585BA}" type="parTrans" cxnId="{2B4F1E5B-52BA-4B69-A1B3-2DA2B4953959}">
      <dgm:prSet/>
      <dgm:spPr/>
      <dgm:t>
        <a:bodyPr/>
        <a:lstStyle/>
        <a:p>
          <a:endParaRPr lang="en-US"/>
        </a:p>
      </dgm:t>
    </dgm:pt>
    <dgm:pt modelId="{D2A7BFC5-9BB4-4D36-993B-4D3CB1831A1C}" type="sibTrans" cxnId="{2B4F1E5B-52BA-4B69-A1B3-2DA2B4953959}">
      <dgm:prSet/>
      <dgm:spPr/>
      <dgm:t>
        <a:bodyPr/>
        <a:lstStyle/>
        <a:p>
          <a:endParaRPr lang="en-US"/>
        </a:p>
      </dgm:t>
    </dgm:pt>
    <dgm:pt modelId="{CA7EC345-839C-475E-B8C5-39B4A92EA64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Среда исполнения – </a:t>
          </a:r>
          <a:r>
            <a:rPr lang="en-US" dirty="0">
              <a:latin typeface="Jura" pitchFamily="2" charset="0"/>
              <a:ea typeface="Jura" pitchFamily="2" charset="0"/>
            </a:rPr>
            <a:t>PVM</a:t>
          </a:r>
        </a:p>
      </dgm:t>
    </dgm:pt>
    <dgm:pt modelId="{638B94FD-E88C-4658-9DB0-2315CC8B7FED}" type="parTrans" cxnId="{D08366EB-CAFC-4714-94E1-9EAF96B79EAD}">
      <dgm:prSet/>
      <dgm:spPr/>
      <dgm:t>
        <a:bodyPr/>
        <a:lstStyle/>
        <a:p>
          <a:endParaRPr lang="en-US"/>
        </a:p>
      </dgm:t>
    </dgm:pt>
    <dgm:pt modelId="{4250EAB3-A6FE-4AC3-88BD-FD8CE2CA690E}" type="sibTrans" cxnId="{D08366EB-CAFC-4714-94E1-9EAF96B79EAD}">
      <dgm:prSet/>
      <dgm:spPr/>
      <dgm:t>
        <a:bodyPr/>
        <a:lstStyle/>
        <a:p>
          <a:endParaRPr lang="en-US"/>
        </a:p>
      </dgm:t>
    </dgm:pt>
    <dgm:pt modelId="{03B27099-6E4B-4090-9222-9207F4383794}" type="pres">
      <dgm:prSet presAssocID="{3A773440-4A8E-49A4-925A-3281F9CE453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148FA6E-41EF-4981-9868-023D3A956F52}" type="pres">
      <dgm:prSet presAssocID="{D17566AE-382D-43F6-92F5-45F7C483C8DE}" presName="Accent1" presStyleCnt="0"/>
      <dgm:spPr/>
    </dgm:pt>
    <dgm:pt modelId="{E67A5C0E-DE54-42AD-89F3-8B5D470F9804}" type="pres">
      <dgm:prSet presAssocID="{D17566AE-382D-43F6-92F5-45F7C483C8DE}" presName="Accent" presStyleLbl="node1" presStyleIdx="0" presStyleCnt="3"/>
      <dgm:spPr/>
    </dgm:pt>
    <dgm:pt modelId="{73A9E86F-67E6-4C49-B830-2C5072EEBEAF}" type="pres">
      <dgm:prSet presAssocID="{D17566AE-382D-43F6-92F5-45F7C483C8D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E01F0E36-0C64-4574-93DE-1558A4C4E9FE}" type="pres">
      <dgm:prSet presAssocID="{D8066324-3B2C-46CC-8C8E-8CCDCE15BB0A}" presName="Accent2" presStyleCnt="0"/>
      <dgm:spPr/>
    </dgm:pt>
    <dgm:pt modelId="{1CE8F52E-E98C-4B97-98FF-5799E6A4F861}" type="pres">
      <dgm:prSet presAssocID="{D8066324-3B2C-46CC-8C8E-8CCDCE15BB0A}" presName="Accent" presStyleLbl="node1" presStyleIdx="1" presStyleCnt="3"/>
      <dgm:spPr/>
    </dgm:pt>
    <dgm:pt modelId="{B6E24B4A-E85D-4636-BBD9-92ABB4B3D139}" type="pres">
      <dgm:prSet presAssocID="{D8066324-3B2C-46CC-8C8E-8CCDCE15BB0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9F14924D-236C-4B67-A281-4E46D8FB14D0}" type="pres">
      <dgm:prSet presAssocID="{CA7EC345-839C-475E-B8C5-39B4A92EA640}" presName="Accent3" presStyleCnt="0"/>
      <dgm:spPr/>
    </dgm:pt>
    <dgm:pt modelId="{22C41B08-22D6-4A75-A87C-96A4212DDA3B}" type="pres">
      <dgm:prSet presAssocID="{CA7EC345-839C-475E-B8C5-39B4A92EA640}" presName="Accent" presStyleLbl="node1" presStyleIdx="2" presStyleCnt="3"/>
      <dgm:spPr/>
    </dgm:pt>
    <dgm:pt modelId="{8A8F2169-584E-4D3D-9E51-F8AA837E67CD}" type="pres">
      <dgm:prSet presAssocID="{CA7EC345-839C-475E-B8C5-39B4A92EA64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2B4F1E5B-52BA-4B69-A1B3-2DA2B4953959}" srcId="{3A773440-4A8E-49A4-925A-3281F9CE4537}" destId="{D8066324-3B2C-46CC-8C8E-8CCDCE15BB0A}" srcOrd="1" destOrd="0" parTransId="{077736C4-2772-4D0F-A741-BC3636E585BA}" sibTransId="{D2A7BFC5-9BB4-4D36-993B-4D3CB1831A1C}"/>
    <dgm:cxn modelId="{6D42E773-34B9-4AB4-A6A2-67F51335524C}" srcId="{3A773440-4A8E-49A4-925A-3281F9CE4537}" destId="{D17566AE-382D-43F6-92F5-45F7C483C8DE}" srcOrd="0" destOrd="0" parTransId="{4F07948B-199C-4628-A1CE-5C38AA6CE887}" sibTransId="{0BBBC925-24E2-4D39-92EF-E4951FFC844E}"/>
    <dgm:cxn modelId="{F5109255-4F74-422A-B004-5C2270B64A51}" type="presOf" srcId="{3A773440-4A8E-49A4-925A-3281F9CE4537}" destId="{03B27099-6E4B-4090-9222-9207F4383794}" srcOrd="0" destOrd="0" presId="urn:microsoft.com/office/officeart/2009/layout/CircleArrowProcess"/>
    <dgm:cxn modelId="{51937E7F-8C10-4C24-88E6-50C0EA6B395D}" type="presOf" srcId="{D8066324-3B2C-46CC-8C8E-8CCDCE15BB0A}" destId="{B6E24B4A-E85D-4636-BBD9-92ABB4B3D139}" srcOrd="0" destOrd="0" presId="urn:microsoft.com/office/officeart/2009/layout/CircleArrowProcess"/>
    <dgm:cxn modelId="{9BEECCDA-F03C-4EAC-800B-165C465FF4A7}" type="presOf" srcId="{D17566AE-382D-43F6-92F5-45F7C483C8DE}" destId="{73A9E86F-67E6-4C49-B830-2C5072EEBEAF}" srcOrd="0" destOrd="0" presId="urn:microsoft.com/office/officeart/2009/layout/CircleArrowProcess"/>
    <dgm:cxn modelId="{D08366EB-CAFC-4714-94E1-9EAF96B79EAD}" srcId="{3A773440-4A8E-49A4-925A-3281F9CE4537}" destId="{CA7EC345-839C-475E-B8C5-39B4A92EA640}" srcOrd="2" destOrd="0" parTransId="{638B94FD-E88C-4658-9DB0-2315CC8B7FED}" sibTransId="{4250EAB3-A6FE-4AC3-88BD-FD8CE2CA690E}"/>
    <dgm:cxn modelId="{E4CA60FC-9D9B-4A9B-95A5-33E19A193E95}" type="presOf" srcId="{CA7EC345-839C-475E-B8C5-39B4A92EA640}" destId="{8A8F2169-584E-4D3D-9E51-F8AA837E67CD}" srcOrd="0" destOrd="0" presId="urn:microsoft.com/office/officeart/2009/layout/CircleArrowProcess"/>
    <dgm:cxn modelId="{D36FDCE0-E01A-45A8-BAEB-772D73762C60}" type="presParOf" srcId="{03B27099-6E4B-4090-9222-9207F4383794}" destId="{1148FA6E-41EF-4981-9868-023D3A956F52}" srcOrd="0" destOrd="0" presId="urn:microsoft.com/office/officeart/2009/layout/CircleArrowProcess"/>
    <dgm:cxn modelId="{DAA0B82D-927E-4673-97AA-234C3D39605A}" type="presParOf" srcId="{1148FA6E-41EF-4981-9868-023D3A956F52}" destId="{E67A5C0E-DE54-42AD-89F3-8B5D470F9804}" srcOrd="0" destOrd="0" presId="urn:microsoft.com/office/officeart/2009/layout/CircleArrowProcess"/>
    <dgm:cxn modelId="{D6D08767-DF17-4DAC-AA05-6A70C4A8B29F}" type="presParOf" srcId="{03B27099-6E4B-4090-9222-9207F4383794}" destId="{73A9E86F-67E6-4C49-B830-2C5072EEBEAF}" srcOrd="1" destOrd="0" presId="urn:microsoft.com/office/officeart/2009/layout/CircleArrowProcess"/>
    <dgm:cxn modelId="{787631AB-F532-4601-BA4B-08217FF15354}" type="presParOf" srcId="{03B27099-6E4B-4090-9222-9207F4383794}" destId="{E01F0E36-0C64-4574-93DE-1558A4C4E9FE}" srcOrd="2" destOrd="0" presId="urn:microsoft.com/office/officeart/2009/layout/CircleArrowProcess"/>
    <dgm:cxn modelId="{4DB24802-C460-4DB6-9539-7E968D669748}" type="presParOf" srcId="{E01F0E36-0C64-4574-93DE-1558A4C4E9FE}" destId="{1CE8F52E-E98C-4B97-98FF-5799E6A4F861}" srcOrd="0" destOrd="0" presId="urn:microsoft.com/office/officeart/2009/layout/CircleArrowProcess"/>
    <dgm:cxn modelId="{003B212A-85F8-413D-ABAE-86A09475ECBE}" type="presParOf" srcId="{03B27099-6E4B-4090-9222-9207F4383794}" destId="{B6E24B4A-E85D-4636-BBD9-92ABB4B3D139}" srcOrd="3" destOrd="0" presId="urn:microsoft.com/office/officeart/2009/layout/CircleArrowProcess"/>
    <dgm:cxn modelId="{7A981E98-EC64-4EEC-9A76-6838B15BEEBE}" type="presParOf" srcId="{03B27099-6E4B-4090-9222-9207F4383794}" destId="{9F14924D-236C-4B67-A281-4E46D8FB14D0}" srcOrd="4" destOrd="0" presId="urn:microsoft.com/office/officeart/2009/layout/CircleArrowProcess"/>
    <dgm:cxn modelId="{F1C408C8-E5DE-4AA8-95B8-C2909138CE80}" type="presParOf" srcId="{9F14924D-236C-4B67-A281-4E46D8FB14D0}" destId="{22C41B08-22D6-4A75-A87C-96A4212DDA3B}" srcOrd="0" destOrd="0" presId="urn:microsoft.com/office/officeart/2009/layout/CircleArrowProcess"/>
    <dgm:cxn modelId="{47FB8CAD-778B-4474-A837-A40AD9D8687C}" type="presParOf" srcId="{03B27099-6E4B-4090-9222-9207F4383794}" destId="{8A8F2169-584E-4D3D-9E51-F8AA837E67CD}" srcOrd="5" destOrd="0" presId="urn:microsoft.com/office/officeart/2009/layout/CircleArrow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6892C12-35B8-438F-9E93-A5B7D19B74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Распределённый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6FA7E9EA-DE6E-44AD-B399-D3FC77CAFDF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Поддерживает нелинейную разработку</a:t>
          </a:r>
        </a:p>
      </dgm:t>
    </dgm:pt>
    <dgm:pt modelId="{4E030F31-33A1-44F4-87DE-B698C8602F12}" type="parTrans" cxnId="{DC16C4A0-4E35-404E-B2DC-5BD76873D95A}">
      <dgm:prSet/>
      <dgm:spPr/>
      <dgm:t>
        <a:bodyPr/>
        <a:lstStyle/>
        <a:p>
          <a:endParaRPr lang="en-US"/>
        </a:p>
      </dgm:t>
    </dgm:pt>
    <dgm:pt modelId="{3ECBDAB5-61ED-4A8B-9CB5-F3FC7923AECE}" type="sibTrans" cxnId="{DC16C4A0-4E35-404E-B2DC-5BD76873D95A}">
      <dgm:prSet/>
      <dgm:spPr/>
      <dgm:t>
        <a:bodyPr/>
        <a:lstStyle/>
        <a:p>
          <a:endParaRPr lang="en-US"/>
        </a:p>
      </dgm:t>
    </dgm:pt>
    <dgm:pt modelId="{C567E960-E657-4F70-A1EF-48F879C9A11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Быстрый и расширяемый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0376781-C478-437D-8734-48BD76EE816D}" type="parTrans" cxnId="{9C2196FB-3055-4B2B-8021-977486D92506}">
      <dgm:prSet/>
      <dgm:spPr/>
      <dgm:t>
        <a:bodyPr/>
        <a:lstStyle/>
        <a:p>
          <a:endParaRPr lang="en-US"/>
        </a:p>
      </dgm:t>
    </dgm:pt>
    <dgm:pt modelId="{FA0F5016-D9F2-4FE4-82DA-F673C2BC7C86}" type="sibTrans" cxnId="{9C2196FB-3055-4B2B-8021-977486D92506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69F672A-F23A-4D46-8E5D-21621A62E06D}" type="pres">
      <dgm:prSet presAssocID="{6FA7E9EA-DE6E-44AD-B399-D3FC77CAFD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37713D-5F34-4C63-B37E-ED518826346F}" type="pres">
      <dgm:prSet presAssocID="{3ECBDAB5-61ED-4A8B-9CB5-F3FC7923AECE}" presName="spacer" presStyleCnt="0"/>
      <dgm:spPr/>
    </dgm:pt>
    <dgm:pt modelId="{F9819D27-FC80-4B56-9A25-2E309E183A82}" type="pres">
      <dgm:prSet presAssocID="{C567E960-E657-4F70-A1EF-48F879C9A1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41B00E-B45B-4E56-B039-C1B07200E896}" type="presOf" srcId="{6FA7E9EA-DE6E-44AD-B399-D3FC77CAFDF7}" destId="{869F672A-F23A-4D46-8E5D-21621A62E06D}" srcOrd="0" destOrd="0" presId="urn:microsoft.com/office/officeart/2005/8/layout/vList2"/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A23E3A60-0780-4596-AC65-CE570FCFEB35}" type="presOf" srcId="{C567E960-E657-4F70-A1EF-48F879C9A116}" destId="{F9819D27-FC80-4B56-9A25-2E309E183A82}" srcOrd="0" destOrd="0" presId="urn:microsoft.com/office/officeart/2005/8/layout/vList2"/>
    <dgm:cxn modelId="{DC16C4A0-4E35-404E-B2DC-5BD76873D95A}" srcId="{D4A62649-BC3F-4F38-A6D9-736006F57E78}" destId="{6FA7E9EA-DE6E-44AD-B399-D3FC77CAFDF7}" srcOrd="1" destOrd="0" parTransId="{4E030F31-33A1-44F4-87DE-B698C8602F12}" sibTransId="{3ECBDAB5-61ED-4A8B-9CB5-F3FC7923AECE}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9C2196FB-3055-4B2B-8021-977486D92506}" srcId="{D4A62649-BC3F-4F38-A6D9-736006F57E78}" destId="{C567E960-E657-4F70-A1EF-48F879C9A116}" srcOrd="2" destOrd="0" parTransId="{A0376781-C478-437D-8734-48BD76EE816D}" sibTransId="{FA0F5016-D9F2-4FE4-82DA-F673C2BC7C86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7A7DA69C-FE9B-49E4-A7A8-94553710D678}" type="presParOf" srcId="{3A2738A4-EF23-4837-8C40-2CAF0C9EF080}" destId="{869F672A-F23A-4D46-8E5D-21621A62E06D}" srcOrd="2" destOrd="0" presId="urn:microsoft.com/office/officeart/2005/8/layout/vList2"/>
    <dgm:cxn modelId="{BF1FAAD7-4F76-49CE-9D5C-3AFAD449C4EA}" type="presParOf" srcId="{3A2738A4-EF23-4837-8C40-2CAF0C9EF080}" destId="{7437713D-5F34-4C63-B37E-ED518826346F}" srcOrd="3" destOrd="0" presId="urn:microsoft.com/office/officeart/2005/8/layout/vList2"/>
    <dgm:cxn modelId="{7428174D-CD66-40AB-93E4-82C2166D17FF}" type="presParOf" srcId="{3A2738A4-EF23-4837-8C40-2CAF0C9EF080}" destId="{F9819D27-FC80-4B56-9A25-2E309E183A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4D6067-7CC2-457C-A8D2-3E1C58E6E91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037B120-783F-4556-A82B-07A39A15CEF8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= 0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присвоение значения переменной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FB5B49-8E05-44CD-9CCC-AF45D48E6BAA}" type="parTrans" cxnId="{3B2017B6-4004-4B19-A7BD-B9F577875FD9}">
      <dgm:prSet/>
      <dgm:spPr/>
      <dgm:t>
        <a:bodyPr/>
        <a:lstStyle/>
        <a:p>
          <a:endParaRPr lang="en-US"/>
        </a:p>
      </dgm:t>
    </dgm:pt>
    <dgm:pt modelId="{07067361-0773-4ACE-833E-A014EB878194}" type="sibTrans" cxnId="{3B2017B6-4004-4B19-A7BD-B9F577875FD9}">
      <dgm:prSet/>
      <dgm:spPr/>
      <dgm:t>
        <a:bodyPr/>
        <a:lstStyle/>
        <a:p>
          <a:endParaRPr lang="en-US"/>
        </a:p>
      </dgm:t>
    </dgm:pt>
    <dgm:pt modelId="{7900F853-941E-4DA4-9688-D1C87ED7D9A4}">
      <dgm:prSet/>
      <dgm:spPr/>
      <dgm:t>
        <a:bodyPr/>
        <a:lstStyle/>
        <a:p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6 + 7 </a:t>
          </a:r>
          <a:r>
            <a:rPr lang="ru-RU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выражение, может быть сведено к некоторому объекту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14CD5F0-BFAB-41AB-9CA9-E387D43C8806}" type="parTrans" cxnId="{1FDB80BD-3902-4B3F-963B-700FF08FA392}">
      <dgm:prSet/>
      <dgm:spPr/>
      <dgm:t>
        <a:bodyPr/>
        <a:lstStyle/>
        <a:p>
          <a:endParaRPr lang="en-US"/>
        </a:p>
      </dgm:t>
    </dgm:pt>
    <dgm:pt modelId="{89951B4A-2DCF-4C54-B050-31A9FBD6B117}" type="sibTrans" cxnId="{1FDB80BD-3902-4B3F-963B-700FF08FA392}">
      <dgm:prSet/>
      <dgm:spPr/>
      <dgm:t>
        <a:bodyPr/>
        <a:lstStyle/>
        <a:p>
          <a:endParaRPr lang="en-US"/>
        </a:p>
      </dgm:t>
    </dgm:pt>
    <dgm:pt modelId="{FC45CDCB-73A2-4E93-A1DE-61C62CCD997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print(x)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инструкция, может быть сведена к некоторой операции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9132170-B369-4430-8A4E-7946E39221D8}" type="parTrans" cxnId="{C02BCCAC-87FD-44F9-97D0-89C1B19441AC}">
      <dgm:prSet/>
      <dgm:spPr/>
      <dgm:t>
        <a:bodyPr/>
        <a:lstStyle/>
        <a:p>
          <a:endParaRPr lang="en-US"/>
        </a:p>
      </dgm:t>
    </dgm:pt>
    <dgm:pt modelId="{A4117002-511A-429F-B474-CC0091DE037A}" type="sibTrans" cxnId="{C02BCCAC-87FD-44F9-97D0-89C1B19441AC}">
      <dgm:prSet/>
      <dgm:spPr/>
      <dgm:t>
        <a:bodyPr/>
        <a:lstStyle/>
        <a:p>
          <a:endParaRPr lang="en-US"/>
        </a:p>
      </dgm:t>
    </dgm:pt>
    <dgm:pt modelId="{6F7DBB89-F9A3-4EB0-9A59-EF75207CBF80}" type="pres">
      <dgm:prSet presAssocID="{AD4D6067-7CC2-457C-A8D2-3E1C58E6E9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B90F78-1BE1-49A2-970B-DEFFF78E72F4}" type="pres">
      <dgm:prSet presAssocID="{7037B120-783F-4556-A82B-07A39A15CEF8}" presName="hierRoot1" presStyleCnt="0">
        <dgm:presLayoutVars>
          <dgm:hierBranch val="init"/>
        </dgm:presLayoutVars>
      </dgm:prSet>
      <dgm:spPr/>
    </dgm:pt>
    <dgm:pt modelId="{7B4F4DDD-9FE0-45A9-8AB3-E619E7AF2ABE}" type="pres">
      <dgm:prSet presAssocID="{7037B120-783F-4556-A82B-07A39A15CEF8}" presName="rootComposite1" presStyleCnt="0"/>
      <dgm:spPr/>
    </dgm:pt>
    <dgm:pt modelId="{03838731-F436-4C84-9EF8-2CA7F0A931E8}" type="pres">
      <dgm:prSet presAssocID="{7037B120-783F-4556-A82B-07A39A15CEF8}" presName="rootText1" presStyleLbl="node0" presStyleIdx="0" presStyleCnt="3">
        <dgm:presLayoutVars>
          <dgm:chPref val="3"/>
        </dgm:presLayoutVars>
      </dgm:prSet>
      <dgm:spPr/>
    </dgm:pt>
    <dgm:pt modelId="{6C86F6F3-9E44-48BA-AB11-8876F5518413}" type="pres">
      <dgm:prSet presAssocID="{7037B120-783F-4556-A82B-07A39A15CEF8}" presName="rootConnector1" presStyleLbl="node1" presStyleIdx="0" presStyleCnt="0"/>
      <dgm:spPr/>
    </dgm:pt>
    <dgm:pt modelId="{7B98B4E3-9EC2-41A3-BAC1-3B9548793851}" type="pres">
      <dgm:prSet presAssocID="{7037B120-783F-4556-A82B-07A39A15CEF8}" presName="hierChild2" presStyleCnt="0"/>
      <dgm:spPr/>
    </dgm:pt>
    <dgm:pt modelId="{EB5BCE6E-AC7D-411F-B302-96A34096F3E1}" type="pres">
      <dgm:prSet presAssocID="{7037B120-783F-4556-A82B-07A39A15CEF8}" presName="hierChild3" presStyleCnt="0"/>
      <dgm:spPr/>
    </dgm:pt>
    <dgm:pt modelId="{B718AFC7-B0AF-44AE-8CDE-E54C11320F5A}" type="pres">
      <dgm:prSet presAssocID="{7900F853-941E-4DA4-9688-D1C87ED7D9A4}" presName="hierRoot1" presStyleCnt="0">
        <dgm:presLayoutVars>
          <dgm:hierBranch val="init"/>
        </dgm:presLayoutVars>
      </dgm:prSet>
      <dgm:spPr/>
    </dgm:pt>
    <dgm:pt modelId="{869E4755-91DC-4341-A46C-BA3E39DDF484}" type="pres">
      <dgm:prSet presAssocID="{7900F853-941E-4DA4-9688-D1C87ED7D9A4}" presName="rootComposite1" presStyleCnt="0"/>
      <dgm:spPr/>
    </dgm:pt>
    <dgm:pt modelId="{EE4521DE-69C7-4E68-9F52-FCF8C3BA2474}" type="pres">
      <dgm:prSet presAssocID="{7900F853-941E-4DA4-9688-D1C87ED7D9A4}" presName="rootText1" presStyleLbl="node0" presStyleIdx="1" presStyleCnt="3">
        <dgm:presLayoutVars>
          <dgm:chPref val="3"/>
        </dgm:presLayoutVars>
      </dgm:prSet>
      <dgm:spPr/>
    </dgm:pt>
    <dgm:pt modelId="{BB49D6B0-A964-4914-86E6-B0496AFBBEB1}" type="pres">
      <dgm:prSet presAssocID="{7900F853-941E-4DA4-9688-D1C87ED7D9A4}" presName="rootConnector1" presStyleLbl="node1" presStyleIdx="0" presStyleCnt="0"/>
      <dgm:spPr/>
    </dgm:pt>
    <dgm:pt modelId="{974048B1-6E82-4F5E-9ADE-484B82145A7E}" type="pres">
      <dgm:prSet presAssocID="{7900F853-941E-4DA4-9688-D1C87ED7D9A4}" presName="hierChild2" presStyleCnt="0"/>
      <dgm:spPr/>
    </dgm:pt>
    <dgm:pt modelId="{45D39E2C-C7BA-450A-988E-B820B68B262E}" type="pres">
      <dgm:prSet presAssocID="{7900F853-941E-4DA4-9688-D1C87ED7D9A4}" presName="hierChild3" presStyleCnt="0"/>
      <dgm:spPr/>
    </dgm:pt>
    <dgm:pt modelId="{500FD480-7FC7-4CE4-8B88-9E7291E21656}" type="pres">
      <dgm:prSet presAssocID="{FC45CDCB-73A2-4E93-A1DE-61C62CCD9971}" presName="hierRoot1" presStyleCnt="0">
        <dgm:presLayoutVars>
          <dgm:hierBranch val="init"/>
        </dgm:presLayoutVars>
      </dgm:prSet>
      <dgm:spPr/>
    </dgm:pt>
    <dgm:pt modelId="{BBD894CE-5F53-40DD-B765-1DF35E508C31}" type="pres">
      <dgm:prSet presAssocID="{FC45CDCB-73A2-4E93-A1DE-61C62CCD9971}" presName="rootComposite1" presStyleCnt="0"/>
      <dgm:spPr/>
    </dgm:pt>
    <dgm:pt modelId="{68D33701-F330-41D0-8451-5BCF1DE7C661}" type="pres">
      <dgm:prSet presAssocID="{FC45CDCB-73A2-4E93-A1DE-61C62CCD9971}" presName="rootText1" presStyleLbl="node0" presStyleIdx="2" presStyleCnt="3">
        <dgm:presLayoutVars>
          <dgm:chPref val="3"/>
        </dgm:presLayoutVars>
      </dgm:prSet>
      <dgm:spPr/>
    </dgm:pt>
    <dgm:pt modelId="{E01D4BCE-7CF4-4ED2-953E-CC89598C5794}" type="pres">
      <dgm:prSet presAssocID="{FC45CDCB-73A2-4E93-A1DE-61C62CCD9971}" presName="rootConnector1" presStyleLbl="node1" presStyleIdx="0" presStyleCnt="0"/>
      <dgm:spPr/>
    </dgm:pt>
    <dgm:pt modelId="{28C1D963-1685-47D7-8CDF-4B469F02C533}" type="pres">
      <dgm:prSet presAssocID="{FC45CDCB-73A2-4E93-A1DE-61C62CCD9971}" presName="hierChild2" presStyleCnt="0"/>
      <dgm:spPr/>
    </dgm:pt>
    <dgm:pt modelId="{B9D0E79E-5F05-4A6E-9F4C-4B29798D9620}" type="pres">
      <dgm:prSet presAssocID="{FC45CDCB-73A2-4E93-A1DE-61C62CCD9971}" presName="hierChild3" presStyleCnt="0"/>
      <dgm:spPr/>
    </dgm:pt>
  </dgm:ptLst>
  <dgm:cxnLst>
    <dgm:cxn modelId="{BC1D1E36-4ED7-461C-B8D1-5A1A23561520}" type="presOf" srcId="{FC45CDCB-73A2-4E93-A1DE-61C62CCD9971}" destId="{E01D4BCE-7CF4-4ED2-953E-CC89598C5794}" srcOrd="1" destOrd="0" presId="urn:microsoft.com/office/officeart/2009/3/layout/HorizontalOrganizationChart"/>
    <dgm:cxn modelId="{BD8BBB3C-87BB-4D9E-82ED-DA99ED0A7FB7}" type="presOf" srcId="{FC45CDCB-73A2-4E93-A1DE-61C62CCD9971}" destId="{68D33701-F330-41D0-8451-5BCF1DE7C661}" srcOrd="0" destOrd="0" presId="urn:microsoft.com/office/officeart/2009/3/layout/HorizontalOrganizationChart"/>
    <dgm:cxn modelId="{45B62068-2EE8-4084-B9D4-3C827A713C2E}" type="presOf" srcId="{7037B120-783F-4556-A82B-07A39A15CEF8}" destId="{03838731-F436-4C84-9EF8-2CA7F0A931E8}" srcOrd="0" destOrd="0" presId="urn:microsoft.com/office/officeart/2009/3/layout/HorizontalOrganizationChart"/>
    <dgm:cxn modelId="{A03B454F-5BF6-420D-9A7A-2F28B4872242}" type="presOf" srcId="{7900F853-941E-4DA4-9688-D1C87ED7D9A4}" destId="{BB49D6B0-A964-4914-86E6-B0496AFBBEB1}" srcOrd="1" destOrd="0" presId="urn:microsoft.com/office/officeart/2009/3/layout/HorizontalOrganizationChart"/>
    <dgm:cxn modelId="{E61F2C87-E49E-4BFE-9AB1-99DC16C699F5}" type="presOf" srcId="{7037B120-783F-4556-A82B-07A39A15CEF8}" destId="{6C86F6F3-9E44-48BA-AB11-8876F5518413}" srcOrd="1" destOrd="0" presId="urn:microsoft.com/office/officeart/2009/3/layout/HorizontalOrganizationChart"/>
    <dgm:cxn modelId="{C02BCCAC-87FD-44F9-97D0-89C1B19441AC}" srcId="{AD4D6067-7CC2-457C-A8D2-3E1C58E6E91E}" destId="{FC45CDCB-73A2-4E93-A1DE-61C62CCD9971}" srcOrd="2" destOrd="0" parTransId="{29132170-B369-4430-8A4E-7946E39221D8}" sibTransId="{A4117002-511A-429F-B474-CC0091DE037A}"/>
    <dgm:cxn modelId="{3B2017B6-4004-4B19-A7BD-B9F577875FD9}" srcId="{AD4D6067-7CC2-457C-A8D2-3E1C58E6E91E}" destId="{7037B120-783F-4556-A82B-07A39A15CEF8}" srcOrd="0" destOrd="0" parTransId="{7AFB5B49-8E05-44CD-9CCC-AF45D48E6BAA}" sibTransId="{07067361-0773-4ACE-833E-A014EB878194}"/>
    <dgm:cxn modelId="{1FDB80BD-3902-4B3F-963B-700FF08FA392}" srcId="{AD4D6067-7CC2-457C-A8D2-3E1C58E6E91E}" destId="{7900F853-941E-4DA4-9688-D1C87ED7D9A4}" srcOrd="1" destOrd="0" parTransId="{714CD5F0-BFAB-41AB-9CA9-E387D43C8806}" sibTransId="{89951B4A-2DCF-4C54-B050-31A9FBD6B117}"/>
    <dgm:cxn modelId="{C0BDE9C4-1450-4CB7-85F9-12D57102FFD2}" type="presOf" srcId="{7900F853-941E-4DA4-9688-D1C87ED7D9A4}" destId="{EE4521DE-69C7-4E68-9F52-FCF8C3BA2474}" srcOrd="0" destOrd="0" presId="urn:microsoft.com/office/officeart/2009/3/layout/HorizontalOrganizationChart"/>
    <dgm:cxn modelId="{510A52FB-DFB3-4714-9B35-D6AC1A7871B1}" type="presOf" srcId="{AD4D6067-7CC2-457C-A8D2-3E1C58E6E91E}" destId="{6F7DBB89-F9A3-4EB0-9A59-EF75207CBF80}" srcOrd="0" destOrd="0" presId="urn:microsoft.com/office/officeart/2009/3/layout/HorizontalOrganizationChart"/>
    <dgm:cxn modelId="{9E496B1D-A894-40D6-899F-4AB3ED450540}" type="presParOf" srcId="{6F7DBB89-F9A3-4EB0-9A59-EF75207CBF80}" destId="{66B90F78-1BE1-49A2-970B-DEFFF78E72F4}" srcOrd="0" destOrd="0" presId="urn:microsoft.com/office/officeart/2009/3/layout/HorizontalOrganizationChart"/>
    <dgm:cxn modelId="{D23A2B59-35BD-4B27-AE94-C250C9152CAF}" type="presParOf" srcId="{66B90F78-1BE1-49A2-970B-DEFFF78E72F4}" destId="{7B4F4DDD-9FE0-45A9-8AB3-E619E7AF2ABE}" srcOrd="0" destOrd="0" presId="urn:microsoft.com/office/officeart/2009/3/layout/HorizontalOrganizationChart"/>
    <dgm:cxn modelId="{4AAE1BBA-3B69-4E59-8FCD-99D199593FDF}" type="presParOf" srcId="{7B4F4DDD-9FE0-45A9-8AB3-E619E7AF2ABE}" destId="{03838731-F436-4C84-9EF8-2CA7F0A931E8}" srcOrd="0" destOrd="0" presId="urn:microsoft.com/office/officeart/2009/3/layout/HorizontalOrganizationChart"/>
    <dgm:cxn modelId="{9A538E05-CD97-4296-8C07-5C17ED2CB46E}" type="presParOf" srcId="{7B4F4DDD-9FE0-45A9-8AB3-E619E7AF2ABE}" destId="{6C86F6F3-9E44-48BA-AB11-8876F5518413}" srcOrd="1" destOrd="0" presId="urn:microsoft.com/office/officeart/2009/3/layout/HorizontalOrganizationChart"/>
    <dgm:cxn modelId="{98C0E70F-E167-4D29-8611-EB017378E662}" type="presParOf" srcId="{66B90F78-1BE1-49A2-970B-DEFFF78E72F4}" destId="{7B98B4E3-9EC2-41A3-BAC1-3B9548793851}" srcOrd="1" destOrd="0" presId="urn:microsoft.com/office/officeart/2009/3/layout/HorizontalOrganizationChart"/>
    <dgm:cxn modelId="{62D738AE-FAE3-4955-9825-C44521ADA908}" type="presParOf" srcId="{66B90F78-1BE1-49A2-970B-DEFFF78E72F4}" destId="{EB5BCE6E-AC7D-411F-B302-96A34096F3E1}" srcOrd="2" destOrd="0" presId="urn:microsoft.com/office/officeart/2009/3/layout/HorizontalOrganizationChart"/>
    <dgm:cxn modelId="{6EDCB2E8-7972-45CD-88A5-F6323F919790}" type="presParOf" srcId="{6F7DBB89-F9A3-4EB0-9A59-EF75207CBF80}" destId="{B718AFC7-B0AF-44AE-8CDE-E54C11320F5A}" srcOrd="1" destOrd="0" presId="urn:microsoft.com/office/officeart/2009/3/layout/HorizontalOrganizationChart"/>
    <dgm:cxn modelId="{8CBB1339-2D87-42BC-AC4B-017CFD6E48A8}" type="presParOf" srcId="{B718AFC7-B0AF-44AE-8CDE-E54C11320F5A}" destId="{869E4755-91DC-4341-A46C-BA3E39DDF484}" srcOrd="0" destOrd="0" presId="urn:microsoft.com/office/officeart/2009/3/layout/HorizontalOrganizationChart"/>
    <dgm:cxn modelId="{748A9A1B-4273-40FE-847E-9A3023503920}" type="presParOf" srcId="{869E4755-91DC-4341-A46C-BA3E39DDF484}" destId="{EE4521DE-69C7-4E68-9F52-FCF8C3BA2474}" srcOrd="0" destOrd="0" presId="urn:microsoft.com/office/officeart/2009/3/layout/HorizontalOrganizationChart"/>
    <dgm:cxn modelId="{4368C836-F20D-4722-93ED-02C35A47940E}" type="presParOf" srcId="{869E4755-91DC-4341-A46C-BA3E39DDF484}" destId="{BB49D6B0-A964-4914-86E6-B0496AFBBEB1}" srcOrd="1" destOrd="0" presId="urn:microsoft.com/office/officeart/2009/3/layout/HorizontalOrganizationChart"/>
    <dgm:cxn modelId="{861435FA-0F65-4CBE-8405-6854FF16AAF5}" type="presParOf" srcId="{B718AFC7-B0AF-44AE-8CDE-E54C11320F5A}" destId="{974048B1-6E82-4F5E-9ADE-484B82145A7E}" srcOrd="1" destOrd="0" presId="urn:microsoft.com/office/officeart/2009/3/layout/HorizontalOrganizationChart"/>
    <dgm:cxn modelId="{379A2515-884B-4C9F-9632-5608ADDD7BDD}" type="presParOf" srcId="{B718AFC7-B0AF-44AE-8CDE-E54C11320F5A}" destId="{45D39E2C-C7BA-450A-988E-B820B68B262E}" srcOrd="2" destOrd="0" presId="urn:microsoft.com/office/officeart/2009/3/layout/HorizontalOrganizationChart"/>
    <dgm:cxn modelId="{F9581240-AF88-42E7-AF99-36EE5E90A9CA}" type="presParOf" srcId="{6F7DBB89-F9A3-4EB0-9A59-EF75207CBF80}" destId="{500FD480-7FC7-4CE4-8B88-9E7291E21656}" srcOrd="2" destOrd="0" presId="urn:microsoft.com/office/officeart/2009/3/layout/HorizontalOrganizationChart"/>
    <dgm:cxn modelId="{F808F35C-7CBB-40D6-A86D-D97315AA98CC}" type="presParOf" srcId="{500FD480-7FC7-4CE4-8B88-9E7291E21656}" destId="{BBD894CE-5F53-40DD-B765-1DF35E508C31}" srcOrd="0" destOrd="0" presId="urn:microsoft.com/office/officeart/2009/3/layout/HorizontalOrganizationChart"/>
    <dgm:cxn modelId="{9004270E-7C7D-4FA6-9C6C-3B05679F52E6}" type="presParOf" srcId="{BBD894CE-5F53-40DD-B765-1DF35E508C31}" destId="{68D33701-F330-41D0-8451-5BCF1DE7C661}" srcOrd="0" destOrd="0" presId="urn:microsoft.com/office/officeart/2009/3/layout/HorizontalOrganizationChart"/>
    <dgm:cxn modelId="{32DD5B1D-B68B-4ABF-BB8D-068615CD36C4}" type="presParOf" srcId="{BBD894CE-5F53-40DD-B765-1DF35E508C31}" destId="{E01D4BCE-7CF4-4ED2-953E-CC89598C5794}" srcOrd="1" destOrd="0" presId="urn:microsoft.com/office/officeart/2009/3/layout/HorizontalOrganizationChart"/>
    <dgm:cxn modelId="{C1E74DAE-657E-454C-9EE6-251C97831B0B}" type="presParOf" srcId="{500FD480-7FC7-4CE4-8B88-9E7291E21656}" destId="{28C1D963-1685-47D7-8CDF-4B469F02C533}" srcOrd="1" destOrd="0" presId="urn:microsoft.com/office/officeart/2009/3/layout/HorizontalOrganizationChart"/>
    <dgm:cxn modelId="{12519B48-06FB-4D35-9104-6F5C58DF94BE}" type="presParOf" srcId="{500FD480-7FC7-4CE4-8B88-9E7291E21656}" destId="{B9D0E79E-5F05-4A6E-9F4C-4B29798D962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F68C54-6CC8-4558-99B6-B310EA5AA582}" type="doc">
      <dgm:prSet loTypeId="urn:microsoft.com/office/officeart/2005/8/layout/process2" loCatId="process" qsTypeId="urn:microsoft.com/office/officeart/2005/8/quickstyle/simple1" qsCatId="simple" csTypeId="urn:microsoft.com/office/officeart/2005/8/colors/accent3_2" csCatId="accent3" phldr="1"/>
      <dgm:spPr/>
    </dgm:pt>
    <dgm:pt modelId="{6712771A-57AB-4DF9-B1E5-2AF25D0FABB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Программы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16E9BFC-1080-4034-87B5-C7921194CED3}" type="parTrans" cxnId="{DF340761-7349-4FBE-B98D-848DCE25ABD5}">
      <dgm:prSet/>
      <dgm:spPr/>
      <dgm:t>
        <a:bodyPr/>
        <a:lstStyle/>
        <a:p>
          <a:endParaRPr lang="en-US"/>
        </a:p>
      </dgm:t>
    </dgm:pt>
    <dgm:pt modelId="{AB559B0A-4165-4B44-B845-A9EBDF69D39F}" type="sibTrans" cxnId="{DF340761-7349-4FBE-B98D-848DCE25ABD5}">
      <dgm:prSet/>
      <dgm:spPr/>
      <dgm:t>
        <a:bodyPr/>
        <a:lstStyle/>
        <a:p>
          <a:endParaRPr lang="en-US"/>
        </a:p>
      </dgm:t>
    </dgm:pt>
    <dgm:pt modelId="{164AB3BF-B2CE-44C4-B393-A23B6EF6879F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Модули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FEDA643-AAF4-4095-8AF8-37DD5F88100B}" type="parTrans" cxnId="{7A27EB05-A729-4ED8-B691-B21A74A16717}">
      <dgm:prSet/>
      <dgm:spPr/>
      <dgm:t>
        <a:bodyPr/>
        <a:lstStyle/>
        <a:p>
          <a:endParaRPr lang="en-US"/>
        </a:p>
      </dgm:t>
    </dgm:pt>
    <dgm:pt modelId="{49C55711-E02F-4E35-94D6-561A0DCEA916}" type="sibTrans" cxnId="{7A27EB05-A729-4ED8-B691-B21A74A16717}">
      <dgm:prSet/>
      <dgm:spPr/>
      <dgm:t>
        <a:bodyPr/>
        <a:lstStyle/>
        <a:p>
          <a:endParaRPr lang="en-US"/>
        </a:p>
      </dgm:t>
    </dgm:pt>
    <dgm:pt modelId="{2256287F-0002-4A2C-9EE5-F0B60800D726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Инструкции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3C8AE68-123A-4865-B9A0-5168F5B44EBD}" type="parTrans" cxnId="{2D7715D7-FF7C-462A-B8AC-7CAA7FCEB493}">
      <dgm:prSet/>
      <dgm:spPr/>
      <dgm:t>
        <a:bodyPr/>
        <a:lstStyle/>
        <a:p>
          <a:endParaRPr lang="en-US"/>
        </a:p>
      </dgm:t>
    </dgm:pt>
    <dgm:pt modelId="{C4F10A4B-09CC-4E34-A838-975AF0848A91}" type="sibTrans" cxnId="{2D7715D7-FF7C-462A-B8AC-7CAA7FCEB493}">
      <dgm:prSet/>
      <dgm:spPr/>
      <dgm:t>
        <a:bodyPr/>
        <a:lstStyle/>
        <a:p>
          <a:endParaRPr lang="en-US"/>
        </a:p>
      </dgm:t>
    </dgm:pt>
    <dgm:pt modelId="{021DC120-4D5A-49EB-BC15-70D5CD7C0FF3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Выражения</a:t>
          </a:r>
        </a:p>
      </dgm:t>
    </dgm:pt>
    <dgm:pt modelId="{06A8145F-782D-4610-9534-8E700D2C6AF2}" type="parTrans" cxnId="{944D4706-1103-4660-98F2-2E5468930BDD}">
      <dgm:prSet/>
      <dgm:spPr/>
      <dgm:t>
        <a:bodyPr/>
        <a:lstStyle/>
        <a:p>
          <a:endParaRPr lang="en-US"/>
        </a:p>
      </dgm:t>
    </dgm:pt>
    <dgm:pt modelId="{199391AE-8B49-48B9-8AFD-40C835DB0D9A}" type="sibTrans" cxnId="{944D4706-1103-4660-98F2-2E5468930BDD}">
      <dgm:prSet/>
      <dgm:spPr/>
      <dgm:t>
        <a:bodyPr/>
        <a:lstStyle/>
        <a:p>
          <a:endParaRPr lang="en-US"/>
        </a:p>
      </dgm:t>
    </dgm:pt>
    <dgm:pt modelId="{63BC3A93-C728-46EC-9B6C-70530921BCD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Объекты</a:t>
          </a:r>
        </a:p>
      </dgm:t>
    </dgm:pt>
    <dgm:pt modelId="{D7648187-3EA5-48FB-821C-81794B0A6106}" type="parTrans" cxnId="{A3A2740A-5268-4CDA-9CB2-D6FDA5DC38E9}">
      <dgm:prSet/>
      <dgm:spPr/>
      <dgm:t>
        <a:bodyPr/>
        <a:lstStyle/>
        <a:p>
          <a:endParaRPr lang="en-US"/>
        </a:p>
      </dgm:t>
    </dgm:pt>
    <dgm:pt modelId="{21200DC5-5E14-4801-9FC3-7F465AC785D7}" type="sibTrans" cxnId="{A3A2740A-5268-4CDA-9CB2-D6FDA5DC38E9}">
      <dgm:prSet/>
      <dgm:spPr/>
      <dgm:t>
        <a:bodyPr/>
        <a:lstStyle/>
        <a:p>
          <a:endParaRPr lang="en-US"/>
        </a:p>
      </dgm:t>
    </dgm:pt>
    <dgm:pt modelId="{D5133277-714A-4EBF-822F-70DC83166738}" type="pres">
      <dgm:prSet presAssocID="{28F68C54-6CC8-4558-99B6-B310EA5AA582}" presName="linearFlow" presStyleCnt="0">
        <dgm:presLayoutVars>
          <dgm:resizeHandles val="exact"/>
        </dgm:presLayoutVars>
      </dgm:prSet>
      <dgm:spPr/>
    </dgm:pt>
    <dgm:pt modelId="{0C29C6F7-550A-48F4-9A2F-0847A331B8D9}" type="pres">
      <dgm:prSet presAssocID="{6712771A-57AB-4DF9-B1E5-2AF25D0FABB9}" presName="node" presStyleLbl="node1" presStyleIdx="0" presStyleCnt="5">
        <dgm:presLayoutVars>
          <dgm:bulletEnabled val="1"/>
        </dgm:presLayoutVars>
      </dgm:prSet>
      <dgm:spPr/>
    </dgm:pt>
    <dgm:pt modelId="{9B199C3F-D56A-40FA-A823-4749BFACB7E8}" type="pres">
      <dgm:prSet presAssocID="{AB559B0A-4165-4B44-B845-A9EBDF69D39F}" presName="sibTrans" presStyleLbl="sibTrans2D1" presStyleIdx="0" presStyleCnt="4"/>
      <dgm:spPr/>
    </dgm:pt>
    <dgm:pt modelId="{EB5BCD59-A595-4DF0-A615-CBA2A409BA72}" type="pres">
      <dgm:prSet presAssocID="{AB559B0A-4165-4B44-B845-A9EBDF69D39F}" presName="connectorText" presStyleLbl="sibTrans2D1" presStyleIdx="0" presStyleCnt="4"/>
      <dgm:spPr/>
    </dgm:pt>
    <dgm:pt modelId="{AF233C99-F857-4D10-980F-E570179F366A}" type="pres">
      <dgm:prSet presAssocID="{164AB3BF-B2CE-44C4-B393-A23B6EF6879F}" presName="node" presStyleLbl="node1" presStyleIdx="1" presStyleCnt="5">
        <dgm:presLayoutVars>
          <dgm:bulletEnabled val="1"/>
        </dgm:presLayoutVars>
      </dgm:prSet>
      <dgm:spPr/>
    </dgm:pt>
    <dgm:pt modelId="{A910DB0D-FC90-4349-AEA2-7DCFED6CA28A}" type="pres">
      <dgm:prSet presAssocID="{49C55711-E02F-4E35-94D6-561A0DCEA916}" presName="sibTrans" presStyleLbl="sibTrans2D1" presStyleIdx="1" presStyleCnt="4"/>
      <dgm:spPr/>
    </dgm:pt>
    <dgm:pt modelId="{433F97BA-6C53-4D21-AA04-E9DD814E17D3}" type="pres">
      <dgm:prSet presAssocID="{49C55711-E02F-4E35-94D6-561A0DCEA916}" presName="connectorText" presStyleLbl="sibTrans2D1" presStyleIdx="1" presStyleCnt="4"/>
      <dgm:spPr/>
    </dgm:pt>
    <dgm:pt modelId="{3E386444-2CB9-4D61-80E5-CF97BBADE722}" type="pres">
      <dgm:prSet presAssocID="{2256287F-0002-4A2C-9EE5-F0B60800D726}" presName="node" presStyleLbl="node1" presStyleIdx="2" presStyleCnt="5">
        <dgm:presLayoutVars>
          <dgm:bulletEnabled val="1"/>
        </dgm:presLayoutVars>
      </dgm:prSet>
      <dgm:spPr/>
    </dgm:pt>
    <dgm:pt modelId="{98FA88BA-6A76-44DB-913B-C9648705867A}" type="pres">
      <dgm:prSet presAssocID="{C4F10A4B-09CC-4E34-A838-975AF0848A91}" presName="sibTrans" presStyleLbl="sibTrans2D1" presStyleIdx="2" presStyleCnt="4"/>
      <dgm:spPr/>
    </dgm:pt>
    <dgm:pt modelId="{17726BFB-8DC4-438C-8B5E-FFF3404B940C}" type="pres">
      <dgm:prSet presAssocID="{C4F10A4B-09CC-4E34-A838-975AF0848A91}" presName="connectorText" presStyleLbl="sibTrans2D1" presStyleIdx="2" presStyleCnt="4"/>
      <dgm:spPr/>
    </dgm:pt>
    <dgm:pt modelId="{CFF59265-C9FE-4CA2-A92D-E5C725F51C98}" type="pres">
      <dgm:prSet presAssocID="{021DC120-4D5A-49EB-BC15-70D5CD7C0FF3}" presName="node" presStyleLbl="node1" presStyleIdx="3" presStyleCnt="5">
        <dgm:presLayoutVars>
          <dgm:bulletEnabled val="1"/>
        </dgm:presLayoutVars>
      </dgm:prSet>
      <dgm:spPr/>
    </dgm:pt>
    <dgm:pt modelId="{D1E9F40E-2294-46D1-9B0D-E73CD00ECAA0}" type="pres">
      <dgm:prSet presAssocID="{199391AE-8B49-48B9-8AFD-40C835DB0D9A}" presName="sibTrans" presStyleLbl="sibTrans2D1" presStyleIdx="3" presStyleCnt="4"/>
      <dgm:spPr/>
    </dgm:pt>
    <dgm:pt modelId="{A8B95F41-EE87-4E8D-8BFA-90FA0F6C796C}" type="pres">
      <dgm:prSet presAssocID="{199391AE-8B49-48B9-8AFD-40C835DB0D9A}" presName="connectorText" presStyleLbl="sibTrans2D1" presStyleIdx="3" presStyleCnt="4"/>
      <dgm:spPr/>
    </dgm:pt>
    <dgm:pt modelId="{4D858EDC-42A8-479B-8924-90B8D8D39445}" type="pres">
      <dgm:prSet presAssocID="{63BC3A93-C728-46EC-9B6C-70530921BCD9}" presName="node" presStyleLbl="node1" presStyleIdx="4" presStyleCnt="5">
        <dgm:presLayoutVars>
          <dgm:bulletEnabled val="1"/>
        </dgm:presLayoutVars>
      </dgm:prSet>
      <dgm:spPr/>
    </dgm:pt>
  </dgm:ptLst>
  <dgm:cxnLst>
    <dgm:cxn modelId="{7A27EB05-A729-4ED8-B691-B21A74A16717}" srcId="{28F68C54-6CC8-4558-99B6-B310EA5AA582}" destId="{164AB3BF-B2CE-44C4-B393-A23B6EF6879F}" srcOrd="1" destOrd="0" parTransId="{3FEDA643-AAF4-4095-8AF8-37DD5F88100B}" sibTransId="{49C55711-E02F-4E35-94D6-561A0DCEA916}"/>
    <dgm:cxn modelId="{944D4706-1103-4660-98F2-2E5468930BDD}" srcId="{28F68C54-6CC8-4558-99B6-B310EA5AA582}" destId="{021DC120-4D5A-49EB-BC15-70D5CD7C0FF3}" srcOrd="3" destOrd="0" parTransId="{06A8145F-782D-4610-9534-8E700D2C6AF2}" sibTransId="{199391AE-8B49-48B9-8AFD-40C835DB0D9A}"/>
    <dgm:cxn modelId="{FB3EA308-879D-4B61-AF79-F0AB817DDED9}" type="presOf" srcId="{AB559B0A-4165-4B44-B845-A9EBDF69D39F}" destId="{EB5BCD59-A595-4DF0-A615-CBA2A409BA72}" srcOrd="1" destOrd="0" presId="urn:microsoft.com/office/officeart/2005/8/layout/process2"/>
    <dgm:cxn modelId="{A3A2740A-5268-4CDA-9CB2-D6FDA5DC38E9}" srcId="{28F68C54-6CC8-4558-99B6-B310EA5AA582}" destId="{63BC3A93-C728-46EC-9B6C-70530921BCD9}" srcOrd="4" destOrd="0" parTransId="{D7648187-3EA5-48FB-821C-81794B0A6106}" sibTransId="{21200DC5-5E14-4801-9FC3-7F465AC785D7}"/>
    <dgm:cxn modelId="{DD491B0E-164C-44EA-B991-E2C1A23AFE94}" type="presOf" srcId="{199391AE-8B49-48B9-8AFD-40C835DB0D9A}" destId="{A8B95F41-EE87-4E8D-8BFA-90FA0F6C796C}" srcOrd="1" destOrd="0" presId="urn:microsoft.com/office/officeart/2005/8/layout/process2"/>
    <dgm:cxn modelId="{39AF8020-1192-4B26-89AA-132BE2818444}" type="presOf" srcId="{2256287F-0002-4A2C-9EE5-F0B60800D726}" destId="{3E386444-2CB9-4D61-80E5-CF97BBADE722}" srcOrd="0" destOrd="0" presId="urn:microsoft.com/office/officeart/2005/8/layout/process2"/>
    <dgm:cxn modelId="{48240B23-EE23-4DB9-B750-CE7B27DEDDBC}" type="presOf" srcId="{C4F10A4B-09CC-4E34-A838-975AF0848A91}" destId="{17726BFB-8DC4-438C-8B5E-FFF3404B940C}" srcOrd="1" destOrd="0" presId="urn:microsoft.com/office/officeart/2005/8/layout/process2"/>
    <dgm:cxn modelId="{78E2BD30-6F55-4E53-BBC8-72DA9B73C461}" type="presOf" srcId="{63BC3A93-C728-46EC-9B6C-70530921BCD9}" destId="{4D858EDC-42A8-479B-8924-90B8D8D39445}" srcOrd="0" destOrd="0" presId="urn:microsoft.com/office/officeart/2005/8/layout/process2"/>
    <dgm:cxn modelId="{60D1055D-26E1-45F0-B7D0-60174468C18D}" type="presOf" srcId="{49C55711-E02F-4E35-94D6-561A0DCEA916}" destId="{A910DB0D-FC90-4349-AEA2-7DCFED6CA28A}" srcOrd="0" destOrd="0" presId="urn:microsoft.com/office/officeart/2005/8/layout/process2"/>
    <dgm:cxn modelId="{DF340761-7349-4FBE-B98D-848DCE25ABD5}" srcId="{28F68C54-6CC8-4558-99B6-B310EA5AA582}" destId="{6712771A-57AB-4DF9-B1E5-2AF25D0FABB9}" srcOrd="0" destOrd="0" parTransId="{216E9BFC-1080-4034-87B5-C7921194CED3}" sibTransId="{AB559B0A-4165-4B44-B845-A9EBDF69D39F}"/>
    <dgm:cxn modelId="{F9D86E64-9151-49C6-9AB5-7D1F042D7A2E}" type="presOf" srcId="{021DC120-4D5A-49EB-BC15-70D5CD7C0FF3}" destId="{CFF59265-C9FE-4CA2-A92D-E5C725F51C98}" srcOrd="0" destOrd="0" presId="urn:microsoft.com/office/officeart/2005/8/layout/process2"/>
    <dgm:cxn modelId="{C69FF74F-C8F3-451A-A15B-09F12350DFE7}" type="presOf" srcId="{199391AE-8B49-48B9-8AFD-40C835DB0D9A}" destId="{D1E9F40E-2294-46D1-9B0D-E73CD00ECAA0}" srcOrd="0" destOrd="0" presId="urn:microsoft.com/office/officeart/2005/8/layout/process2"/>
    <dgm:cxn modelId="{E2FAD080-6475-4C19-80F4-15EFDF54A673}" type="presOf" srcId="{49C55711-E02F-4E35-94D6-561A0DCEA916}" destId="{433F97BA-6C53-4D21-AA04-E9DD814E17D3}" srcOrd="1" destOrd="0" presId="urn:microsoft.com/office/officeart/2005/8/layout/process2"/>
    <dgm:cxn modelId="{0519028A-9ED5-416E-A809-F0EB63738E7D}" type="presOf" srcId="{6712771A-57AB-4DF9-B1E5-2AF25D0FABB9}" destId="{0C29C6F7-550A-48F4-9A2F-0847A331B8D9}" srcOrd="0" destOrd="0" presId="urn:microsoft.com/office/officeart/2005/8/layout/process2"/>
    <dgm:cxn modelId="{190C62C2-A050-4675-9976-7A3814CA3A9A}" type="presOf" srcId="{28F68C54-6CC8-4558-99B6-B310EA5AA582}" destId="{D5133277-714A-4EBF-822F-70DC83166738}" srcOrd="0" destOrd="0" presId="urn:microsoft.com/office/officeart/2005/8/layout/process2"/>
    <dgm:cxn modelId="{E7E7CED1-F8F7-4298-B8A5-F4DC19385145}" type="presOf" srcId="{164AB3BF-B2CE-44C4-B393-A23B6EF6879F}" destId="{AF233C99-F857-4D10-980F-E570179F366A}" srcOrd="0" destOrd="0" presId="urn:microsoft.com/office/officeart/2005/8/layout/process2"/>
    <dgm:cxn modelId="{2D7715D7-FF7C-462A-B8AC-7CAA7FCEB493}" srcId="{28F68C54-6CC8-4558-99B6-B310EA5AA582}" destId="{2256287F-0002-4A2C-9EE5-F0B60800D726}" srcOrd="2" destOrd="0" parTransId="{D3C8AE68-123A-4865-B9A0-5168F5B44EBD}" sibTransId="{C4F10A4B-09CC-4E34-A838-975AF0848A91}"/>
    <dgm:cxn modelId="{1B9B7ED8-2835-4FAB-BE82-0B0204031624}" type="presOf" srcId="{C4F10A4B-09CC-4E34-A838-975AF0848A91}" destId="{98FA88BA-6A76-44DB-913B-C9648705867A}" srcOrd="0" destOrd="0" presId="urn:microsoft.com/office/officeart/2005/8/layout/process2"/>
    <dgm:cxn modelId="{5AD669ED-F2D9-4128-9B68-78312010A658}" type="presOf" srcId="{AB559B0A-4165-4B44-B845-A9EBDF69D39F}" destId="{9B199C3F-D56A-40FA-A823-4749BFACB7E8}" srcOrd="0" destOrd="0" presId="urn:microsoft.com/office/officeart/2005/8/layout/process2"/>
    <dgm:cxn modelId="{803768BC-51CE-4D74-80B1-53F264C70230}" type="presParOf" srcId="{D5133277-714A-4EBF-822F-70DC83166738}" destId="{0C29C6F7-550A-48F4-9A2F-0847A331B8D9}" srcOrd="0" destOrd="0" presId="urn:microsoft.com/office/officeart/2005/8/layout/process2"/>
    <dgm:cxn modelId="{D23C2B99-924F-4F52-8F04-BD856107E808}" type="presParOf" srcId="{D5133277-714A-4EBF-822F-70DC83166738}" destId="{9B199C3F-D56A-40FA-A823-4749BFACB7E8}" srcOrd="1" destOrd="0" presId="urn:microsoft.com/office/officeart/2005/8/layout/process2"/>
    <dgm:cxn modelId="{E517CBEF-7F8E-4333-9A5F-8C59529CCDEC}" type="presParOf" srcId="{9B199C3F-D56A-40FA-A823-4749BFACB7E8}" destId="{EB5BCD59-A595-4DF0-A615-CBA2A409BA72}" srcOrd="0" destOrd="0" presId="urn:microsoft.com/office/officeart/2005/8/layout/process2"/>
    <dgm:cxn modelId="{295C6666-A762-46A8-80B0-D7B5A02E7267}" type="presParOf" srcId="{D5133277-714A-4EBF-822F-70DC83166738}" destId="{AF233C99-F857-4D10-980F-E570179F366A}" srcOrd="2" destOrd="0" presId="urn:microsoft.com/office/officeart/2005/8/layout/process2"/>
    <dgm:cxn modelId="{E77064EF-5096-413A-A6CA-46DCF7956BAA}" type="presParOf" srcId="{D5133277-714A-4EBF-822F-70DC83166738}" destId="{A910DB0D-FC90-4349-AEA2-7DCFED6CA28A}" srcOrd="3" destOrd="0" presId="urn:microsoft.com/office/officeart/2005/8/layout/process2"/>
    <dgm:cxn modelId="{91504DD8-1FCA-4551-83DF-61263C88FE5E}" type="presParOf" srcId="{A910DB0D-FC90-4349-AEA2-7DCFED6CA28A}" destId="{433F97BA-6C53-4D21-AA04-E9DD814E17D3}" srcOrd="0" destOrd="0" presId="urn:microsoft.com/office/officeart/2005/8/layout/process2"/>
    <dgm:cxn modelId="{4EB6167F-9344-4075-8A56-D2340FF78C7D}" type="presParOf" srcId="{D5133277-714A-4EBF-822F-70DC83166738}" destId="{3E386444-2CB9-4D61-80E5-CF97BBADE722}" srcOrd="4" destOrd="0" presId="urn:microsoft.com/office/officeart/2005/8/layout/process2"/>
    <dgm:cxn modelId="{1A67EE86-E800-4FC9-BAA1-596207859938}" type="presParOf" srcId="{D5133277-714A-4EBF-822F-70DC83166738}" destId="{98FA88BA-6A76-44DB-913B-C9648705867A}" srcOrd="5" destOrd="0" presId="urn:microsoft.com/office/officeart/2005/8/layout/process2"/>
    <dgm:cxn modelId="{ABDDE3F8-5FCB-4871-A3C5-4930601D4EE8}" type="presParOf" srcId="{98FA88BA-6A76-44DB-913B-C9648705867A}" destId="{17726BFB-8DC4-438C-8B5E-FFF3404B940C}" srcOrd="0" destOrd="0" presId="urn:microsoft.com/office/officeart/2005/8/layout/process2"/>
    <dgm:cxn modelId="{3C07C1B5-BDD6-494A-A92B-E3639385949F}" type="presParOf" srcId="{D5133277-714A-4EBF-822F-70DC83166738}" destId="{CFF59265-C9FE-4CA2-A92D-E5C725F51C98}" srcOrd="6" destOrd="0" presId="urn:microsoft.com/office/officeart/2005/8/layout/process2"/>
    <dgm:cxn modelId="{27E60B34-85B4-4ADA-BD5F-80DFBE010279}" type="presParOf" srcId="{D5133277-714A-4EBF-822F-70DC83166738}" destId="{D1E9F40E-2294-46D1-9B0D-E73CD00ECAA0}" srcOrd="7" destOrd="0" presId="urn:microsoft.com/office/officeart/2005/8/layout/process2"/>
    <dgm:cxn modelId="{3D03A160-90F9-4F5D-9BC3-CC6B2E5EF3AF}" type="presParOf" srcId="{D1E9F40E-2294-46D1-9B0D-E73CD00ECAA0}" destId="{A8B95F41-EE87-4E8D-8BFA-90FA0F6C796C}" srcOrd="0" destOrd="0" presId="urn:microsoft.com/office/officeart/2005/8/layout/process2"/>
    <dgm:cxn modelId="{52B2FDDC-E064-4E1F-A25B-BD91F4E4AA68}" type="presParOf" srcId="{D5133277-714A-4EBF-822F-70DC83166738}" destId="{4D858EDC-42A8-479B-8924-90B8D8D3944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0829D1-DC3E-43EB-8984-C4DFDA898CF1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51C3E21-0D48-4F46-94BC-A37E1089644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_42smile, </a:t>
          </a:r>
          <a:r>
            <a:rPr lang="en-US" strike="sngStrike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gm:t>
    </dgm:pt>
    <dgm:pt modelId="{4690825B-FB18-4DE7-BD61-8DDF9C8A49A6}" type="parTrans" cxnId="{04AD7BE6-F270-4412-8AFF-EA3E66AF81B2}">
      <dgm:prSet/>
      <dgm:spPr/>
      <dgm:t>
        <a:bodyPr/>
        <a:lstStyle/>
        <a:p>
          <a:endParaRPr lang="en-US"/>
        </a:p>
      </dgm:t>
    </dgm:pt>
    <dgm:pt modelId="{2EF0B6FF-C642-40C8-AF06-D80F8D2068E9}" type="sibTrans" cxnId="{04AD7BE6-F270-4412-8AFF-EA3E66AF81B2}">
      <dgm:prSet/>
      <dgm:spPr/>
      <dgm:t>
        <a:bodyPr/>
        <a:lstStyle/>
        <a:p>
          <a:endParaRPr lang="en-US"/>
        </a:p>
      </dgm:t>
    </dgm:pt>
    <dgm:pt modelId="{91F352CD-6644-4CD0-BCFF-0C0843F5656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Регистр симлов имеет значение: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≠ test</a:t>
          </a:r>
        </a:p>
      </dgm:t>
    </dgm:pt>
    <dgm:pt modelId="{706644C3-9646-4662-AA09-B84D0F809561}" type="parTrans" cxnId="{5BC6F275-B88F-4441-A5CE-CC5EE32631AE}">
      <dgm:prSet/>
      <dgm:spPr/>
      <dgm:t>
        <a:bodyPr/>
        <a:lstStyle/>
        <a:p>
          <a:endParaRPr lang="en-US"/>
        </a:p>
      </dgm:t>
    </dgm:pt>
    <dgm:pt modelId="{0BA79AC4-0B20-451F-9B5B-D72F51FD58E8}" type="sibTrans" cxnId="{5BC6F275-B88F-4441-A5CE-CC5EE32631AE}">
      <dgm:prSet/>
      <dgm:spPr/>
      <dgm:t>
        <a:bodyPr/>
        <a:lstStyle/>
        <a:p>
          <a:endParaRPr lang="en-US"/>
        </a:p>
      </dgm:t>
    </dgm:pt>
    <dgm:pt modelId="{87A9B7C3-C35A-4583-A3A9-FB241F58E2A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Зарезервированные слова: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gm:t>
    </dgm:pt>
    <dgm:pt modelId="{286F4745-4BDF-4AB2-A8FC-A290A13DFDFD}" type="parTrans" cxnId="{2CD16359-94C3-4891-B669-D0C7CEF83BED}">
      <dgm:prSet/>
      <dgm:spPr/>
      <dgm:t>
        <a:bodyPr/>
        <a:lstStyle/>
        <a:p>
          <a:endParaRPr lang="en-US"/>
        </a:p>
      </dgm:t>
    </dgm:pt>
    <dgm:pt modelId="{A4B2A758-1C43-4A51-B910-C14B018022DB}" type="sibTrans" cxnId="{2CD16359-94C3-4891-B669-D0C7CEF83BED}">
      <dgm:prSet/>
      <dgm:spPr/>
      <dgm:t>
        <a:bodyPr/>
        <a:lstStyle/>
        <a:p>
          <a:endParaRPr lang="en-US"/>
        </a:p>
      </dgm:t>
    </dgm:pt>
    <dgm:pt modelId="{704DE512-D7B2-4D06-81D3-7BD775D58B32}" type="pres">
      <dgm:prSet presAssocID="{5D0829D1-DC3E-43EB-8984-C4DFDA898CF1}" presName="vert0" presStyleCnt="0">
        <dgm:presLayoutVars>
          <dgm:dir/>
          <dgm:animOne val="branch"/>
          <dgm:animLvl val="lvl"/>
        </dgm:presLayoutVars>
      </dgm:prSet>
      <dgm:spPr/>
    </dgm:pt>
    <dgm:pt modelId="{09795E2E-B6AD-43B7-973D-4339B3FB6213}" type="pres">
      <dgm:prSet presAssocID="{751C3E21-0D48-4F46-94BC-A37E10896447}" presName="thickLine" presStyleLbl="alignNode1" presStyleIdx="0" presStyleCnt="3"/>
      <dgm:spPr/>
    </dgm:pt>
    <dgm:pt modelId="{E9371582-03CB-44E0-8A92-4E4DE71A8B2B}" type="pres">
      <dgm:prSet presAssocID="{751C3E21-0D48-4F46-94BC-A37E10896447}" presName="horz1" presStyleCnt="0"/>
      <dgm:spPr/>
    </dgm:pt>
    <dgm:pt modelId="{F6183CA3-BFF6-480E-895D-C8E4F40E5123}" type="pres">
      <dgm:prSet presAssocID="{751C3E21-0D48-4F46-94BC-A37E10896447}" presName="tx1" presStyleLbl="revTx" presStyleIdx="0" presStyleCnt="3"/>
      <dgm:spPr/>
    </dgm:pt>
    <dgm:pt modelId="{C8985C21-B85B-423F-95D2-94008644E654}" type="pres">
      <dgm:prSet presAssocID="{751C3E21-0D48-4F46-94BC-A37E10896447}" presName="vert1" presStyleCnt="0"/>
      <dgm:spPr/>
    </dgm:pt>
    <dgm:pt modelId="{40BD788C-C48A-4B81-AF42-0683B06B180F}" type="pres">
      <dgm:prSet presAssocID="{91F352CD-6644-4CD0-BCFF-0C0843F5656C}" presName="thickLine" presStyleLbl="alignNode1" presStyleIdx="1" presStyleCnt="3"/>
      <dgm:spPr/>
    </dgm:pt>
    <dgm:pt modelId="{7976AAE7-F59E-469F-9B29-C4E3961522F1}" type="pres">
      <dgm:prSet presAssocID="{91F352CD-6644-4CD0-BCFF-0C0843F5656C}" presName="horz1" presStyleCnt="0"/>
      <dgm:spPr/>
    </dgm:pt>
    <dgm:pt modelId="{C2E6FFD5-6EF1-467F-9A50-D082AC3AA087}" type="pres">
      <dgm:prSet presAssocID="{91F352CD-6644-4CD0-BCFF-0C0843F5656C}" presName="tx1" presStyleLbl="revTx" presStyleIdx="1" presStyleCnt="3"/>
      <dgm:spPr/>
    </dgm:pt>
    <dgm:pt modelId="{EBB760A5-1790-4561-91C4-0C2A2277CF4C}" type="pres">
      <dgm:prSet presAssocID="{91F352CD-6644-4CD0-BCFF-0C0843F5656C}" presName="vert1" presStyleCnt="0"/>
      <dgm:spPr/>
    </dgm:pt>
    <dgm:pt modelId="{D793BB21-05EB-4419-AA31-D3CF729FC88E}" type="pres">
      <dgm:prSet presAssocID="{87A9B7C3-C35A-4583-A3A9-FB241F58E2A5}" presName="thickLine" presStyleLbl="alignNode1" presStyleIdx="2" presStyleCnt="3"/>
      <dgm:spPr/>
    </dgm:pt>
    <dgm:pt modelId="{521202AB-591D-4147-A72C-2CB6FC2F0B15}" type="pres">
      <dgm:prSet presAssocID="{87A9B7C3-C35A-4583-A3A9-FB241F58E2A5}" presName="horz1" presStyleCnt="0"/>
      <dgm:spPr/>
    </dgm:pt>
    <dgm:pt modelId="{C3964998-6CA9-42E7-9A4A-6DA6608F34DC}" type="pres">
      <dgm:prSet presAssocID="{87A9B7C3-C35A-4583-A3A9-FB241F58E2A5}" presName="tx1" presStyleLbl="revTx" presStyleIdx="2" presStyleCnt="3"/>
      <dgm:spPr/>
    </dgm:pt>
    <dgm:pt modelId="{6DDF89FF-FB78-4153-8E2D-F1170D5E5818}" type="pres">
      <dgm:prSet presAssocID="{87A9B7C3-C35A-4583-A3A9-FB241F58E2A5}" presName="vert1" presStyleCnt="0"/>
      <dgm:spPr/>
    </dgm:pt>
  </dgm:ptLst>
  <dgm:cxnLst>
    <dgm:cxn modelId="{F1697A4A-AD3C-491E-BD67-094E92857738}" type="presOf" srcId="{87A9B7C3-C35A-4583-A3A9-FB241F58E2A5}" destId="{C3964998-6CA9-42E7-9A4A-6DA6608F34DC}" srcOrd="0" destOrd="0" presId="urn:microsoft.com/office/officeart/2008/layout/LinedList"/>
    <dgm:cxn modelId="{9C3EFD70-7DD7-4340-90F5-FA6C83D54E95}" type="presOf" srcId="{751C3E21-0D48-4F46-94BC-A37E10896447}" destId="{F6183CA3-BFF6-480E-895D-C8E4F40E5123}" srcOrd="0" destOrd="0" presId="urn:microsoft.com/office/officeart/2008/layout/LinedList"/>
    <dgm:cxn modelId="{5BC6F275-B88F-4441-A5CE-CC5EE32631AE}" srcId="{5D0829D1-DC3E-43EB-8984-C4DFDA898CF1}" destId="{91F352CD-6644-4CD0-BCFF-0C0843F5656C}" srcOrd="1" destOrd="0" parTransId="{706644C3-9646-4662-AA09-B84D0F809561}" sibTransId="{0BA79AC4-0B20-451F-9B5B-D72F51FD58E8}"/>
    <dgm:cxn modelId="{2CD16359-94C3-4891-B669-D0C7CEF83BED}" srcId="{5D0829D1-DC3E-43EB-8984-C4DFDA898CF1}" destId="{87A9B7C3-C35A-4583-A3A9-FB241F58E2A5}" srcOrd="2" destOrd="0" parTransId="{286F4745-4BDF-4AB2-A8FC-A290A13DFDFD}" sibTransId="{A4B2A758-1C43-4A51-B910-C14B018022DB}"/>
    <dgm:cxn modelId="{D1ADFAC0-2C9A-4066-B856-A760D683250F}" type="presOf" srcId="{91F352CD-6644-4CD0-BCFF-0C0843F5656C}" destId="{C2E6FFD5-6EF1-467F-9A50-D082AC3AA087}" srcOrd="0" destOrd="0" presId="urn:microsoft.com/office/officeart/2008/layout/LinedList"/>
    <dgm:cxn modelId="{04AD7BE6-F270-4412-8AFF-EA3E66AF81B2}" srcId="{5D0829D1-DC3E-43EB-8984-C4DFDA898CF1}" destId="{751C3E21-0D48-4F46-94BC-A37E10896447}" srcOrd="0" destOrd="0" parTransId="{4690825B-FB18-4DE7-BD61-8DDF9C8A49A6}" sibTransId="{2EF0B6FF-C642-40C8-AF06-D80F8D2068E9}"/>
    <dgm:cxn modelId="{090F19FC-85EE-454B-A737-36D28600ABC1}" type="presOf" srcId="{5D0829D1-DC3E-43EB-8984-C4DFDA898CF1}" destId="{704DE512-D7B2-4D06-81D3-7BD775D58B32}" srcOrd="0" destOrd="0" presId="urn:microsoft.com/office/officeart/2008/layout/LinedList"/>
    <dgm:cxn modelId="{2075C6CD-1E3A-4439-93D0-079F87E508DF}" type="presParOf" srcId="{704DE512-D7B2-4D06-81D3-7BD775D58B32}" destId="{09795E2E-B6AD-43B7-973D-4339B3FB6213}" srcOrd="0" destOrd="0" presId="urn:microsoft.com/office/officeart/2008/layout/LinedList"/>
    <dgm:cxn modelId="{EE2BB0BD-66CD-47A6-96D6-6ACFBE2936A0}" type="presParOf" srcId="{704DE512-D7B2-4D06-81D3-7BD775D58B32}" destId="{E9371582-03CB-44E0-8A92-4E4DE71A8B2B}" srcOrd="1" destOrd="0" presId="urn:microsoft.com/office/officeart/2008/layout/LinedList"/>
    <dgm:cxn modelId="{71CE6454-DF17-4C0D-BC9F-C86535651CE1}" type="presParOf" srcId="{E9371582-03CB-44E0-8A92-4E4DE71A8B2B}" destId="{F6183CA3-BFF6-480E-895D-C8E4F40E5123}" srcOrd="0" destOrd="0" presId="urn:microsoft.com/office/officeart/2008/layout/LinedList"/>
    <dgm:cxn modelId="{C252135C-764F-495E-A20D-A1A2A7E2700A}" type="presParOf" srcId="{E9371582-03CB-44E0-8A92-4E4DE71A8B2B}" destId="{C8985C21-B85B-423F-95D2-94008644E654}" srcOrd="1" destOrd="0" presId="urn:microsoft.com/office/officeart/2008/layout/LinedList"/>
    <dgm:cxn modelId="{98239B9B-4303-44CD-B284-8D32D2A2F1E1}" type="presParOf" srcId="{704DE512-D7B2-4D06-81D3-7BD775D58B32}" destId="{40BD788C-C48A-4B81-AF42-0683B06B180F}" srcOrd="2" destOrd="0" presId="urn:microsoft.com/office/officeart/2008/layout/LinedList"/>
    <dgm:cxn modelId="{5B46E23F-F42B-4505-975A-7AE9CEC04098}" type="presParOf" srcId="{704DE512-D7B2-4D06-81D3-7BD775D58B32}" destId="{7976AAE7-F59E-469F-9B29-C4E3961522F1}" srcOrd="3" destOrd="0" presId="urn:microsoft.com/office/officeart/2008/layout/LinedList"/>
    <dgm:cxn modelId="{582F4BBF-7872-4FFA-A0A3-4753262A41C9}" type="presParOf" srcId="{7976AAE7-F59E-469F-9B29-C4E3961522F1}" destId="{C2E6FFD5-6EF1-467F-9A50-D082AC3AA087}" srcOrd="0" destOrd="0" presId="urn:microsoft.com/office/officeart/2008/layout/LinedList"/>
    <dgm:cxn modelId="{EC4B47D5-801E-4621-B1C6-015218D88207}" type="presParOf" srcId="{7976AAE7-F59E-469F-9B29-C4E3961522F1}" destId="{EBB760A5-1790-4561-91C4-0C2A2277CF4C}" srcOrd="1" destOrd="0" presId="urn:microsoft.com/office/officeart/2008/layout/LinedList"/>
    <dgm:cxn modelId="{EB704204-33B2-4A9D-9F13-C6B75C1A461F}" type="presParOf" srcId="{704DE512-D7B2-4D06-81D3-7BD775D58B32}" destId="{D793BB21-05EB-4419-AA31-D3CF729FC88E}" srcOrd="4" destOrd="0" presId="urn:microsoft.com/office/officeart/2008/layout/LinedList"/>
    <dgm:cxn modelId="{12C3DCE5-483C-48CC-885E-6D4D2AF91843}" type="presParOf" srcId="{704DE512-D7B2-4D06-81D3-7BD775D58B32}" destId="{521202AB-591D-4147-A72C-2CB6FC2F0B15}" srcOrd="5" destOrd="0" presId="urn:microsoft.com/office/officeart/2008/layout/LinedList"/>
    <dgm:cxn modelId="{49FD15A0-9A5B-4175-A7C9-40E795C5D4BB}" type="presParOf" srcId="{521202AB-591D-4147-A72C-2CB6FC2F0B15}" destId="{C3964998-6CA9-42E7-9A4A-6DA6608F34DC}" srcOrd="0" destOrd="0" presId="urn:microsoft.com/office/officeart/2008/layout/LinedList"/>
    <dgm:cxn modelId="{D4273D6B-17AD-4837-AB8E-E690B4C7881B}" type="presParOf" srcId="{521202AB-591D-4147-A72C-2CB6FC2F0B15}" destId="{6DDF89FF-FB78-4153-8E2D-F1170D5E58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BA37AA-75C9-459F-8018-2A9946CE5672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FF94188-713D-45E9-9933-50C2FE4366F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= “test” - </a:t>
          </a:r>
          <a:r>
            <a:rPr lang="ru-RU" dirty="0">
              <a:latin typeface="Jura" pitchFamily="2" charset="0"/>
              <a:ea typeface="Jura" pitchFamily="2" charset="0"/>
            </a:rPr>
            <a:t>стандартная форма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3D35C62-1CB9-4798-A510-F6C13A895E2D}" type="parTrans" cxnId="{903FE833-F62D-4157-8B1F-6A039C657C64}">
      <dgm:prSet/>
      <dgm:spPr/>
      <dgm:t>
        <a:bodyPr/>
        <a:lstStyle/>
        <a:p>
          <a:endParaRPr lang="en-US"/>
        </a:p>
      </dgm:t>
    </dgm:pt>
    <dgm:pt modelId="{3C18D0A4-4A1C-4C14-B328-EC497FFF1BD4}" type="sibTrans" cxnId="{903FE833-F62D-4157-8B1F-6A039C657C64}">
      <dgm:prSet/>
      <dgm:spPr/>
      <dgm:t>
        <a:bodyPr/>
        <a:lstStyle/>
        <a:p>
          <a:endParaRPr lang="en-US"/>
        </a:p>
      </dgm:t>
    </dgm:pt>
    <dgm:pt modelId="{5088326C-942B-4F17-B85E-2ECD67E889B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Jura" pitchFamily="2" charset="0"/>
              <a:ea typeface="Jura" pitchFamily="2" charset="0"/>
            </a:rPr>
            <a:t>позиционное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984BCA-0B9E-4207-8919-A705720D59EA}" type="parTrans" cxnId="{A57C64BB-6F11-44C3-AB22-5C87149262FA}">
      <dgm:prSet/>
      <dgm:spPr/>
      <dgm:t>
        <a:bodyPr/>
        <a:lstStyle/>
        <a:p>
          <a:endParaRPr lang="en-US"/>
        </a:p>
      </dgm:t>
    </dgm:pt>
    <dgm:pt modelId="{0461C0DF-AA54-44BE-8A7B-B04A6C1DBB61}" type="sibTrans" cxnId="{A57C64BB-6F11-44C3-AB22-5C87149262FA}">
      <dgm:prSet/>
      <dgm:spPr/>
      <dgm:t>
        <a:bodyPr/>
        <a:lstStyle/>
        <a:p>
          <a:endParaRPr lang="en-US"/>
        </a:p>
      </dgm:t>
    </dgm:pt>
    <dgm:pt modelId="{8A4308CA-7B0C-4596-9B7D-1BCA414E712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[x, y] = [3, 4] - </a:t>
          </a:r>
          <a:r>
            <a:rPr lang="ru-RU" dirty="0">
              <a:latin typeface="Jura" pitchFamily="2" charset="0"/>
              <a:ea typeface="Jura" pitchFamily="2" charset="0"/>
            </a:rPr>
            <a:t>списком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547ADA8-724B-4191-84D1-C9EC59FAAA22}" type="parTrans" cxnId="{F23A39F5-D408-4FFA-8A2A-7393779CFF5D}">
      <dgm:prSet/>
      <dgm:spPr/>
      <dgm:t>
        <a:bodyPr/>
        <a:lstStyle/>
        <a:p>
          <a:endParaRPr lang="en-US"/>
        </a:p>
      </dgm:t>
    </dgm:pt>
    <dgm:pt modelId="{01203CC7-D2F3-46C6-A87A-0D806813DBF2}" type="sibTrans" cxnId="{F23A39F5-D408-4FFA-8A2A-7393779CFF5D}">
      <dgm:prSet/>
      <dgm:spPr/>
      <dgm:t>
        <a:bodyPr/>
        <a:lstStyle/>
        <a:p>
          <a:endParaRPr lang="en-US"/>
        </a:p>
      </dgm:t>
    </dgm:pt>
    <dgm:pt modelId="{CE5AFC43-1162-4909-BED9-40904D6B9134}">
      <dgm:prSet custT="1"/>
      <dgm:spPr/>
      <dgm:t>
        <a:bodyPr/>
        <a:lstStyle/>
        <a:p>
          <a:r>
            <a:rPr lang="en-US" sz="2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a, b, c, d = "test" -</a:t>
          </a:r>
          <a:r>
            <a:rPr lang="en-US" sz="2400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sz="1600" dirty="0">
              <a:latin typeface="Jura" pitchFamily="2" charset="0"/>
              <a:ea typeface="Jura" pitchFamily="2" charset="0"/>
            </a:rPr>
            <a:t>последовательностью</a:t>
          </a:r>
          <a:endParaRPr lang="en-US" sz="2400" dirty="0">
            <a:latin typeface="Jura" pitchFamily="2" charset="0"/>
            <a:ea typeface="Jura" pitchFamily="2" charset="0"/>
          </a:endParaRPr>
        </a:p>
      </dgm:t>
    </dgm:pt>
    <dgm:pt modelId="{D23D4325-A7B8-469F-976A-2FCAA3560712}" type="parTrans" cxnId="{96E46A84-8CCC-492B-BF5C-2F918B4601E2}">
      <dgm:prSet/>
      <dgm:spPr/>
      <dgm:t>
        <a:bodyPr/>
        <a:lstStyle/>
        <a:p>
          <a:endParaRPr lang="en-US"/>
        </a:p>
      </dgm:t>
    </dgm:pt>
    <dgm:pt modelId="{6A2A7333-468D-4560-AFFB-FBEE547889F6}" type="sibTrans" cxnId="{96E46A84-8CCC-492B-BF5C-2F918B4601E2}">
      <dgm:prSet/>
      <dgm:spPr/>
      <dgm:t>
        <a:bodyPr/>
        <a:lstStyle/>
        <a:p>
          <a:endParaRPr lang="en-US"/>
        </a:p>
      </dgm:t>
    </dgm:pt>
    <dgm:pt modelId="{00E89EF0-FC0F-4C1F-96BF-D1DB7D898D5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+= 1 - </a:t>
          </a:r>
          <a:r>
            <a:rPr lang="ru-RU" dirty="0">
              <a:latin typeface="Jura" pitchFamily="2" charset="0"/>
              <a:ea typeface="Jura" pitchFamily="2" charset="0"/>
            </a:rPr>
            <a:t>инкрементивное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DCB94D1-824A-4E19-95EE-B8295B5C9F17}" type="parTrans" cxnId="{E78627F0-CEED-417E-A3C5-4D3F25345032}">
      <dgm:prSet/>
      <dgm:spPr/>
      <dgm:t>
        <a:bodyPr/>
        <a:lstStyle/>
        <a:p>
          <a:endParaRPr lang="en-US"/>
        </a:p>
      </dgm:t>
    </dgm:pt>
    <dgm:pt modelId="{67C26420-B7EA-4CEF-A341-3D7C0D226CB0}" type="sibTrans" cxnId="{E78627F0-CEED-417E-A3C5-4D3F25345032}">
      <dgm:prSet/>
      <dgm:spPr/>
      <dgm:t>
        <a:bodyPr/>
        <a:lstStyle/>
        <a:p>
          <a:endParaRPr lang="en-US"/>
        </a:p>
      </dgm:t>
    </dgm:pt>
    <dgm:pt modelId="{3618EEE4-5A2B-4078-AAE8-972268A9615B}" type="pres">
      <dgm:prSet presAssocID="{61BA37AA-75C9-459F-8018-2A9946CE5672}" presName="linear" presStyleCnt="0">
        <dgm:presLayoutVars>
          <dgm:animLvl val="lvl"/>
          <dgm:resizeHandles val="exact"/>
        </dgm:presLayoutVars>
      </dgm:prSet>
      <dgm:spPr/>
    </dgm:pt>
    <dgm:pt modelId="{90A74AA5-6784-4DFC-9B1A-AA59FAD68F7C}" type="pres">
      <dgm:prSet presAssocID="{AFF94188-713D-45E9-9933-50C2FE4366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5B5D115-CBB8-42BD-A286-5FC29DE61E60}" type="pres">
      <dgm:prSet presAssocID="{3C18D0A4-4A1C-4C14-B328-EC497FFF1BD4}" presName="spacer" presStyleCnt="0"/>
      <dgm:spPr/>
    </dgm:pt>
    <dgm:pt modelId="{B87C30DC-D8A1-4CEE-BB57-22D21FECBF3B}" type="pres">
      <dgm:prSet presAssocID="{5088326C-942B-4F17-B85E-2ECD67E889B5}" presName="parentText" presStyleLbl="node1" presStyleIdx="1" presStyleCnt="5" custLinFactNeighborX="15007" custLinFactNeighborY="-10799">
        <dgm:presLayoutVars>
          <dgm:chMax val="0"/>
          <dgm:bulletEnabled val="1"/>
        </dgm:presLayoutVars>
      </dgm:prSet>
      <dgm:spPr/>
    </dgm:pt>
    <dgm:pt modelId="{929F1CA0-4338-479E-8C8E-35D1C2633F4B}" type="pres">
      <dgm:prSet presAssocID="{0461C0DF-AA54-44BE-8A7B-B04A6C1DBB61}" presName="spacer" presStyleCnt="0"/>
      <dgm:spPr/>
    </dgm:pt>
    <dgm:pt modelId="{5AAD14A2-1CAF-4479-A02E-F246C0C44929}" type="pres">
      <dgm:prSet presAssocID="{8A4308CA-7B0C-4596-9B7D-1BCA414E712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46B4922-8E3D-411D-A72D-F5524A4CDBD9}" type="pres">
      <dgm:prSet presAssocID="{01203CC7-D2F3-46C6-A87A-0D806813DBF2}" presName="spacer" presStyleCnt="0"/>
      <dgm:spPr/>
    </dgm:pt>
    <dgm:pt modelId="{632AF299-A809-426C-B040-BBF9DB630A02}" type="pres">
      <dgm:prSet presAssocID="{CE5AFC43-1162-4909-BED9-40904D6B913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731EAF9-114A-4E09-A0D6-6E81E05A938A}" type="pres">
      <dgm:prSet presAssocID="{6A2A7333-468D-4560-AFFB-FBEE547889F6}" presName="spacer" presStyleCnt="0"/>
      <dgm:spPr/>
    </dgm:pt>
    <dgm:pt modelId="{E973AD7F-F139-4243-9185-5B711ECF27FC}" type="pres">
      <dgm:prSet presAssocID="{00E89EF0-FC0F-4C1F-96BF-D1DB7D898D5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BC26A32-758F-4A32-A8CD-A7E8B0C6473E}" type="presOf" srcId="{AFF94188-713D-45E9-9933-50C2FE4366F7}" destId="{90A74AA5-6784-4DFC-9B1A-AA59FAD68F7C}" srcOrd="0" destOrd="0" presId="urn:microsoft.com/office/officeart/2005/8/layout/vList2"/>
    <dgm:cxn modelId="{903FE833-F62D-4157-8B1F-6A039C657C64}" srcId="{61BA37AA-75C9-459F-8018-2A9946CE5672}" destId="{AFF94188-713D-45E9-9933-50C2FE4366F7}" srcOrd="0" destOrd="0" parTransId="{A3D35C62-1CB9-4798-A510-F6C13A895E2D}" sibTransId="{3C18D0A4-4A1C-4C14-B328-EC497FFF1BD4}"/>
    <dgm:cxn modelId="{55FB9466-1991-47D5-BCF2-49B90187CFA4}" type="presOf" srcId="{CE5AFC43-1162-4909-BED9-40904D6B9134}" destId="{632AF299-A809-426C-B040-BBF9DB630A02}" srcOrd="0" destOrd="0" presId="urn:microsoft.com/office/officeart/2005/8/layout/vList2"/>
    <dgm:cxn modelId="{335E6E4D-EA47-416E-A655-62448A844475}" type="presOf" srcId="{5088326C-942B-4F17-B85E-2ECD67E889B5}" destId="{B87C30DC-D8A1-4CEE-BB57-22D21FECBF3B}" srcOrd="0" destOrd="0" presId="urn:microsoft.com/office/officeart/2005/8/layout/vList2"/>
    <dgm:cxn modelId="{C91AFE70-BF00-484A-A107-1D178E20B147}" type="presOf" srcId="{8A4308CA-7B0C-4596-9B7D-1BCA414E7129}" destId="{5AAD14A2-1CAF-4479-A02E-F246C0C44929}" srcOrd="0" destOrd="0" presId="urn:microsoft.com/office/officeart/2005/8/layout/vList2"/>
    <dgm:cxn modelId="{96E46A84-8CCC-492B-BF5C-2F918B4601E2}" srcId="{61BA37AA-75C9-459F-8018-2A9946CE5672}" destId="{CE5AFC43-1162-4909-BED9-40904D6B9134}" srcOrd="3" destOrd="0" parTransId="{D23D4325-A7B8-469F-976A-2FCAA3560712}" sibTransId="{6A2A7333-468D-4560-AFFB-FBEE547889F6}"/>
    <dgm:cxn modelId="{A57C64BB-6F11-44C3-AB22-5C87149262FA}" srcId="{61BA37AA-75C9-459F-8018-2A9946CE5672}" destId="{5088326C-942B-4F17-B85E-2ECD67E889B5}" srcOrd="1" destOrd="0" parTransId="{2D984BCA-0B9E-4207-8919-A705720D59EA}" sibTransId="{0461C0DF-AA54-44BE-8A7B-B04A6C1DBB61}"/>
    <dgm:cxn modelId="{742149E8-2747-4A7C-9BB1-AE18468ED166}" type="presOf" srcId="{61BA37AA-75C9-459F-8018-2A9946CE5672}" destId="{3618EEE4-5A2B-4078-AAE8-972268A9615B}" srcOrd="0" destOrd="0" presId="urn:microsoft.com/office/officeart/2005/8/layout/vList2"/>
    <dgm:cxn modelId="{FF74E4EF-BC00-486A-A704-3552875A29C3}" type="presOf" srcId="{00E89EF0-FC0F-4C1F-96BF-D1DB7D898D55}" destId="{E973AD7F-F139-4243-9185-5B711ECF27FC}" srcOrd="0" destOrd="0" presId="urn:microsoft.com/office/officeart/2005/8/layout/vList2"/>
    <dgm:cxn modelId="{E78627F0-CEED-417E-A3C5-4D3F25345032}" srcId="{61BA37AA-75C9-459F-8018-2A9946CE5672}" destId="{00E89EF0-FC0F-4C1F-96BF-D1DB7D898D55}" srcOrd="4" destOrd="0" parTransId="{EDCB94D1-824A-4E19-95EE-B8295B5C9F17}" sibTransId="{67C26420-B7EA-4CEF-A341-3D7C0D226CB0}"/>
    <dgm:cxn modelId="{F23A39F5-D408-4FFA-8A2A-7393779CFF5D}" srcId="{61BA37AA-75C9-459F-8018-2A9946CE5672}" destId="{8A4308CA-7B0C-4596-9B7D-1BCA414E7129}" srcOrd="2" destOrd="0" parTransId="{6547ADA8-724B-4191-84D1-C9EC59FAAA22}" sibTransId="{01203CC7-D2F3-46C6-A87A-0D806813DBF2}"/>
    <dgm:cxn modelId="{DB311B4F-149B-43A6-AF69-258E1522738B}" type="presParOf" srcId="{3618EEE4-5A2B-4078-AAE8-972268A9615B}" destId="{90A74AA5-6784-4DFC-9B1A-AA59FAD68F7C}" srcOrd="0" destOrd="0" presId="urn:microsoft.com/office/officeart/2005/8/layout/vList2"/>
    <dgm:cxn modelId="{D206A47E-F9C1-40A6-9296-FB4495B1F20C}" type="presParOf" srcId="{3618EEE4-5A2B-4078-AAE8-972268A9615B}" destId="{85B5D115-CBB8-42BD-A286-5FC29DE61E60}" srcOrd="1" destOrd="0" presId="urn:microsoft.com/office/officeart/2005/8/layout/vList2"/>
    <dgm:cxn modelId="{28FD3A91-4396-41A9-A175-7C5CC233EBC8}" type="presParOf" srcId="{3618EEE4-5A2B-4078-AAE8-972268A9615B}" destId="{B87C30DC-D8A1-4CEE-BB57-22D21FECBF3B}" srcOrd="2" destOrd="0" presId="urn:microsoft.com/office/officeart/2005/8/layout/vList2"/>
    <dgm:cxn modelId="{1802558E-B884-4663-A503-0581BEAA194E}" type="presParOf" srcId="{3618EEE4-5A2B-4078-AAE8-972268A9615B}" destId="{929F1CA0-4338-479E-8C8E-35D1C2633F4B}" srcOrd="3" destOrd="0" presId="urn:microsoft.com/office/officeart/2005/8/layout/vList2"/>
    <dgm:cxn modelId="{989137A9-F13E-43A5-814A-AE38AC4052E3}" type="presParOf" srcId="{3618EEE4-5A2B-4078-AAE8-972268A9615B}" destId="{5AAD14A2-1CAF-4479-A02E-F246C0C44929}" srcOrd="4" destOrd="0" presId="urn:microsoft.com/office/officeart/2005/8/layout/vList2"/>
    <dgm:cxn modelId="{40299FE1-48A4-44A0-8B0B-6C59B96DA978}" type="presParOf" srcId="{3618EEE4-5A2B-4078-AAE8-972268A9615B}" destId="{446B4922-8E3D-411D-A72D-F5524A4CDBD9}" srcOrd="5" destOrd="0" presId="urn:microsoft.com/office/officeart/2005/8/layout/vList2"/>
    <dgm:cxn modelId="{E2F05592-D0B1-452B-B087-ED496295737A}" type="presParOf" srcId="{3618EEE4-5A2B-4078-AAE8-972268A9615B}" destId="{632AF299-A809-426C-B040-BBF9DB630A02}" srcOrd="6" destOrd="0" presId="urn:microsoft.com/office/officeart/2005/8/layout/vList2"/>
    <dgm:cxn modelId="{EA1E3800-261A-403A-AA3B-EC6C0D3D0F6C}" type="presParOf" srcId="{3618EEE4-5A2B-4078-AAE8-972268A9615B}" destId="{B731EAF9-114A-4E09-A0D6-6E81E05A938A}" srcOrd="7" destOrd="0" presId="urn:microsoft.com/office/officeart/2005/8/layout/vList2"/>
    <dgm:cxn modelId="{A1C0E57C-3CA4-4EA4-8929-F7C473CC843F}" type="presParOf" srcId="{3618EEE4-5A2B-4078-AAE8-972268A9615B}" destId="{E973AD7F-F139-4243-9185-5B711ECF27F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степень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остаток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целочисленное деление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деление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произведение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вычитание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3F7BCE44-FC0D-46FC-9761-53FD24697A02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сложение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21DBA04-BD0A-487F-94AB-AC948D2AD88E}" type="parTrans" cxnId="{04D1AF78-DF18-4EE7-87EE-98F55A944496}">
      <dgm:prSet/>
      <dgm:spPr/>
      <dgm:t>
        <a:bodyPr/>
        <a:lstStyle/>
        <a:p>
          <a:endParaRPr lang="en-US"/>
        </a:p>
      </dgm:t>
    </dgm:pt>
    <dgm:pt modelId="{8911BB71-3706-413A-8290-271BB2B5589A}" type="sibTrans" cxnId="{04D1AF78-DF18-4EE7-87EE-98F55A944496}">
      <dgm:prSet/>
      <dgm:spPr/>
      <dgm:t>
        <a:bodyPr/>
        <a:lstStyle/>
        <a:p>
          <a:endParaRPr lang="en-US"/>
        </a:p>
      </dgm:t>
    </dgm:pt>
    <dgm:pt modelId="{55096E89-BD3E-4840-AF57-414E475E5FBA}" type="pres">
      <dgm:prSet presAssocID="{E36AB5F1-7143-4BA1-AA02-2C27C72FCF53}" presName="linear" presStyleCnt="0">
        <dgm:presLayoutVars>
          <dgm:animLvl val="lvl"/>
          <dgm:resizeHandles val="exact"/>
        </dgm:presLayoutVars>
      </dgm:prSet>
      <dgm:spPr/>
    </dgm:pt>
    <dgm:pt modelId="{37BA6221-90D5-4341-BB48-F84ABF4F8E38}" type="pres">
      <dgm:prSet presAssocID="{96053F2F-9CD4-4190-9B32-B0535CA57D75}" presName="parentText" presStyleLbl="node1" presStyleIdx="0" presStyleCnt="7" custLinFactNeighborX="333">
        <dgm:presLayoutVars>
          <dgm:chMax val="0"/>
          <dgm:bulletEnabled val="1"/>
        </dgm:presLayoutVars>
      </dgm:prSet>
      <dgm:spPr/>
    </dgm:pt>
    <dgm:pt modelId="{EDEC27D1-50C7-408E-8655-1260D7708A22}" type="pres">
      <dgm:prSet presAssocID="{74C3C047-6E2F-4E6A-B5A4-FDA4A09BC4D0}" presName="spacer" presStyleCnt="0"/>
      <dgm:spPr/>
    </dgm:pt>
    <dgm:pt modelId="{CD00075C-C2AF-49AA-A203-2E8655821C07}" type="pres">
      <dgm:prSet presAssocID="{3F3554BF-0BB8-4D66-BD46-D627A5C5507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729F464-809C-4E5E-A14F-03118C7FE851}" type="pres">
      <dgm:prSet presAssocID="{9EB6DE1B-4482-47E4-9179-CD1E2AF4A15F}" presName="spacer" presStyleCnt="0"/>
      <dgm:spPr/>
    </dgm:pt>
    <dgm:pt modelId="{05D17463-A2CD-47AF-B454-BC07D33840A7}" type="pres">
      <dgm:prSet presAssocID="{A309154D-E2A4-46F2-8CBF-320CC478B6D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3499AC3-E8EE-4E2C-8712-DB8EA0B5BDF8}" type="pres">
      <dgm:prSet presAssocID="{BBE5E75B-A938-4621-A694-26A737A13CC5}" presName="spacer" presStyleCnt="0"/>
      <dgm:spPr/>
    </dgm:pt>
    <dgm:pt modelId="{FC9F46B3-4679-48A8-8AD4-177DFC1F5B22}" type="pres">
      <dgm:prSet presAssocID="{7E5FB35A-4BD6-4302-A13A-6CAE19860BD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1F3A90C-D055-4157-9D93-F53370D3058F}" type="pres">
      <dgm:prSet presAssocID="{8C90277B-DB2C-45C7-AC37-80AD5D939848}" presName="spacer" presStyleCnt="0"/>
      <dgm:spPr/>
    </dgm:pt>
    <dgm:pt modelId="{8945BFB8-2460-4D66-90F3-2E6F1477BC7F}" type="pres">
      <dgm:prSet presAssocID="{4B266F78-D215-4502-8961-F519FAEFC0F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79C8960-F83D-40B7-ADA9-C4782F5F1403}" type="pres">
      <dgm:prSet presAssocID="{6F6A1C6E-C1D3-481C-983C-9767EFDEC20E}" presName="spacer" presStyleCnt="0"/>
      <dgm:spPr/>
    </dgm:pt>
    <dgm:pt modelId="{CFCF75C6-7D94-4FCF-B211-C0EB15EA7A1D}" type="pres">
      <dgm:prSet presAssocID="{4DCFE32D-639E-418A-976C-4C4EDEBFEBD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D3C784F-49BB-4BB8-ACA3-C14D29F86438}" type="pres">
      <dgm:prSet presAssocID="{A365EDF3-27DF-4AFD-B1FF-CD2E072F831C}" presName="spacer" presStyleCnt="0"/>
      <dgm:spPr/>
    </dgm:pt>
    <dgm:pt modelId="{52FD3EDC-3CB4-4D31-8B27-A7CF2A6913EF}" type="pres">
      <dgm:prSet presAssocID="{3F7BCE44-FC0D-46FC-9761-53FD24697A0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6B50700-3E9D-47D6-BFE5-796B60897393}" type="presOf" srcId="{4DCFE32D-639E-418A-976C-4C4EDEBFEBD6}" destId="{CFCF75C6-7D94-4FCF-B211-C0EB15EA7A1D}" srcOrd="0" destOrd="0" presId="urn:microsoft.com/office/officeart/2005/8/layout/vList2"/>
    <dgm:cxn modelId="{D3FDB216-8E38-432D-A25B-45A5E3E3D88D}" type="presOf" srcId="{E36AB5F1-7143-4BA1-AA02-2C27C72FCF53}" destId="{55096E89-BD3E-4840-AF57-414E475E5FBA}" srcOrd="0" destOrd="0" presId="urn:microsoft.com/office/officeart/2005/8/layout/vList2"/>
    <dgm:cxn modelId="{2F85B861-41D6-4894-B3F0-77BCE8EC659A}" type="presOf" srcId="{7E5FB35A-4BD6-4302-A13A-6CAE19860BDF}" destId="{FC9F46B3-4679-48A8-8AD4-177DFC1F5B22}" srcOrd="0" destOrd="0" presId="urn:microsoft.com/office/officeart/2005/8/layout/vList2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7FA3B24C-85CF-4E08-A831-0600B35CF59E}" type="presOf" srcId="{3F7BCE44-FC0D-46FC-9761-53FD24697A02}" destId="{52FD3EDC-3CB4-4D31-8B27-A7CF2A6913EF}" srcOrd="0" destOrd="0" presId="urn:microsoft.com/office/officeart/2005/8/layout/vList2"/>
    <dgm:cxn modelId="{04D1AF78-DF18-4EE7-87EE-98F55A944496}" srcId="{E36AB5F1-7143-4BA1-AA02-2C27C72FCF53}" destId="{3F7BCE44-FC0D-46FC-9761-53FD24697A02}" srcOrd="6" destOrd="0" parTransId="{F21DBA04-BD0A-487F-94AB-AC948D2AD88E}" sibTransId="{8911BB71-3706-413A-8290-271BB2B5589A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C06A7EC0-9022-408D-995F-A051DA26B94D}" type="presOf" srcId="{A309154D-E2A4-46F2-8CBF-320CC478B6DC}" destId="{05D17463-A2CD-47AF-B454-BC07D33840A7}" srcOrd="0" destOrd="0" presId="urn:microsoft.com/office/officeart/2005/8/layout/vList2"/>
    <dgm:cxn modelId="{2E4AA8D6-25A9-4AF3-B27D-56FA95465C42}" type="presOf" srcId="{3F3554BF-0BB8-4D66-BD46-D627A5C55078}" destId="{CD00075C-C2AF-49AA-A203-2E8655821C07}" srcOrd="0" destOrd="0" presId="urn:microsoft.com/office/officeart/2005/8/layout/vList2"/>
    <dgm:cxn modelId="{B3951CD8-8CD7-4484-A834-5C2333D4E4CB}" type="presOf" srcId="{4B266F78-D215-4502-8961-F519FAEFC0F6}" destId="{8945BFB8-2460-4D66-90F3-2E6F1477BC7F}" srcOrd="0" destOrd="0" presId="urn:microsoft.com/office/officeart/2005/8/layout/vList2"/>
    <dgm:cxn modelId="{47B9A9D9-189A-4ADA-BC53-D618B8B459C4}" type="presOf" srcId="{96053F2F-9CD4-4190-9B32-B0535CA57D75}" destId="{37BA6221-90D5-4341-BB48-F84ABF4F8E38}" srcOrd="0" destOrd="0" presId="urn:microsoft.com/office/officeart/2005/8/layout/vList2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AA7F19BD-241E-4C66-B077-B64CC6D43C8F}" type="presParOf" srcId="{55096E89-BD3E-4840-AF57-414E475E5FBA}" destId="{37BA6221-90D5-4341-BB48-F84ABF4F8E38}" srcOrd="0" destOrd="0" presId="urn:microsoft.com/office/officeart/2005/8/layout/vList2"/>
    <dgm:cxn modelId="{8537B259-FC40-43A7-BBD5-2AD214DFC83A}" type="presParOf" srcId="{55096E89-BD3E-4840-AF57-414E475E5FBA}" destId="{EDEC27D1-50C7-408E-8655-1260D7708A22}" srcOrd="1" destOrd="0" presId="urn:microsoft.com/office/officeart/2005/8/layout/vList2"/>
    <dgm:cxn modelId="{B6D0B027-F97E-44FF-A69E-2AC867736D91}" type="presParOf" srcId="{55096E89-BD3E-4840-AF57-414E475E5FBA}" destId="{CD00075C-C2AF-49AA-A203-2E8655821C07}" srcOrd="2" destOrd="0" presId="urn:microsoft.com/office/officeart/2005/8/layout/vList2"/>
    <dgm:cxn modelId="{29F3CC2A-0E6C-48A2-B89C-504C35612BA6}" type="presParOf" srcId="{55096E89-BD3E-4840-AF57-414E475E5FBA}" destId="{F729F464-809C-4E5E-A14F-03118C7FE851}" srcOrd="3" destOrd="0" presId="urn:microsoft.com/office/officeart/2005/8/layout/vList2"/>
    <dgm:cxn modelId="{7575C223-5C09-4C61-90FF-284F0E83E804}" type="presParOf" srcId="{55096E89-BD3E-4840-AF57-414E475E5FBA}" destId="{05D17463-A2CD-47AF-B454-BC07D33840A7}" srcOrd="4" destOrd="0" presId="urn:microsoft.com/office/officeart/2005/8/layout/vList2"/>
    <dgm:cxn modelId="{1C71F3B2-D319-4F9A-9EF0-C32BD5F14A5B}" type="presParOf" srcId="{55096E89-BD3E-4840-AF57-414E475E5FBA}" destId="{A3499AC3-E8EE-4E2C-8712-DB8EA0B5BDF8}" srcOrd="5" destOrd="0" presId="urn:microsoft.com/office/officeart/2005/8/layout/vList2"/>
    <dgm:cxn modelId="{A5A6DC79-0943-4F4E-BF8C-57410570A91A}" type="presParOf" srcId="{55096E89-BD3E-4840-AF57-414E475E5FBA}" destId="{FC9F46B3-4679-48A8-8AD4-177DFC1F5B22}" srcOrd="6" destOrd="0" presId="urn:microsoft.com/office/officeart/2005/8/layout/vList2"/>
    <dgm:cxn modelId="{D22D8D34-F1E7-4F7B-B898-CB1F7DB7938D}" type="presParOf" srcId="{55096E89-BD3E-4840-AF57-414E475E5FBA}" destId="{E1F3A90C-D055-4157-9D93-F53370D3058F}" srcOrd="7" destOrd="0" presId="urn:microsoft.com/office/officeart/2005/8/layout/vList2"/>
    <dgm:cxn modelId="{CBC71105-8500-4981-864D-169179C7B102}" type="presParOf" srcId="{55096E89-BD3E-4840-AF57-414E475E5FBA}" destId="{8945BFB8-2460-4D66-90F3-2E6F1477BC7F}" srcOrd="8" destOrd="0" presId="urn:microsoft.com/office/officeart/2005/8/layout/vList2"/>
    <dgm:cxn modelId="{4E4BBD57-54B0-4ADF-9AE0-966804E8D994}" type="presParOf" srcId="{55096E89-BD3E-4840-AF57-414E475E5FBA}" destId="{379C8960-F83D-40B7-ADA9-C4782F5F1403}" srcOrd="9" destOrd="0" presId="urn:microsoft.com/office/officeart/2005/8/layout/vList2"/>
    <dgm:cxn modelId="{4BF99C47-0D04-460D-884D-6921D0A3C50E}" type="presParOf" srcId="{55096E89-BD3E-4840-AF57-414E475E5FBA}" destId="{CFCF75C6-7D94-4FCF-B211-C0EB15EA7A1D}" srcOrd="10" destOrd="0" presId="urn:microsoft.com/office/officeart/2005/8/layout/vList2"/>
    <dgm:cxn modelId="{58745994-BBA7-45C3-AFB1-B12EF29048F5}" type="presParOf" srcId="{55096E89-BD3E-4840-AF57-414E475E5FBA}" destId="{ED3C784F-49BB-4BB8-ACA3-C14D29F86438}" srcOrd="11" destOrd="0" presId="urn:microsoft.com/office/officeart/2005/8/layout/vList2"/>
    <dgm:cxn modelId="{613CD74B-D76B-457B-A630-030FDE712164}" type="presParOf" srcId="{55096E89-BD3E-4840-AF57-414E475E5FBA}" destId="{52FD3EDC-3CB4-4D31-8B27-A7CF2A6913E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==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не 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больше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меньше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больше либо 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меньше либо 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ACE4A9FE-E4AD-4401-BA18-D8F1B4A1F354}" type="pres">
      <dgm:prSet presAssocID="{E36AB5F1-7143-4BA1-AA02-2C27C72FCF53}" presName="linear" presStyleCnt="0">
        <dgm:presLayoutVars>
          <dgm:animLvl val="lvl"/>
          <dgm:resizeHandles val="exact"/>
        </dgm:presLayoutVars>
      </dgm:prSet>
      <dgm:spPr/>
    </dgm:pt>
    <dgm:pt modelId="{B6A19F71-BD4D-46A8-A6CB-23010117FD6F}" type="pres">
      <dgm:prSet presAssocID="{96053F2F-9CD4-4190-9B32-B0535CA57D7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6D6B538-B776-4938-B085-D71DCA1E6BC9}" type="pres">
      <dgm:prSet presAssocID="{74C3C047-6E2F-4E6A-B5A4-FDA4A09BC4D0}" presName="spacer" presStyleCnt="0"/>
      <dgm:spPr/>
    </dgm:pt>
    <dgm:pt modelId="{0F483800-794D-41A1-9807-D43F946B5C03}" type="pres">
      <dgm:prSet presAssocID="{3F3554BF-0BB8-4D66-BD46-D627A5C5507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2C63487-BA47-4A5C-AA73-9927218AC9E4}" type="pres">
      <dgm:prSet presAssocID="{9EB6DE1B-4482-47E4-9179-CD1E2AF4A15F}" presName="spacer" presStyleCnt="0"/>
      <dgm:spPr/>
    </dgm:pt>
    <dgm:pt modelId="{3EB0D5B8-0E45-47D3-879C-DB3FC90C82C3}" type="pres">
      <dgm:prSet presAssocID="{A309154D-E2A4-46F2-8CBF-320CC478B6D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5DCAA49-3FE7-4D48-8414-D6891763711F}" type="pres">
      <dgm:prSet presAssocID="{BBE5E75B-A938-4621-A694-26A737A13CC5}" presName="spacer" presStyleCnt="0"/>
      <dgm:spPr/>
    </dgm:pt>
    <dgm:pt modelId="{4B5A5E6D-08F5-4D52-8312-0D1DBC1F9DC9}" type="pres">
      <dgm:prSet presAssocID="{7E5FB35A-4BD6-4302-A13A-6CAE19860BD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1BECCA0-9E3C-479D-BBC9-7C558C34A26C}" type="pres">
      <dgm:prSet presAssocID="{8C90277B-DB2C-45C7-AC37-80AD5D939848}" presName="spacer" presStyleCnt="0"/>
      <dgm:spPr/>
    </dgm:pt>
    <dgm:pt modelId="{4C0C29E2-66EE-4BBA-BFD4-2C8570F80CE2}" type="pres">
      <dgm:prSet presAssocID="{4B266F78-D215-4502-8961-F519FAEFC0F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FFA5C2-E6FC-4931-93D7-0991D525D6A1}" type="pres">
      <dgm:prSet presAssocID="{6F6A1C6E-C1D3-481C-983C-9767EFDEC20E}" presName="spacer" presStyleCnt="0"/>
      <dgm:spPr/>
    </dgm:pt>
    <dgm:pt modelId="{8D2EAEAF-7F8C-4F90-BD7E-207CCB79C0A1}" type="pres">
      <dgm:prSet presAssocID="{4DCFE32D-639E-418A-976C-4C4EDEBFEBD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5261301-D4D9-4C0B-AF62-1F72D192BD82}" type="presOf" srcId="{4DCFE32D-639E-418A-976C-4C4EDEBFEBD6}" destId="{8D2EAEAF-7F8C-4F90-BD7E-207CCB79C0A1}" srcOrd="0" destOrd="0" presId="urn:microsoft.com/office/officeart/2005/8/layout/vList2"/>
    <dgm:cxn modelId="{26A26228-FE4F-4C11-B509-02D1316B170E}" type="presOf" srcId="{96053F2F-9CD4-4190-9B32-B0535CA57D75}" destId="{B6A19F71-BD4D-46A8-A6CB-23010117FD6F}" srcOrd="0" destOrd="0" presId="urn:microsoft.com/office/officeart/2005/8/layout/vList2"/>
    <dgm:cxn modelId="{7A72B02B-A996-4213-AE66-8AB1A98EBB8D}" type="presOf" srcId="{3F3554BF-0BB8-4D66-BD46-D627A5C55078}" destId="{0F483800-794D-41A1-9807-D43F946B5C03}" srcOrd="0" destOrd="0" presId="urn:microsoft.com/office/officeart/2005/8/layout/vList2"/>
    <dgm:cxn modelId="{525AF93D-3F9E-4EE6-9571-CEC612E171E2}" type="presOf" srcId="{A309154D-E2A4-46F2-8CBF-320CC478B6DC}" destId="{3EB0D5B8-0E45-47D3-879C-DB3FC90C82C3}" srcOrd="0" destOrd="0" presId="urn:microsoft.com/office/officeart/2005/8/layout/vList2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0AEA01CF-50AC-4BE4-8741-DF6085189E1A}" type="presOf" srcId="{7E5FB35A-4BD6-4302-A13A-6CAE19860BDF}" destId="{4B5A5E6D-08F5-4D52-8312-0D1DBC1F9DC9}" srcOrd="0" destOrd="0" presId="urn:microsoft.com/office/officeart/2005/8/layout/vList2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A39961F4-96A3-4AFF-943A-043DA2031CEE}" type="presOf" srcId="{4B266F78-D215-4502-8961-F519FAEFC0F6}" destId="{4C0C29E2-66EE-4BBA-BFD4-2C8570F80CE2}" srcOrd="0" destOrd="0" presId="urn:microsoft.com/office/officeart/2005/8/layout/vList2"/>
    <dgm:cxn modelId="{0F10ACF7-492F-4DF1-9140-B701F2E12AA6}" type="presOf" srcId="{E36AB5F1-7143-4BA1-AA02-2C27C72FCF53}" destId="{ACE4A9FE-E4AD-4401-BA18-D8F1B4A1F354}" srcOrd="0" destOrd="0" presId="urn:microsoft.com/office/officeart/2005/8/layout/vList2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2268BAA4-AC5B-4963-B110-A0BC23ACABEC}" type="presParOf" srcId="{ACE4A9FE-E4AD-4401-BA18-D8F1B4A1F354}" destId="{B6A19F71-BD4D-46A8-A6CB-23010117FD6F}" srcOrd="0" destOrd="0" presId="urn:microsoft.com/office/officeart/2005/8/layout/vList2"/>
    <dgm:cxn modelId="{82A59177-E5DC-4488-A11E-8245B20BF0AC}" type="presParOf" srcId="{ACE4A9FE-E4AD-4401-BA18-D8F1B4A1F354}" destId="{B6D6B538-B776-4938-B085-D71DCA1E6BC9}" srcOrd="1" destOrd="0" presId="urn:microsoft.com/office/officeart/2005/8/layout/vList2"/>
    <dgm:cxn modelId="{56ED6DDB-B724-49FB-BB75-63904AA0BC51}" type="presParOf" srcId="{ACE4A9FE-E4AD-4401-BA18-D8F1B4A1F354}" destId="{0F483800-794D-41A1-9807-D43F946B5C03}" srcOrd="2" destOrd="0" presId="urn:microsoft.com/office/officeart/2005/8/layout/vList2"/>
    <dgm:cxn modelId="{4D7829DE-65FB-4C2F-82B4-2DFAAC71C57E}" type="presParOf" srcId="{ACE4A9FE-E4AD-4401-BA18-D8F1B4A1F354}" destId="{42C63487-BA47-4A5C-AA73-9927218AC9E4}" srcOrd="3" destOrd="0" presId="urn:microsoft.com/office/officeart/2005/8/layout/vList2"/>
    <dgm:cxn modelId="{F8D772EC-C38F-42D2-AE5D-293FF85994D6}" type="presParOf" srcId="{ACE4A9FE-E4AD-4401-BA18-D8F1B4A1F354}" destId="{3EB0D5B8-0E45-47D3-879C-DB3FC90C82C3}" srcOrd="4" destOrd="0" presId="urn:microsoft.com/office/officeart/2005/8/layout/vList2"/>
    <dgm:cxn modelId="{1D766E4D-6091-437E-928F-FEEA7D524B09}" type="presParOf" srcId="{ACE4A9FE-E4AD-4401-BA18-D8F1B4A1F354}" destId="{D5DCAA49-3FE7-4D48-8414-D6891763711F}" srcOrd="5" destOrd="0" presId="urn:microsoft.com/office/officeart/2005/8/layout/vList2"/>
    <dgm:cxn modelId="{ADD9308F-74AF-43E2-907C-37D505BDA053}" type="presParOf" srcId="{ACE4A9FE-E4AD-4401-BA18-D8F1B4A1F354}" destId="{4B5A5E6D-08F5-4D52-8312-0D1DBC1F9DC9}" srcOrd="6" destOrd="0" presId="urn:microsoft.com/office/officeart/2005/8/layout/vList2"/>
    <dgm:cxn modelId="{DA8D2347-2D2D-4461-87A6-8D6D67E5916A}" type="presParOf" srcId="{ACE4A9FE-E4AD-4401-BA18-D8F1B4A1F354}" destId="{21BECCA0-9E3C-479D-BBC9-7C558C34A26C}" srcOrd="7" destOrd="0" presId="urn:microsoft.com/office/officeart/2005/8/layout/vList2"/>
    <dgm:cxn modelId="{D5CA01C4-B25C-473C-BB7D-618B093D3F9D}" type="presParOf" srcId="{ACE4A9FE-E4AD-4401-BA18-D8F1B4A1F354}" destId="{4C0C29E2-66EE-4BBA-BFD4-2C8570F80CE2}" srcOrd="8" destOrd="0" presId="urn:microsoft.com/office/officeart/2005/8/layout/vList2"/>
    <dgm:cxn modelId="{886A72A2-7DB2-4121-871D-D38035F8AE66}" type="presParOf" srcId="{ACE4A9FE-E4AD-4401-BA18-D8F1B4A1F354}" destId="{50FFA5C2-E6FC-4931-93D7-0991D525D6A1}" srcOrd="9" destOrd="0" presId="urn:microsoft.com/office/officeart/2005/8/layout/vList2"/>
    <dgm:cxn modelId="{E9D35B0D-953B-4CE4-9EC3-A42D39E3DF09}" type="presParOf" srcId="{ACE4A9FE-E4AD-4401-BA18-D8F1B4A1F354}" destId="{8D2EAEAF-7F8C-4F90-BD7E-207CCB79C0A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3D0C69-876F-41F9-9DB2-AAF5727276A2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7467149-2810-4FF9-9946-8BD662294BA6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Операторы выполняются друг за другом, если не указано иное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76C2D823-E68A-4E47-902D-92CFE9B93FA3}" type="parTrans" cxnId="{444B4A41-BD7B-4FAE-BF86-5117BAAC7D75}">
      <dgm:prSet/>
      <dgm:spPr/>
      <dgm:t>
        <a:bodyPr/>
        <a:lstStyle/>
        <a:p>
          <a:endParaRPr lang="en-US"/>
        </a:p>
      </dgm:t>
    </dgm:pt>
    <dgm:pt modelId="{9D6D8F04-D58A-4159-B835-CB0AA3630AC9}" type="sibTrans" cxnId="{444B4A41-BD7B-4FAE-BF86-5117BAAC7D75}">
      <dgm:prSet/>
      <dgm:spPr/>
      <dgm:t>
        <a:bodyPr/>
        <a:lstStyle/>
        <a:p>
          <a:endParaRPr lang="en-US"/>
        </a:p>
      </dgm:t>
    </dgm:pt>
    <dgm:pt modelId="{C63BD6F6-A0C5-491A-A8CE-52B8F0B68E02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Границы блоков и операторов определяются автоматически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5FAF1827-87C5-468F-BEEA-0D3C9D77D217}" type="parTrans" cxnId="{F02DD02D-502C-405A-AC49-3C5516942AED}">
      <dgm:prSet/>
      <dgm:spPr/>
      <dgm:t>
        <a:bodyPr/>
        <a:lstStyle/>
        <a:p>
          <a:endParaRPr lang="en-US"/>
        </a:p>
      </dgm:t>
    </dgm:pt>
    <dgm:pt modelId="{DBE9172B-2396-4DC2-9C94-3FF27B08BB6F}" type="sibTrans" cxnId="{F02DD02D-502C-405A-AC49-3C5516942AED}">
      <dgm:prSet/>
      <dgm:spPr/>
      <dgm:t>
        <a:bodyPr/>
        <a:lstStyle/>
        <a:p>
          <a:endParaRPr lang="en-US"/>
        </a:p>
      </dgm:t>
    </dgm:pt>
    <dgm:pt modelId="{924A85C1-E483-48F1-A535-D9DB4EA342D9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Составные операторы = заголовок + : + операторы с отступом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706C150D-88C6-4DCA-AC9A-0EBF8C963E05}" type="parTrans" cxnId="{32F44341-296E-46DA-8D43-E8FE511FC2CA}">
      <dgm:prSet/>
      <dgm:spPr/>
      <dgm:t>
        <a:bodyPr/>
        <a:lstStyle/>
        <a:p>
          <a:endParaRPr lang="en-US"/>
        </a:p>
      </dgm:t>
    </dgm:pt>
    <dgm:pt modelId="{E0FB58DE-C4F5-4BAB-B6BA-28A371AB5A61}" type="sibTrans" cxnId="{32F44341-296E-46DA-8D43-E8FE511FC2CA}">
      <dgm:prSet/>
      <dgm:spPr/>
      <dgm:t>
        <a:bodyPr/>
        <a:lstStyle/>
        <a:p>
          <a:endParaRPr lang="en-US"/>
        </a:p>
      </dgm:t>
    </dgm:pt>
    <dgm:pt modelId="{060DBA76-B3E6-4D7F-A3DE-FA71A7FEDC3F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Пустые строки, пробелы и комментарии игнорируются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AA488728-1F33-43BD-AA29-58DB8B715894}" type="parTrans" cxnId="{81253214-4C1A-4F1D-B6D7-51CE0F2EEEC8}">
      <dgm:prSet/>
      <dgm:spPr/>
      <dgm:t>
        <a:bodyPr/>
        <a:lstStyle/>
        <a:p>
          <a:endParaRPr lang="en-US"/>
        </a:p>
      </dgm:t>
    </dgm:pt>
    <dgm:pt modelId="{CDA7ABC9-9716-4D01-9268-9C1D24502BE7}" type="sibTrans" cxnId="{81253214-4C1A-4F1D-B6D7-51CE0F2EEEC8}">
      <dgm:prSet/>
      <dgm:spPr/>
      <dgm:t>
        <a:bodyPr/>
        <a:lstStyle/>
        <a:p>
          <a:endParaRPr lang="en-US"/>
        </a:p>
      </dgm:t>
    </dgm:pt>
    <dgm:pt modelId="{034E4178-2F13-4608-9BCE-326E0C95EE91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sz="1800" dirty="0">
              <a:latin typeface="Jura" pitchFamily="2" charset="0"/>
              <a:ea typeface="Jura" pitchFamily="2" charset="0"/>
            </a:rPr>
            <a:t>IDE</a:t>
          </a:r>
          <a:r>
            <a:rPr lang="ru-RU" sz="1800" dirty="0">
              <a:latin typeface="Jura" pitchFamily="2" charset="0"/>
              <a:ea typeface="Jura" pitchFamily="2" charset="0"/>
            </a:rPr>
            <a:t>)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4F3765F4-1FC2-46DC-991A-A0B33D8BAB7E}" type="parTrans" cxnId="{D694CED8-8A74-40B1-BE03-8A65B8C5E9E9}">
      <dgm:prSet/>
      <dgm:spPr/>
      <dgm:t>
        <a:bodyPr/>
        <a:lstStyle/>
        <a:p>
          <a:endParaRPr lang="en-US"/>
        </a:p>
      </dgm:t>
    </dgm:pt>
    <dgm:pt modelId="{6BCAF615-C690-4B7C-9B1D-6F47E66436EB}" type="sibTrans" cxnId="{D694CED8-8A74-40B1-BE03-8A65B8C5E9E9}">
      <dgm:prSet/>
      <dgm:spPr/>
      <dgm:t>
        <a:bodyPr/>
        <a:lstStyle/>
        <a:p>
          <a:endParaRPr lang="en-US"/>
        </a:p>
      </dgm:t>
    </dgm:pt>
    <dgm:pt modelId="{4E098721-AD2B-484D-920F-369EE6722859}" type="pres">
      <dgm:prSet presAssocID="{A83D0C69-876F-41F9-9DB2-AAF5727276A2}" presName="vert0" presStyleCnt="0">
        <dgm:presLayoutVars>
          <dgm:dir/>
          <dgm:animOne val="branch"/>
          <dgm:animLvl val="lvl"/>
        </dgm:presLayoutVars>
      </dgm:prSet>
      <dgm:spPr/>
    </dgm:pt>
    <dgm:pt modelId="{5B5E6FE7-1A69-4DF6-B31F-D3C9F600AA7A}" type="pres">
      <dgm:prSet presAssocID="{27467149-2810-4FF9-9946-8BD662294BA6}" presName="thickLine" presStyleLbl="alignNode1" presStyleIdx="0" presStyleCnt="5"/>
      <dgm:spPr/>
    </dgm:pt>
    <dgm:pt modelId="{A24E409F-609B-4D02-A15A-3C3FB3555D9A}" type="pres">
      <dgm:prSet presAssocID="{27467149-2810-4FF9-9946-8BD662294BA6}" presName="horz1" presStyleCnt="0"/>
      <dgm:spPr/>
    </dgm:pt>
    <dgm:pt modelId="{9BC99AC6-5164-4BC9-8965-9D0444DA8AA8}" type="pres">
      <dgm:prSet presAssocID="{27467149-2810-4FF9-9946-8BD662294BA6}" presName="tx1" presStyleLbl="revTx" presStyleIdx="0" presStyleCnt="5"/>
      <dgm:spPr/>
    </dgm:pt>
    <dgm:pt modelId="{C0CFA8D0-2644-4F60-817F-8937A91EBE3D}" type="pres">
      <dgm:prSet presAssocID="{27467149-2810-4FF9-9946-8BD662294BA6}" presName="vert1" presStyleCnt="0"/>
      <dgm:spPr/>
    </dgm:pt>
    <dgm:pt modelId="{EBF8DC54-C56B-4681-B573-C9F839784B7E}" type="pres">
      <dgm:prSet presAssocID="{C63BD6F6-A0C5-491A-A8CE-52B8F0B68E02}" presName="thickLine" presStyleLbl="alignNode1" presStyleIdx="1" presStyleCnt="5"/>
      <dgm:spPr/>
    </dgm:pt>
    <dgm:pt modelId="{E9B995F7-49BA-45C5-94CC-4033DA3AABD4}" type="pres">
      <dgm:prSet presAssocID="{C63BD6F6-A0C5-491A-A8CE-52B8F0B68E02}" presName="horz1" presStyleCnt="0"/>
      <dgm:spPr/>
    </dgm:pt>
    <dgm:pt modelId="{0F207EF9-C85C-4886-B803-B358E232369F}" type="pres">
      <dgm:prSet presAssocID="{C63BD6F6-A0C5-491A-A8CE-52B8F0B68E02}" presName="tx1" presStyleLbl="revTx" presStyleIdx="1" presStyleCnt="5"/>
      <dgm:spPr/>
    </dgm:pt>
    <dgm:pt modelId="{6FEEB1B3-6AAE-4837-998C-E2639261CDA0}" type="pres">
      <dgm:prSet presAssocID="{C63BD6F6-A0C5-491A-A8CE-52B8F0B68E02}" presName="vert1" presStyleCnt="0"/>
      <dgm:spPr/>
    </dgm:pt>
    <dgm:pt modelId="{E373F0DE-27A1-49D4-BE11-5DC25A9ADF54}" type="pres">
      <dgm:prSet presAssocID="{924A85C1-E483-48F1-A535-D9DB4EA342D9}" presName="thickLine" presStyleLbl="alignNode1" presStyleIdx="2" presStyleCnt="5"/>
      <dgm:spPr/>
    </dgm:pt>
    <dgm:pt modelId="{114EE95D-7F69-40BB-86FA-74FAA20003C4}" type="pres">
      <dgm:prSet presAssocID="{924A85C1-E483-48F1-A535-D9DB4EA342D9}" presName="horz1" presStyleCnt="0"/>
      <dgm:spPr/>
    </dgm:pt>
    <dgm:pt modelId="{C974452D-51DD-4B3F-B0AA-DDC7ADA37C1F}" type="pres">
      <dgm:prSet presAssocID="{924A85C1-E483-48F1-A535-D9DB4EA342D9}" presName="tx1" presStyleLbl="revTx" presStyleIdx="2" presStyleCnt="5"/>
      <dgm:spPr/>
    </dgm:pt>
    <dgm:pt modelId="{4CAA5A10-5215-4D1E-98DB-1A7FF1AAA853}" type="pres">
      <dgm:prSet presAssocID="{924A85C1-E483-48F1-A535-D9DB4EA342D9}" presName="vert1" presStyleCnt="0"/>
      <dgm:spPr/>
    </dgm:pt>
    <dgm:pt modelId="{C1FA3768-C348-4F7D-B2A7-03186EBAA9D6}" type="pres">
      <dgm:prSet presAssocID="{060DBA76-B3E6-4D7F-A3DE-FA71A7FEDC3F}" presName="thickLine" presStyleLbl="alignNode1" presStyleIdx="3" presStyleCnt="5"/>
      <dgm:spPr/>
    </dgm:pt>
    <dgm:pt modelId="{09E44E79-9858-4C58-AFB2-275F7955973B}" type="pres">
      <dgm:prSet presAssocID="{060DBA76-B3E6-4D7F-A3DE-FA71A7FEDC3F}" presName="horz1" presStyleCnt="0"/>
      <dgm:spPr/>
    </dgm:pt>
    <dgm:pt modelId="{FEB23260-15D6-467D-8257-38CF16054001}" type="pres">
      <dgm:prSet presAssocID="{060DBA76-B3E6-4D7F-A3DE-FA71A7FEDC3F}" presName="tx1" presStyleLbl="revTx" presStyleIdx="3" presStyleCnt="5"/>
      <dgm:spPr/>
    </dgm:pt>
    <dgm:pt modelId="{3A21047F-6642-45A2-AFF7-FF937C875434}" type="pres">
      <dgm:prSet presAssocID="{060DBA76-B3E6-4D7F-A3DE-FA71A7FEDC3F}" presName="vert1" presStyleCnt="0"/>
      <dgm:spPr/>
    </dgm:pt>
    <dgm:pt modelId="{DFFC4B9A-6719-4C9B-B7CE-9A22B541AECC}" type="pres">
      <dgm:prSet presAssocID="{034E4178-2F13-4608-9BCE-326E0C95EE91}" presName="thickLine" presStyleLbl="alignNode1" presStyleIdx="4" presStyleCnt="5"/>
      <dgm:spPr/>
    </dgm:pt>
    <dgm:pt modelId="{E7ED3D29-4510-44D0-A09D-D21795E79B96}" type="pres">
      <dgm:prSet presAssocID="{034E4178-2F13-4608-9BCE-326E0C95EE91}" presName="horz1" presStyleCnt="0"/>
      <dgm:spPr/>
    </dgm:pt>
    <dgm:pt modelId="{3ED49B5F-471E-4DC0-A9A4-4C554D9F83B3}" type="pres">
      <dgm:prSet presAssocID="{034E4178-2F13-4608-9BCE-326E0C95EE91}" presName="tx1" presStyleLbl="revTx" presStyleIdx="4" presStyleCnt="5"/>
      <dgm:spPr/>
    </dgm:pt>
    <dgm:pt modelId="{5824718D-F5FA-42C4-B560-A915DCB1F65C}" type="pres">
      <dgm:prSet presAssocID="{034E4178-2F13-4608-9BCE-326E0C95EE91}" presName="vert1" presStyleCnt="0"/>
      <dgm:spPr/>
    </dgm:pt>
  </dgm:ptLst>
  <dgm:cxnLst>
    <dgm:cxn modelId="{81253214-4C1A-4F1D-B6D7-51CE0F2EEEC8}" srcId="{A83D0C69-876F-41F9-9DB2-AAF5727276A2}" destId="{060DBA76-B3E6-4D7F-A3DE-FA71A7FEDC3F}" srcOrd="3" destOrd="0" parTransId="{AA488728-1F33-43BD-AA29-58DB8B715894}" sibTransId="{CDA7ABC9-9716-4D01-9268-9C1D24502BE7}"/>
    <dgm:cxn modelId="{BE200F26-DB87-4EA5-991E-99ECF6A89928}" type="presOf" srcId="{27467149-2810-4FF9-9946-8BD662294BA6}" destId="{9BC99AC6-5164-4BC9-8965-9D0444DA8AA8}" srcOrd="0" destOrd="0" presId="urn:microsoft.com/office/officeart/2008/layout/LinedList"/>
    <dgm:cxn modelId="{F02DD02D-502C-405A-AC49-3C5516942AED}" srcId="{A83D0C69-876F-41F9-9DB2-AAF5727276A2}" destId="{C63BD6F6-A0C5-491A-A8CE-52B8F0B68E02}" srcOrd="1" destOrd="0" parTransId="{5FAF1827-87C5-468F-BEEA-0D3C9D77D217}" sibTransId="{DBE9172B-2396-4DC2-9C94-3FF27B08BB6F}"/>
    <dgm:cxn modelId="{BE9C4E5E-6D08-4976-A67D-1FDA6855F638}" type="presOf" srcId="{924A85C1-E483-48F1-A535-D9DB4EA342D9}" destId="{C974452D-51DD-4B3F-B0AA-DDC7ADA37C1F}" srcOrd="0" destOrd="0" presId="urn:microsoft.com/office/officeart/2008/layout/LinedList"/>
    <dgm:cxn modelId="{32F44341-296E-46DA-8D43-E8FE511FC2CA}" srcId="{A83D0C69-876F-41F9-9DB2-AAF5727276A2}" destId="{924A85C1-E483-48F1-A535-D9DB4EA342D9}" srcOrd="2" destOrd="0" parTransId="{706C150D-88C6-4DCA-AC9A-0EBF8C963E05}" sibTransId="{E0FB58DE-C4F5-4BAB-B6BA-28A371AB5A61}"/>
    <dgm:cxn modelId="{444B4A41-BD7B-4FAE-BF86-5117BAAC7D75}" srcId="{A83D0C69-876F-41F9-9DB2-AAF5727276A2}" destId="{27467149-2810-4FF9-9946-8BD662294BA6}" srcOrd="0" destOrd="0" parTransId="{76C2D823-E68A-4E47-902D-92CFE9B93FA3}" sibTransId="{9D6D8F04-D58A-4159-B835-CB0AA3630AC9}"/>
    <dgm:cxn modelId="{127B1A4A-3BD5-476A-9F8A-ACED918DC38F}" type="presOf" srcId="{A83D0C69-876F-41F9-9DB2-AAF5727276A2}" destId="{4E098721-AD2B-484D-920F-369EE6722859}" srcOrd="0" destOrd="0" presId="urn:microsoft.com/office/officeart/2008/layout/LinedList"/>
    <dgm:cxn modelId="{C0FF1F98-F1BF-4B36-8A0F-8623D19C7C4F}" type="presOf" srcId="{C63BD6F6-A0C5-491A-A8CE-52B8F0B68E02}" destId="{0F207EF9-C85C-4886-B803-B358E232369F}" srcOrd="0" destOrd="0" presId="urn:microsoft.com/office/officeart/2008/layout/LinedList"/>
    <dgm:cxn modelId="{95AF9A9C-6302-437B-BE15-85A002E18FAC}" type="presOf" srcId="{060DBA76-B3E6-4D7F-A3DE-FA71A7FEDC3F}" destId="{FEB23260-15D6-467D-8257-38CF16054001}" srcOrd="0" destOrd="0" presId="urn:microsoft.com/office/officeart/2008/layout/LinedList"/>
    <dgm:cxn modelId="{D694CED8-8A74-40B1-BE03-8A65B8C5E9E9}" srcId="{A83D0C69-876F-41F9-9DB2-AAF5727276A2}" destId="{034E4178-2F13-4608-9BCE-326E0C95EE91}" srcOrd="4" destOrd="0" parTransId="{4F3765F4-1FC2-46DC-991A-A0B33D8BAB7E}" sibTransId="{6BCAF615-C690-4B7C-9B1D-6F47E66436EB}"/>
    <dgm:cxn modelId="{C23775E3-7372-4FF9-A1AE-A9C420E609F7}" type="presOf" srcId="{034E4178-2F13-4608-9BCE-326E0C95EE91}" destId="{3ED49B5F-471E-4DC0-A9A4-4C554D9F83B3}" srcOrd="0" destOrd="0" presId="urn:microsoft.com/office/officeart/2008/layout/LinedList"/>
    <dgm:cxn modelId="{D7F447CE-18F8-4902-9D85-03473988C5C2}" type="presParOf" srcId="{4E098721-AD2B-484D-920F-369EE6722859}" destId="{5B5E6FE7-1A69-4DF6-B31F-D3C9F600AA7A}" srcOrd="0" destOrd="0" presId="urn:microsoft.com/office/officeart/2008/layout/LinedList"/>
    <dgm:cxn modelId="{905CF4AA-8B4B-43AF-9227-F4DC3912A29B}" type="presParOf" srcId="{4E098721-AD2B-484D-920F-369EE6722859}" destId="{A24E409F-609B-4D02-A15A-3C3FB3555D9A}" srcOrd="1" destOrd="0" presId="urn:microsoft.com/office/officeart/2008/layout/LinedList"/>
    <dgm:cxn modelId="{5B9AD939-2764-442F-97C0-B3EA76FDB8C4}" type="presParOf" srcId="{A24E409F-609B-4D02-A15A-3C3FB3555D9A}" destId="{9BC99AC6-5164-4BC9-8965-9D0444DA8AA8}" srcOrd="0" destOrd="0" presId="urn:microsoft.com/office/officeart/2008/layout/LinedList"/>
    <dgm:cxn modelId="{A1DDE01A-AC22-4A2D-A3AF-547F1B1C4996}" type="presParOf" srcId="{A24E409F-609B-4D02-A15A-3C3FB3555D9A}" destId="{C0CFA8D0-2644-4F60-817F-8937A91EBE3D}" srcOrd="1" destOrd="0" presId="urn:microsoft.com/office/officeart/2008/layout/LinedList"/>
    <dgm:cxn modelId="{0CE0FF2A-CF1D-48A3-929D-F8BF5C168166}" type="presParOf" srcId="{4E098721-AD2B-484D-920F-369EE6722859}" destId="{EBF8DC54-C56B-4681-B573-C9F839784B7E}" srcOrd="2" destOrd="0" presId="urn:microsoft.com/office/officeart/2008/layout/LinedList"/>
    <dgm:cxn modelId="{AB3A8BC0-2581-4B27-854A-F4DE8CF54D4A}" type="presParOf" srcId="{4E098721-AD2B-484D-920F-369EE6722859}" destId="{E9B995F7-49BA-45C5-94CC-4033DA3AABD4}" srcOrd="3" destOrd="0" presId="urn:microsoft.com/office/officeart/2008/layout/LinedList"/>
    <dgm:cxn modelId="{A59B6880-EAE5-438B-B831-BD68070536D0}" type="presParOf" srcId="{E9B995F7-49BA-45C5-94CC-4033DA3AABD4}" destId="{0F207EF9-C85C-4886-B803-B358E232369F}" srcOrd="0" destOrd="0" presId="urn:microsoft.com/office/officeart/2008/layout/LinedList"/>
    <dgm:cxn modelId="{CCC67DF0-6D8D-4576-A591-CB578F9933F6}" type="presParOf" srcId="{E9B995F7-49BA-45C5-94CC-4033DA3AABD4}" destId="{6FEEB1B3-6AAE-4837-998C-E2639261CDA0}" srcOrd="1" destOrd="0" presId="urn:microsoft.com/office/officeart/2008/layout/LinedList"/>
    <dgm:cxn modelId="{E4EA9968-D52C-4FB0-B2D4-CB51E94529AC}" type="presParOf" srcId="{4E098721-AD2B-484D-920F-369EE6722859}" destId="{E373F0DE-27A1-49D4-BE11-5DC25A9ADF54}" srcOrd="4" destOrd="0" presId="urn:microsoft.com/office/officeart/2008/layout/LinedList"/>
    <dgm:cxn modelId="{98ED3079-279E-498F-AA62-72DADACE7C6D}" type="presParOf" srcId="{4E098721-AD2B-484D-920F-369EE6722859}" destId="{114EE95D-7F69-40BB-86FA-74FAA20003C4}" srcOrd="5" destOrd="0" presId="urn:microsoft.com/office/officeart/2008/layout/LinedList"/>
    <dgm:cxn modelId="{178FF4C0-1E3C-4C38-820A-F1B6766C1948}" type="presParOf" srcId="{114EE95D-7F69-40BB-86FA-74FAA20003C4}" destId="{C974452D-51DD-4B3F-B0AA-DDC7ADA37C1F}" srcOrd="0" destOrd="0" presId="urn:microsoft.com/office/officeart/2008/layout/LinedList"/>
    <dgm:cxn modelId="{4E792C68-37C4-432E-B43D-E467DB403E10}" type="presParOf" srcId="{114EE95D-7F69-40BB-86FA-74FAA20003C4}" destId="{4CAA5A10-5215-4D1E-98DB-1A7FF1AAA853}" srcOrd="1" destOrd="0" presId="urn:microsoft.com/office/officeart/2008/layout/LinedList"/>
    <dgm:cxn modelId="{9FCC40E8-82E2-49A7-8BC9-A4237EA860BB}" type="presParOf" srcId="{4E098721-AD2B-484D-920F-369EE6722859}" destId="{C1FA3768-C348-4F7D-B2A7-03186EBAA9D6}" srcOrd="6" destOrd="0" presId="urn:microsoft.com/office/officeart/2008/layout/LinedList"/>
    <dgm:cxn modelId="{1A06141D-0D2B-4668-8481-7D77203C3F32}" type="presParOf" srcId="{4E098721-AD2B-484D-920F-369EE6722859}" destId="{09E44E79-9858-4C58-AFB2-275F7955973B}" srcOrd="7" destOrd="0" presId="urn:microsoft.com/office/officeart/2008/layout/LinedList"/>
    <dgm:cxn modelId="{E5F740B6-A675-486B-BBD4-67AB64AE8D0E}" type="presParOf" srcId="{09E44E79-9858-4C58-AFB2-275F7955973B}" destId="{FEB23260-15D6-467D-8257-38CF16054001}" srcOrd="0" destOrd="0" presId="urn:microsoft.com/office/officeart/2008/layout/LinedList"/>
    <dgm:cxn modelId="{289D329F-432C-40BB-9944-5EB7190690E6}" type="presParOf" srcId="{09E44E79-9858-4C58-AFB2-275F7955973B}" destId="{3A21047F-6642-45A2-AFF7-FF937C875434}" srcOrd="1" destOrd="0" presId="urn:microsoft.com/office/officeart/2008/layout/LinedList"/>
    <dgm:cxn modelId="{9A811CEC-AA3A-40C5-825D-0F05FB7C65E3}" type="presParOf" srcId="{4E098721-AD2B-484D-920F-369EE6722859}" destId="{DFFC4B9A-6719-4C9B-B7CE-9A22B541AECC}" srcOrd="8" destOrd="0" presId="urn:microsoft.com/office/officeart/2008/layout/LinedList"/>
    <dgm:cxn modelId="{56CBA0CE-E4AC-4BAE-A336-4854DA943E8C}" type="presParOf" srcId="{4E098721-AD2B-484D-920F-369EE6722859}" destId="{E7ED3D29-4510-44D0-A09D-D21795E79B96}" srcOrd="9" destOrd="0" presId="urn:microsoft.com/office/officeart/2008/layout/LinedList"/>
    <dgm:cxn modelId="{E5DB421E-EECA-4557-9457-D4ACDB77089E}" type="presParOf" srcId="{E7ED3D29-4510-44D0-A09D-D21795E79B96}" destId="{3ED49B5F-471E-4DC0-A9A4-4C554D9F83B3}" srcOrd="0" destOrd="0" presId="urn:microsoft.com/office/officeart/2008/layout/LinedList"/>
    <dgm:cxn modelId="{45483FE5-3A3A-4A8E-AAA8-7DB8E9240429}" type="presParOf" srcId="{E7ED3D29-4510-44D0-A09D-D21795E79B96}" destId="{5824718D-F5FA-42C4-B560-A915DCB1F6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6892C12-35B8-438F-9E93-A5B7D19B74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Локальная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29E3344D-E159-438C-ACDA-CCA76496099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Централизованная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98BE7B7-1798-4E80-87FB-B9BEAC285ED0}" type="parTrans" cxnId="{78E67DE5-B152-4F91-8C88-96D1FF2851EE}">
      <dgm:prSet/>
      <dgm:spPr/>
      <dgm:t>
        <a:bodyPr/>
        <a:lstStyle/>
        <a:p>
          <a:endParaRPr lang="en-US"/>
        </a:p>
      </dgm:t>
    </dgm:pt>
    <dgm:pt modelId="{1EBF48FC-5505-405D-9827-C4F1ABCB2097}" type="sibTrans" cxnId="{78E67DE5-B152-4F91-8C88-96D1FF2851EE}">
      <dgm:prSet/>
      <dgm:spPr/>
      <dgm:t>
        <a:bodyPr/>
        <a:lstStyle/>
        <a:p>
          <a:endParaRPr lang="en-US"/>
        </a:p>
      </dgm:t>
    </dgm:pt>
    <dgm:pt modelId="{EE6ADC21-1730-4DE8-A170-9C6E77CFB5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Распределённая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78CCEA6-7F2A-474F-A4D2-ACC92A8DAFE0}" type="parTrans" cxnId="{C013A7CC-1B3C-40F8-87ED-EE21BE512B6D}">
      <dgm:prSet/>
      <dgm:spPr/>
      <dgm:t>
        <a:bodyPr/>
        <a:lstStyle/>
        <a:p>
          <a:endParaRPr lang="en-US"/>
        </a:p>
      </dgm:t>
    </dgm:pt>
    <dgm:pt modelId="{6C22CC44-D904-4567-9CB9-86729D49C822}" type="sibTrans" cxnId="{C013A7CC-1B3C-40F8-87ED-EE21BE512B6D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ECC3415-C7D8-40F3-8445-1D1DF66F2310}" type="pres">
      <dgm:prSet presAssocID="{29E3344D-E159-438C-ACDA-CCA7649609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881937-1E3D-4DC8-B7ED-D43017B1FE17}" type="pres">
      <dgm:prSet presAssocID="{1EBF48FC-5505-405D-9827-C4F1ABCB2097}" presName="spacer" presStyleCnt="0"/>
      <dgm:spPr/>
    </dgm:pt>
    <dgm:pt modelId="{217AB128-B687-42B2-843F-E532A045E969}" type="pres">
      <dgm:prSet presAssocID="{EE6ADC21-1730-4DE8-A170-9C6E77CFB58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5921B636-58D5-47D6-BAEF-FE30251B29B4}" type="presOf" srcId="{EE6ADC21-1730-4DE8-A170-9C6E77CFB585}" destId="{217AB128-B687-42B2-843F-E532A045E969}" srcOrd="0" destOrd="0" presId="urn:microsoft.com/office/officeart/2005/8/layout/vList2"/>
    <dgm:cxn modelId="{EB64A37D-C769-45FB-995E-779ADA7DA8A2}" type="presOf" srcId="{29E3344D-E159-438C-ACDA-CCA76496099E}" destId="{8ECC3415-C7D8-40F3-8445-1D1DF66F2310}" srcOrd="0" destOrd="0" presId="urn:microsoft.com/office/officeart/2005/8/layout/vList2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013A7CC-1B3C-40F8-87ED-EE21BE512B6D}" srcId="{D4A62649-BC3F-4F38-A6D9-736006F57E78}" destId="{EE6ADC21-1730-4DE8-A170-9C6E77CFB585}" srcOrd="2" destOrd="0" parTransId="{F78CCEA6-7F2A-474F-A4D2-ACC92A8DAFE0}" sibTransId="{6C22CC44-D904-4567-9CB9-86729D49C822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78E67DE5-B152-4F91-8C88-96D1FF2851EE}" srcId="{D4A62649-BC3F-4F38-A6D9-736006F57E78}" destId="{29E3344D-E159-438C-ACDA-CCA76496099E}" srcOrd="1" destOrd="0" parTransId="{698BE7B7-1798-4E80-87FB-B9BEAC285ED0}" sibTransId="{1EBF48FC-5505-405D-9827-C4F1ABCB2097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3FDF0B0C-B688-4235-A0A8-538B372E8340}" type="presParOf" srcId="{3A2738A4-EF23-4837-8C40-2CAF0C9EF080}" destId="{8ECC3415-C7D8-40F3-8445-1D1DF66F2310}" srcOrd="2" destOrd="0" presId="urn:microsoft.com/office/officeart/2005/8/layout/vList2"/>
    <dgm:cxn modelId="{A5AEDAB2-98C1-4959-B862-D4CE43DB174E}" type="presParOf" srcId="{3A2738A4-EF23-4837-8C40-2CAF0C9EF080}" destId="{39881937-1E3D-4DC8-B7ED-D43017B1FE17}" srcOrd="3" destOrd="0" presId="urn:microsoft.com/office/officeart/2005/8/layout/vList2"/>
    <dgm:cxn modelId="{DE4A2B95-0CE4-4F68-A9CA-682D499CF36E}" type="presParOf" srcId="{3A2738A4-EF23-4837-8C40-2CAF0C9EF080}" destId="{217AB128-B687-42B2-843F-E532A045E96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A5C0E-DE54-42AD-89F3-8B5D470F9804}">
      <dsp:nvSpPr>
        <dsp:cNvPr id="0" name=""/>
        <dsp:cNvSpPr/>
      </dsp:nvSpPr>
      <dsp:spPr>
        <a:xfrm>
          <a:off x="1108370" y="0"/>
          <a:ext cx="1869486" cy="186977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A9E86F-67E6-4C49-B830-2C5072EEBEAF}">
      <dsp:nvSpPr>
        <dsp:cNvPr id="0" name=""/>
        <dsp:cNvSpPr/>
      </dsp:nvSpPr>
      <dsp:spPr>
        <a:xfrm>
          <a:off x="1521588" y="675043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Файл кода – </a:t>
          </a:r>
          <a:r>
            <a:rPr lang="en-US" sz="1100" kern="1200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script</a:t>
          </a:r>
          <a:r>
            <a:rPr lang="en-US" sz="1100" kern="1200" dirty="0">
              <a:latin typeface="Jura" pitchFamily="2" charset="0"/>
              <a:ea typeface="Jura" pitchFamily="2" charset="0"/>
            </a:rPr>
            <a:t>.py</a:t>
          </a:r>
        </a:p>
      </dsp:txBody>
      <dsp:txXfrm>
        <a:off x="1521588" y="675043"/>
        <a:ext cx="1038837" cy="519294"/>
      </dsp:txXfrm>
    </dsp:sp>
    <dsp:sp modelId="{1CE8F52E-E98C-4B97-98FF-5799E6A4F861}">
      <dsp:nvSpPr>
        <dsp:cNvPr id="0" name=""/>
        <dsp:cNvSpPr/>
      </dsp:nvSpPr>
      <dsp:spPr>
        <a:xfrm>
          <a:off x="589127" y="1074321"/>
          <a:ext cx="1869486" cy="186977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E24B4A-E85D-4636-BBD9-92ABB4B3D139}">
      <dsp:nvSpPr>
        <dsp:cNvPr id="0" name=""/>
        <dsp:cNvSpPr/>
      </dsp:nvSpPr>
      <dsp:spPr>
        <a:xfrm>
          <a:off x="1004451" y="1755580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Байт-код – </a:t>
          </a:r>
          <a:r>
            <a:rPr lang="en-US" sz="1100" kern="1200" dirty="0" err="1">
              <a:latin typeface="Jura" pitchFamily="2" charset="0"/>
              <a:ea typeface="Jura" pitchFamily="2" charset="0"/>
            </a:rPr>
            <a:t>script.pyc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1004451" y="1755580"/>
        <a:ext cx="1038837" cy="519294"/>
      </dsp:txXfrm>
    </dsp:sp>
    <dsp:sp modelId="{22C41B08-22D6-4A75-A87C-96A4212DDA3B}">
      <dsp:nvSpPr>
        <dsp:cNvPr id="0" name=""/>
        <dsp:cNvSpPr/>
      </dsp:nvSpPr>
      <dsp:spPr>
        <a:xfrm>
          <a:off x="1241428" y="2277205"/>
          <a:ext cx="1606178" cy="160682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8F2169-584E-4D3D-9E51-F8AA837E67CD}">
      <dsp:nvSpPr>
        <dsp:cNvPr id="0" name=""/>
        <dsp:cNvSpPr/>
      </dsp:nvSpPr>
      <dsp:spPr>
        <a:xfrm>
          <a:off x="1524045" y="2837670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Среда исполнения – </a:t>
          </a:r>
          <a:r>
            <a:rPr lang="en-US" sz="1100" kern="1200" dirty="0">
              <a:latin typeface="Jura" pitchFamily="2" charset="0"/>
              <a:ea typeface="Jura" pitchFamily="2" charset="0"/>
            </a:rPr>
            <a:t>PVM</a:t>
          </a:r>
        </a:p>
      </dsp:txBody>
      <dsp:txXfrm>
        <a:off x="1524045" y="2837670"/>
        <a:ext cx="1038837" cy="5192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151919"/>
          <a:ext cx="6858000" cy="159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Распределённый</a:t>
          </a:r>
          <a:endParaRPr lang="en-US" sz="4100" kern="1200" dirty="0">
            <a:latin typeface="Jura" pitchFamily="2" charset="0"/>
            <a:ea typeface="Jura" pitchFamily="2" charset="0"/>
          </a:endParaRPr>
        </a:p>
      </dsp:txBody>
      <dsp:txXfrm>
        <a:off x="78008" y="229927"/>
        <a:ext cx="6701984" cy="1441984"/>
      </dsp:txXfrm>
    </dsp:sp>
    <dsp:sp modelId="{869F672A-F23A-4D46-8E5D-21621A62E06D}">
      <dsp:nvSpPr>
        <dsp:cNvPr id="0" name=""/>
        <dsp:cNvSpPr/>
      </dsp:nvSpPr>
      <dsp:spPr>
        <a:xfrm>
          <a:off x="0" y="1867999"/>
          <a:ext cx="6858000" cy="159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Поддерживает нелинейную разработку</a:t>
          </a:r>
        </a:p>
      </dsp:txBody>
      <dsp:txXfrm>
        <a:off x="78008" y="1946007"/>
        <a:ext cx="6701984" cy="1441984"/>
      </dsp:txXfrm>
    </dsp:sp>
    <dsp:sp modelId="{F9819D27-FC80-4B56-9A25-2E309E183A82}">
      <dsp:nvSpPr>
        <dsp:cNvPr id="0" name=""/>
        <dsp:cNvSpPr/>
      </dsp:nvSpPr>
      <dsp:spPr>
        <a:xfrm>
          <a:off x="0" y="3584080"/>
          <a:ext cx="6858000" cy="159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Быстрый и расширяемый</a:t>
          </a:r>
          <a:endParaRPr lang="en-US" sz="4100" kern="1200" dirty="0">
            <a:latin typeface="Jura" pitchFamily="2" charset="0"/>
            <a:ea typeface="Jura" pitchFamily="2" charset="0"/>
          </a:endParaRPr>
        </a:p>
      </dsp:txBody>
      <dsp:txXfrm>
        <a:off x="78008" y="3662088"/>
        <a:ext cx="6701984" cy="14419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38731-F436-4C84-9EF8-2CA7F0A931E8}">
      <dsp:nvSpPr>
        <dsp:cNvPr id="0" name=""/>
        <dsp:cNvSpPr/>
      </dsp:nvSpPr>
      <dsp:spPr>
        <a:xfrm>
          <a:off x="1143558" y="446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= 0 </a:t>
          </a:r>
          <a:r>
            <a:rPr lang="en-US" sz="3000" kern="1200" dirty="0"/>
            <a:t>– </a:t>
          </a:r>
          <a:r>
            <a:rPr lang="ru-RU" sz="3000" kern="1200" dirty="0">
              <a:latin typeface="Jura" pitchFamily="2" charset="0"/>
              <a:ea typeface="Jura" pitchFamily="2" charset="0"/>
            </a:rPr>
            <a:t>присвоение значения переменной</a:t>
          </a:r>
          <a:endParaRPr lang="en-US" sz="3000" kern="1200" dirty="0">
            <a:latin typeface="Jura" pitchFamily="2" charset="0"/>
            <a:ea typeface="Jura" pitchFamily="2" charset="0"/>
          </a:endParaRPr>
        </a:p>
      </dsp:txBody>
      <dsp:txXfrm>
        <a:off x="1143558" y="4460"/>
        <a:ext cx="4570883" cy="1394119"/>
      </dsp:txXfrm>
    </dsp:sp>
    <dsp:sp modelId="{EE4521DE-69C7-4E68-9F52-FCF8C3BA2474}">
      <dsp:nvSpPr>
        <dsp:cNvPr id="0" name=""/>
        <dsp:cNvSpPr/>
      </dsp:nvSpPr>
      <dsp:spPr>
        <a:xfrm>
          <a:off x="1143558" y="196994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6 + 7 </a:t>
          </a:r>
          <a:r>
            <a:rPr lang="ru-RU" sz="3000" kern="1200" dirty="0"/>
            <a:t>– </a:t>
          </a:r>
          <a:r>
            <a:rPr lang="ru-RU" sz="3000" kern="1200" dirty="0">
              <a:latin typeface="Jura" pitchFamily="2" charset="0"/>
              <a:ea typeface="Jura" pitchFamily="2" charset="0"/>
            </a:rPr>
            <a:t>выражение, может быть сведено к некоторому объекту</a:t>
          </a:r>
          <a:endParaRPr lang="en-US" sz="3000" kern="1200" dirty="0">
            <a:latin typeface="Jura" pitchFamily="2" charset="0"/>
            <a:ea typeface="Jura" pitchFamily="2" charset="0"/>
          </a:endParaRPr>
        </a:p>
      </dsp:txBody>
      <dsp:txXfrm>
        <a:off x="1143558" y="1969940"/>
        <a:ext cx="4570883" cy="1394119"/>
      </dsp:txXfrm>
    </dsp:sp>
    <dsp:sp modelId="{68D33701-F330-41D0-8451-5BCF1DE7C661}">
      <dsp:nvSpPr>
        <dsp:cNvPr id="0" name=""/>
        <dsp:cNvSpPr/>
      </dsp:nvSpPr>
      <dsp:spPr>
        <a:xfrm>
          <a:off x="1143558" y="393542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print(x)</a:t>
          </a:r>
          <a:r>
            <a:rPr lang="en-US" sz="3000" kern="1200" dirty="0"/>
            <a:t> – </a:t>
          </a:r>
          <a:r>
            <a:rPr lang="ru-RU" sz="3000" kern="1200" dirty="0">
              <a:latin typeface="Jura" pitchFamily="2" charset="0"/>
              <a:ea typeface="Jura" pitchFamily="2" charset="0"/>
            </a:rPr>
            <a:t>инструкция, может быть сведена к некоторой операции</a:t>
          </a:r>
          <a:endParaRPr lang="en-US" sz="3000" kern="1200" dirty="0">
            <a:latin typeface="Jura" pitchFamily="2" charset="0"/>
            <a:ea typeface="Jura" pitchFamily="2" charset="0"/>
          </a:endParaRPr>
        </a:p>
      </dsp:txBody>
      <dsp:txXfrm>
        <a:off x="1143558" y="3935420"/>
        <a:ext cx="4570883" cy="13941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9C6F7-550A-48F4-9A2F-0847A331B8D9}">
      <dsp:nvSpPr>
        <dsp:cNvPr id="0" name=""/>
        <dsp:cNvSpPr/>
      </dsp:nvSpPr>
      <dsp:spPr>
        <a:xfrm>
          <a:off x="2743367" y="651"/>
          <a:ext cx="137126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Программы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2765680" y="22964"/>
        <a:ext cx="1326639" cy="717187"/>
      </dsp:txXfrm>
    </dsp:sp>
    <dsp:sp modelId="{9B199C3F-D56A-40FA-A823-4749BFACB7E8}">
      <dsp:nvSpPr>
        <dsp:cNvPr id="0" name=""/>
        <dsp:cNvSpPr/>
      </dsp:nvSpPr>
      <dsp:spPr>
        <a:xfrm rot="5400000">
          <a:off x="3286159" y="781510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810078"/>
        <a:ext cx="205690" cy="199976"/>
      </dsp:txXfrm>
    </dsp:sp>
    <dsp:sp modelId="{AF233C99-F857-4D10-980F-E570179F366A}">
      <dsp:nvSpPr>
        <dsp:cNvPr id="0" name=""/>
        <dsp:cNvSpPr/>
      </dsp:nvSpPr>
      <dsp:spPr>
        <a:xfrm>
          <a:off x="2743367" y="1143372"/>
          <a:ext cx="137126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Модули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2765680" y="1165685"/>
        <a:ext cx="1326639" cy="717187"/>
      </dsp:txXfrm>
    </dsp:sp>
    <dsp:sp modelId="{A910DB0D-FC90-4349-AEA2-7DCFED6CA28A}">
      <dsp:nvSpPr>
        <dsp:cNvPr id="0" name=""/>
        <dsp:cNvSpPr/>
      </dsp:nvSpPr>
      <dsp:spPr>
        <a:xfrm rot="5400000">
          <a:off x="3286159" y="1924231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1952799"/>
        <a:ext cx="205690" cy="199976"/>
      </dsp:txXfrm>
    </dsp:sp>
    <dsp:sp modelId="{3E386444-2CB9-4D61-80E5-CF97BBADE722}">
      <dsp:nvSpPr>
        <dsp:cNvPr id="0" name=""/>
        <dsp:cNvSpPr/>
      </dsp:nvSpPr>
      <dsp:spPr>
        <a:xfrm>
          <a:off x="2743367" y="2286093"/>
          <a:ext cx="137126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Инструкции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2765680" y="2308406"/>
        <a:ext cx="1326639" cy="717187"/>
      </dsp:txXfrm>
    </dsp:sp>
    <dsp:sp modelId="{98FA88BA-6A76-44DB-913B-C9648705867A}">
      <dsp:nvSpPr>
        <dsp:cNvPr id="0" name=""/>
        <dsp:cNvSpPr/>
      </dsp:nvSpPr>
      <dsp:spPr>
        <a:xfrm rot="5400000">
          <a:off x="3286159" y="3066952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3095520"/>
        <a:ext cx="205690" cy="199976"/>
      </dsp:txXfrm>
    </dsp:sp>
    <dsp:sp modelId="{CFF59265-C9FE-4CA2-A92D-E5C725F51C98}">
      <dsp:nvSpPr>
        <dsp:cNvPr id="0" name=""/>
        <dsp:cNvSpPr/>
      </dsp:nvSpPr>
      <dsp:spPr>
        <a:xfrm>
          <a:off x="2743367" y="3428813"/>
          <a:ext cx="137126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Выражения</a:t>
          </a:r>
        </a:p>
      </dsp:txBody>
      <dsp:txXfrm>
        <a:off x="2765680" y="3451126"/>
        <a:ext cx="1326639" cy="717187"/>
      </dsp:txXfrm>
    </dsp:sp>
    <dsp:sp modelId="{D1E9F40E-2294-46D1-9B0D-E73CD00ECAA0}">
      <dsp:nvSpPr>
        <dsp:cNvPr id="0" name=""/>
        <dsp:cNvSpPr/>
      </dsp:nvSpPr>
      <dsp:spPr>
        <a:xfrm rot="5400000">
          <a:off x="3286159" y="4209673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4238241"/>
        <a:ext cx="205690" cy="199976"/>
      </dsp:txXfrm>
    </dsp:sp>
    <dsp:sp modelId="{4D858EDC-42A8-479B-8924-90B8D8D39445}">
      <dsp:nvSpPr>
        <dsp:cNvPr id="0" name=""/>
        <dsp:cNvSpPr/>
      </dsp:nvSpPr>
      <dsp:spPr>
        <a:xfrm>
          <a:off x="2743367" y="4571534"/>
          <a:ext cx="137126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Объекты</a:t>
          </a:r>
        </a:p>
      </dsp:txBody>
      <dsp:txXfrm>
        <a:off x="2765680" y="4593847"/>
        <a:ext cx="1326639" cy="717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95E2E-B6AD-43B7-973D-4339B3FB6213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83CA3-BFF6-480E-895D-C8E4F40E512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sz="180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_42smile, </a:t>
          </a:r>
          <a:r>
            <a:rPr lang="en-US" sz="1800" strike="sngStrike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sz="1800" kern="1200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sp:txBody>
      <dsp:txXfrm>
        <a:off x="0" y="2604"/>
        <a:ext cx="6858000" cy="1776263"/>
      </dsp:txXfrm>
    </dsp:sp>
    <dsp:sp modelId="{40BD788C-C48A-4B81-AF42-0683B06B180F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6FFD5-6EF1-467F-9A50-D082AC3AA087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Регистр симлов имеет значение: 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≠ test</a:t>
          </a:r>
        </a:p>
      </dsp:txBody>
      <dsp:txXfrm>
        <a:off x="0" y="1778868"/>
        <a:ext cx="6858000" cy="1776263"/>
      </dsp:txXfrm>
    </dsp:sp>
    <dsp:sp modelId="{D793BB21-05EB-4419-AA31-D3CF729FC88E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64998-6CA9-42E7-9A4A-6DA6608F34DC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Зарезервированные слова: 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sz="180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sp:txBody>
      <dsp:txXfrm>
        <a:off x="0" y="3555131"/>
        <a:ext cx="6858000" cy="1776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74AA5-6784-4DFC-9B1A-AA59FAD68F7C}">
      <dsp:nvSpPr>
        <dsp:cNvPr id="0" name=""/>
        <dsp:cNvSpPr/>
      </dsp:nvSpPr>
      <dsp:spPr>
        <a:xfrm>
          <a:off x="0" y="774030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= “test” 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стандартная форма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807956"/>
        <a:ext cx="6790148" cy="627128"/>
      </dsp:txXfrm>
    </dsp:sp>
    <dsp:sp modelId="{B87C30DC-D8A1-4CEE-BB57-22D21FECBF3B}">
      <dsp:nvSpPr>
        <dsp:cNvPr id="0" name=""/>
        <dsp:cNvSpPr/>
      </dsp:nvSpPr>
      <dsp:spPr>
        <a:xfrm>
          <a:off x="0" y="1538372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позиционное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1572298"/>
        <a:ext cx="6790148" cy="627128"/>
      </dsp:txXfrm>
    </dsp:sp>
    <dsp:sp modelId="{5AAD14A2-1CAF-4479-A02E-F246C0C44929}">
      <dsp:nvSpPr>
        <dsp:cNvPr id="0" name=""/>
        <dsp:cNvSpPr/>
      </dsp:nvSpPr>
      <dsp:spPr>
        <a:xfrm>
          <a:off x="0" y="2319510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[x, y] = [3, 4] 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списком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2353436"/>
        <a:ext cx="6790148" cy="627128"/>
      </dsp:txXfrm>
    </dsp:sp>
    <dsp:sp modelId="{632AF299-A809-426C-B040-BBF9DB630A02}">
      <dsp:nvSpPr>
        <dsp:cNvPr id="0" name=""/>
        <dsp:cNvSpPr/>
      </dsp:nvSpPr>
      <dsp:spPr>
        <a:xfrm>
          <a:off x="0" y="3092250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a, b, c, d = "test" -</a:t>
          </a: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sz="1600" kern="1200" dirty="0">
              <a:latin typeface="Jura" pitchFamily="2" charset="0"/>
              <a:ea typeface="Jura" pitchFamily="2" charset="0"/>
            </a:rPr>
            <a:t>последовательностью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33926" y="3126176"/>
        <a:ext cx="6790148" cy="627128"/>
      </dsp:txXfrm>
    </dsp:sp>
    <dsp:sp modelId="{E973AD7F-F139-4243-9185-5B711ECF27FC}">
      <dsp:nvSpPr>
        <dsp:cNvPr id="0" name=""/>
        <dsp:cNvSpPr/>
      </dsp:nvSpPr>
      <dsp:spPr>
        <a:xfrm>
          <a:off x="0" y="386498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+= 1 -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инкрементивное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898915"/>
        <a:ext cx="6790148" cy="6271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A6221-90D5-4341-BB48-F84ABF4F8E38}">
      <dsp:nvSpPr>
        <dsp:cNvPr id="0" name=""/>
        <dsp:cNvSpPr/>
      </dsp:nvSpPr>
      <dsp:spPr>
        <a:xfrm>
          <a:off x="0" y="128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степень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5215"/>
        <a:ext cx="6790148" cy="627128"/>
      </dsp:txXfrm>
    </dsp:sp>
    <dsp:sp modelId="{CD00075C-C2AF-49AA-A203-2E8655821C07}">
      <dsp:nvSpPr>
        <dsp:cNvPr id="0" name=""/>
        <dsp:cNvSpPr/>
      </dsp:nvSpPr>
      <dsp:spPr>
        <a:xfrm>
          <a:off x="0" y="77402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остаток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807955"/>
        <a:ext cx="6790148" cy="627128"/>
      </dsp:txXfrm>
    </dsp:sp>
    <dsp:sp modelId="{05D17463-A2CD-47AF-B454-BC07D33840A7}">
      <dsp:nvSpPr>
        <dsp:cNvPr id="0" name=""/>
        <dsp:cNvSpPr/>
      </dsp:nvSpPr>
      <dsp:spPr>
        <a:xfrm>
          <a:off x="0" y="154676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целочисленное деление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1580695"/>
        <a:ext cx="6790148" cy="627128"/>
      </dsp:txXfrm>
    </dsp:sp>
    <dsp:sp modelId="{FC9F46B3-4679-48A8-8AD4-177DFC1F5B22}">
      <dsp:nvSpPr>
        <dsp:cNvPr id="0" name=""/>
        <dsp:cNvSpPr/>
      </dsp:nvSpPr>
      <dsp:spPr>
        <a:xfrm>
          <a:off x="0" y="231950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деление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2353435"/>
        <a:ext cx="6790148" cy="627128"/>
      </dsp:txXfrm>
    </dsp:sp>
    <dsp:sp modelId="{8945BFB8-2460-4D66-90F3-2E6F1477BC7F}">
      <dsp:nvSpPr>
        <dsp:cNvPr id="0" name=""/>
        <dsp:cNvSpPr/>
      </dsp:nvSpPr>
      <dsp:spPr>
        <a:xfrm>
          <a:off x="0" y="309224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произведение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126175"/>
        <a:ext cx="6790148" cy="627128"/>
      </dsp:txXfrm>
    </dsp:sp>
    <dsp:sp modelId="{CFCF75C6-7D94-4FCF-B211-C0EB15EA7A1D}">
      <dsp:nvSpPr>
        <dsp:cNvPr id="0" name=""/>
        <dsp:cNvSpPr/>
      </dsp:nvSpPr>
      <dsp:spPr>
        <a:xfrm>
          <a:off x="0" y="386498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вычитание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898915"/>
        <a:ext cx="6790148" cy="627128"/>
      </dsp:txXfrm>
    </dsp:sp>
    <dsp:sp modelId="{52FD3EDC-3CB4-4D31-8B27-A7CF2A6913EF}">
      <dsp:nvSpPr>
        <dsp:cNvPr id="0" name=""/>
        <dsp:cNvSpPr/>
      </dsp:nvSpPr>
      <dsp:spPr>
        <a:xfrm>
          <a:off x="0" y="463772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сложение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4671655"/>
        <a:ext cx="6790148" cy="6271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19F71-BD4D-46A8-A6CB-23010117FD6F}">
      <dsp:nvSpPr>
        <dsp:cNvPr id="0" name=""/>
        <dsp:cNvSpPr/>
      </dsp:nvSpPr>
      <dsp:spPr>
        <a:xfrm>
          <a:off x="0" y="4997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==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88931"/>
        <a:ext cx="6780096" cy="720036"/>
      </dsp:txXfrm>
    </dsp:sp>
    <dsp:sp modelId="{0F483800-794D-41A1-9807-D43F946B5C03}">
      <dsp:nvSpPr>
        <dsp:cNvPr id="0" name=""/>
        <dsp:cNvSpPr/>
      </dsp:nvSpPr>
      <dsp:spPr>
        <a:xfrm>
          <a:off x="0" y="93719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не 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976151"/>
        <a:ext cx="6780096" cy="720036"/>
      </dsp:txXfrm>
    </dsp:sp>
    <dsp:sp modelId="{3EB0D5B8-0E45-47D3-879C-DB3FC90C82C3}">
      <dsp:nvSpPr>
        <dsp:cNvPr id="0" name=""/>
        <dsp:cNvSpPr/>
      </dsp:nvSpPr>
      <dsp:spPr>
        <a:xfrm>
          <a:off x="0" y="182441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больше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1863371"/>
        <a:ext cx="6780096" cy="720036"/>
      </dsp:txXfrm>
    </dsp:sp>
    <dsp:sp modelId="{4B5A5E6D-08F5-4D52-8312-0D1DBC1F9DC9}">
      <dsp:nvSpPr>
        <dsp:cNvPr id="0" name=""/>
        <dsp:cNvSpPr/>
      </dsp:nvSpPr>
      <dsp:spPr>
        <a:xfrm>
          <a:off x="0" y="271163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меньше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2750591"/>
        <a:ext cx="6780096" cy="720036"/>
      </dsp:txXfrm>
    </dsp:sp>
    <dsp:sp modelId="{4C0C29E2-66EE-4BBA-BFD4-2C8570F80CE2}">
      <dsp:nvSpPr>
        <dsp:cNvPr id="0" name=""/>
        <dsp:cNvSpPr/>
      </dsp:nvSpPr>
      <dsp:spPr>
        <a:xfrm>
          <a:off x="0" y="3598860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больше либо 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3637812"/>
        <a:ext cx="6780096" cy="720036"/>
      </dsp:txXfrm>
    </dsp:sp>
    <dsp:sp modelId="{8D2EAEAF-7F8C-4F90-BD7E-207CCB79C0A1}">
      <dsp:nvSpPr>
        <dsp:cNvPr id="0" name=""/>
        <dsp:cNvSpPr/>
      </dsp:nvSpPr>
      <dsp:spPr>
        <a:xfrm>
          <a:off x="0" y="4486080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меньше либо 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4525032"/>
        <a:ext cx="6780096" cy="7200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E6FE7-1A69-4DF6-B31F-D3C9F600AA7A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99AC6-5164-4BC9-8965-9D0444DA8AA8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Операторы выполняются друг за другом, если не указано иное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0" y="651"/>
        <a:ext cx="6858000" cy="1066539"/>
      </dsp:txXfrm>
    </dsp:sp>
    <dsp:sp modelId="{EBF8DC54-C56B-4681-B573-C9F839784B7E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07EF9-C85C-4886-B803-B358E232369F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Границы блоков и операторов определяются автоматически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E373F0DE-27A1-49D4-BE11-5DC25A9ADF54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4452D-51DD-4B3F-B0AA-DDC7ADA37C1F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Составные операторы = заголовок + : + операторы с отступом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C1FA3768-C348-4F7D-B2A7-03186EBAA9D6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23260-15D6-467D-8257-38CF16054001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Пустые строки, пробелы и комментарии игнорируются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DFFC4B9A-6719-4C9B-B7CE-9A22B541AECC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49B5F-471E-4DC0-A9A4-4C554D9F83B3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sz="1800" kern="1200" dirty="0">
              <a:latin typeface="Jura" pitchFamily="2" charset="0"/>
              <a:ea typeface="Jura" pitchFamily="2" charset="0"/>
            </a:rPr>
            <a:t>IDE</a:t>
          </a:r>
          <a:r>
            <a:rPr lang="ru-RU" sz="1800" kern="1200" dirty="0">
              <a:latin typeface="Jura" pitchFamily="2" charset="0"/>
              <a:ea typeface="Jura" pitchFamily="2" charset="0"/>
            </a:rPr>
            <a:t>)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568694"/>
          <a:ext cx="6858000" cy="1295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>
              <a:latin typeface="Jura" pitchFamily="2" charset="0"/>
              <a:ea typeface="Jura" pitchFamily="2" charset="0"/>
            </a:rPr>
            <a:t>Локальная</a:t>
          </a:r>
          <a:endParaRPr lang="en-US" sz="5400" kern="1200" dirty="0">
            <a:latin typeface="Jura" pitchFamily="2" charset="0"/>
            <a:ea typeface="Jura" pitchFamily="2" charset="0"/>
          </a:endParaRPr>
        </a:p>
      </dsp:txBody>
      <dsp:txXfrm>
        <a:off x="63226" y="631920"/>
        <a:ext cx="6731548" cy="1168738"/>
      </dsp:txXfrm>
    </dsp:sp>
    <dsp:sp modelId="{8ECC3415-C7D8-40F3-8445-1D1DF66F2310}">
      <dsp:nvSpPr>
        <dsp:cNvPr id="0" name=""/>
        <dsp:cNvSpPr/>
      </dsp:nvSpPr>
      <dsp:spPr>
        <a:xfrm>
          <a:off x="0" y="2019404"/>
          <a:ext cx="6858000" cy="1295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>
              <a:latin typeface="Jura" pitchFamily="2" charset="0"/>
              <a:ea typeface="Jura" pitchFamily="2" charset="0"/>
            </a:rPr>
            <a:t>Централизованная</a:t>
          </a:r>
          <a:endParaRPr lang="en-US" sz="5400" kern="1200" dirty="0">
            <a:latin typeface="Jura" pitchFamily="2" charset="0"/>
            <a:ea typeface="Jura" pitchFamily="2" charset="0"/>
          </a:endParaRPr>
        </a:p>
      </dsp:txBody>
      <dsp:txXfrm>
        <a:off x="63226" y="2082630"/>
        <a:ext cx="6731548" cy="1168738"/>
      </dsp:txXfrm>
    </dsp:sp>
    <dsp:sp modelId="{217AB128-B687-42B2-843F-E532A045E969}">
      <dsp:nvSpPr>
        <dsp:cNvPr id="0" name=""/>
        <dsp:cNvSpPr/>
      </dsp:nvSpPr>
      <dsp:spPr>
        <a:xfrm>
          <a:off x="0" y="3470115"/>
          <a:ext cx="6858000" cy="1295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>
              <a:latin typeface="Jura" pitchFamily="2" charset="0"/>
              <a:ea typeface="Jura" pitchFamily="2" charset="0"/>
            </a:rPr>
            <a:t>Распределённая</a:t>
          </a:r>
          <a:endParaRPr lang="en-US" sz="5400" kern="1200" dirty="0">
            <a:latin typeface="Jura" pitchFamily="2" charset="0"/>
            <a:ea typeface="Jura" pitchFamily="2" charset="0"/>
          </a:endParaRPr>
        </a:p>
      </dsp:txBody>
      <dsp:txXfrm>
        <a:off x="63226" y="3533341"/>
        <a:ext cx="6731548" cy="1168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208F-A6DF-4A8F-9399-1BFB67A06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03FC8-C71C-4FA3-BFC9-0CAD1E9CD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92051-A468-4627-8171-72200594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E27B-6BF4-4E16-A44E-826B30956C4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CADC4-9234-49B7-8E68-62344B21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4A5F5-CECA-4DF5-AB29-E7B61E5A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EA5-4DFE-47D4-8147-1002CB98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4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D149-C249-40DA-8DDD-29B4A3E6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75D4-455A-48B2-AD39-DBCB6B07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1FD82-07A9-497E-AD3C-5F14B975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E27B-6BF4-4E16-A44E-826B30956C4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F610A-D4B4-451D-BA90-95718781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BFC5C-9A01-4826-9E00-4D6C93B1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EA5-4DFE-47D4-8147-1002CB98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82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9C0C-2BFA-41E5-BB80-80D7C8A5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4D9B2-9DB4-405F-ADCE-D7870F43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960C6-1734-48BF-947E-A7D36DD7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E27B-6BF4-4E16-A44E-826B30956C4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8B2A0-590B-4D73-A520-FAB32BA5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A5CC3-C862-4777-81A7-E3BA8D5E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EA5-4DFE-47D4-8147-1002CB98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7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6E87-8A39-4AF3-AD3B-ABF493AF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0F45-AE3A-4D82-BD13-2716EE381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40356-DEFA-4C57-BB0A-963F71678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38CC3-8F4E-42F1-B828-D3D986F2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E27B-6BF4-4E16-A44E-826B30956C4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92E43-EE51-4C5A-B750-9DC071B6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80F47-6EF7-4B52-9FC2-FF7387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EA5-4DFE-47D4-8147-1002CB98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76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E9D1-8A1F-4FAD-9145-D48E101B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EB37B-89EF-4924-9C5C-4A525EA28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32DC4-8118-4809-9945-950FCE66D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2B0E6-8564-46CB-9CA5-CF2F0B877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FE201-8046-41B7-8AEE-FD876BD40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09704-AB08-4A95-B2AA-9E4EAC8A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E27B-6BF4-4E16-A44E-826B30956C4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19B31-151F-4AA2-BA67-FBFFA021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4D815-78CE-4056-B98D-FCAD024E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EA5-4DFE-47D4-8147-1002CB98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19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03FA-B0F6-4DCF-A6B1-23E52F90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146EB-ED41-44F0-A76D-D72BF5C4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E27B-6BF4-4E16-A44E-826B30956C4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1A4D4-FE90-46DC-B70C-458FF4A9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634EF-3875-4D07-A6DE-98DF400C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EA5-4DFE-47D4-8147-1002CB98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68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541B2-8979-41F9-9E84-DDB65567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E27B-6BF4-4E16-A44E-826B30956C4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8D98B-4637-4558-B831-95F05140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2609C-5FDF-42A1-9843-57B249AB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EA5-4DFE-47D4-8147-1002CB98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05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ACDE-E03F-4575-8DDA-FB98F5B1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5D9EC-2103-4CD1-869B-983A7507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8DB7C-FB68-430B-AFE7-1E901572E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CC3F9-9C68-4B86-986A-5E54F630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E27B-6BF4-4E16-A44E-826B30956C4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DCCA6-98B8-4517-9444-96D99668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2DD6F-D81E-49BD-BCB3-9EFCB70A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EA5-4DFE-47D4-8147-1002CB98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9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1C1B-B2DE-4329-A385-A5D34EC0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9C87B-B3C5-4450-BA60-A097C8493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06AFC-AE33-4162-B158-4D886E76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E19D7-51CD-427C-B96A-618A8651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E27B-6BF4-4E16-A44E-826B30956C4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37AD-5C2C-407E-9AC1-250D77F9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6286E-3486-473D-811C-9806A842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EA5-4DFE-47D4-8147-1002CB98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84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14A2-4C76-445E-9C1F-53736375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88918-FA48-42F2-880F-93AD5E6F1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E000E-8F2E-4E2D-924F-7DB1FC47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E27B-6BF4-4E16-A44E-826B30956C4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B75BE-F8D0-45A0-8308-EF959200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08D2D-195F-4349-AF89-80728EF8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EA5-4DFE-47D4-8147-1002CB98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334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0EF45-B053-4B36-8F4A-465EC3689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67604-91C5-45FE-92FE-FE4A9D916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DAC6C-DB30-41A4-92C7-D237E4BD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E27B-6BF4-4E16-A44E-826B30956C4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CA768-DAE0-438D-880A-9B46A595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EE82-CD13-4D53-B3B8-7D5C8EE3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EA5-4DFE-47D4-8147-1002CB98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3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6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6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5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7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7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86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8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A3DE9-F672-4B88-8271-06109D62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45BE1-8792-4603-9AFD-9EC04666F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E73F-F341-4AE4-97D5-04DF9839A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1E27B-6BF4-4E16-A44E-826B30956C4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55E21-5F7F-4B30-B5F2-B94E4F64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B65F1-ED52-4224-A074-E52668B4F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1FEA5-4DFE-47D4-8147-1002CB98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1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Базовые концепции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9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6E6-CA7E-4D1F-B20F-DBD6AC7B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Jura" pitchFamily="2" charset="0"/>
                <a:ea typeface="Jura" pitchFamily="2" charset="0"/>
              </a:rPr>
              <a:t>Математические операторы</a:t>
            </a:r>
            <a:endParaRPr lang="en-US" sz="2400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3A397-B457-42BD-B312-5610C867E9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A0ABFA-4C75-450F-A47F-56944C66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Указаны в соответствии с их приоритетом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1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3C5-4589-49D1-890A-CE6B7A53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Операторы сравнения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B7727-5C68-4912-8318-7F7F391C6D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59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D7A-C9B8-4D35-A1A3-CBCB7C99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Характерные черты синтаксиса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1532B5B-9C7E-4E51-B8B1-6E7E6BC7B9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35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>
            <a:normAutofit/>
          </a:bodyPr>
          <a:lstStyle/>
          <a:p>
            <a:r>
              <a:rPr lang="ru-RU" sz="7200" dirty="0">
                <a:latin typeface="Jura" pitchFamily="2" charset="0"/>
                <a:ea typeface="Jura" pitchFamily="2" charset="0"/>
              </a:rPr>
              <a:t>Системы контроля версий </a:t>
            </a:r>
            <a:r>
              <a:rPr lang="en-US" sz="7200" dirty="0">
                <a:latin typeface="Jura" pitchFamily="2" charset="0"/>
                <a:ea typeface="Jura" pitchFamily="2" charset="0"/>
              </a:rPr>
              <a:t>(VCS)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3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2D63-DA0C-4CBC-86E1-51497EA9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Система контроля версий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4238F1-DA94-4528-A5E8-F798BBC95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специальная программа, которая отслеживает изменения файлов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D7E5E8E-B1A7-4BA3-A63B-F91CC67927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131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5B4A41-A261-44BD-A401-39BE65EB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Централизованная система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FE313-A9DC-4695-818E-1211E17DF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54" y="2103438"/>
            <a:ext cx="8715691" cy="3849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98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3352-DEC1-4F7E-8F84-572C2637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Распределённая система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6DA8E4-C7CB-454C-A3F4-29BE96CA6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23" y="2103120"/>
            <a:ext cx="5810754" cy="384962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87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0299B5-1C38-4ECF-9350-F77EAEB6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Git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F4D28B-744D-4D92-B6C1-D2EFE3C02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наиболее распостранённая система контроля версий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7526CCD-8C96-4175-90C7-81E984229D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444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3C62B-3B24-4B22-A874-F7AE0151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Git Flow</a:t>
            </a:r>
          </a:p>
        </p:txBody>
      </p:sp>
      <p:pic>
        <p:nvPicPr>
          <p:cNvPr id="7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48AD35-024C-492B-B016-41F3E0B80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60" y="2103120"/>
            <a:ext cx="8414480" cy="3849624"/>
          </a:xfrm>
          <a:noFill/>
        </p:spPr>
      </p:pic>
    </p:spTree>
    <p:extLst>
      <p:ext uri="{BB962C8B-B14F-4D97-AF65-F5344CB8AC3E}">
        <p14:creationId xmlns:p14="http://schemas.microsoft.com/office/powerpoint/2010/main" val="3242487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Jura" pitchFamily="2" charset="0"/>
                <a:ea typeface="Jura" pitchFamily="2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43404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BCF125-BCED-474C-96D5-9E673F0D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latin typeface="Jura" pitchFamily="2" charset="0"/>
                <a:ea typeface="Jura" pitchFamily="2" charset="0"/>
              </a:rPr>
              <a:t>Интерпритатор – программная прослойка между кодом и машиной</a:t>
            </a:r>
            <a:endParaRPr lang="en-US" sz="2400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727292C-7D17-444D-88F2-13F48DE2D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62" y="1853635"/>
            <a:ext cx="6858000" cy="3150730"/>
          </a:xfrm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5139635-2D8D-4EDE-AAC8-599C6E0649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62551" y="2366580"/>
          <a:ext cx="3566984" cy="3884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273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Jura" pitchFamily="2" charset="0"/>
                <a:ea typeface="Jura" pitchFamily="2" charset="0"/>
              </a:rPr>
              <a:t>GitHub  Flow – </a:t>
            </a:r>
            <a:br>
              <a:rPr lang="en-US" sz="3200" dirty="0">
                <a:latin typeface="Jura" pitchFamily="2" charset="0"/>
                <a:ea typeface="Jura" pitchFamily="2" charset="0"/>
              </a:rPr>
            </a:br>
            <a:r>
              <a:rPr lang="en-US" sz="2400" cap="none" dirty="0">
                <a:latin typeface="Jura" pitchFamily="2" charset="0"/>
                <a:ea typeface="Jura" pitchFamily="2" charset="0"/>
              </a:rPr>
              <a:t>https://docs.github.com/en/get-started/quickstart/github-flow</a:t>
            </a:r>
            <a:endParaRPr lang="en-US" sz="32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2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549A-E275-4F3C-8E97-DB6B38C5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Фундамент синтаксиса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DD93F-3712-4BEB-8F99-DAE422A1C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Переменные (</a:t>
            </a:r>
            <a:r>
              <a:rPr lang="en-US" dirty="0">
                <a:latin typeface="Jura" pitchFamily="2" charset="0"/>
                <a:ea typeface="Jura" pitchFamily="2" charset="0"/>
              </a:rPr>
              <a:t>variables),</a:t>
            </a:r>
          </a:p>
          <a:p>
            <a:r>
              <a:rPr lang="ru-RU" dirty="0"/>
              <a:t>литералы(</a:t>
            </a:r>
            <a:r>
              <a:rPr lang="en-US" dirty="0"/>
              <a:t>literals</a:t>
            </a:r>
            <a:r>
              <a:rPr lang="ru-RU" dirty="0"/>
              <a:t>)</a:t>
            </a:r>
            <a:r>
              <a:rPr lang="en-US" dirty="0"/>
              <a:t>,</a:t>
            </a:r>
          </a:p>
          <a:p>
            <a:r>
              <a:rPr lang="ru-RU" dirty="0">
                <a:latin typeface="Jura" pitchFamily="2" charset="0"/>
                <a:ea typeface="Jura" pitchFamily="2" charset="0"/>
              </a:rPr>
              <a:t>выражения (</a:t>
            </a:r>
            <a:r>
              <a:rPr lang="en-US" dirty="0">
                <a:latin typeface="Jura" pitchFamily="2" charset="0"/>
                <a:ea typeface="Jura" pitchFamily="2" charset="0"/>
              </a:rPr>
              <a:t>expressions),</a:t>
            </a:r>
          </a:p>
          <a:p>
            <a:r>
              <a:rPr lang="ru-RU" dirty="0">
                <a:latin typeface="Jura" pitchFamily="2" charset="0"/>
                <a:ea typeface="Jura" pitchFamily="2" charset="0"/>
              </a:rPr>
              <a:t>инструкции (</a:t>
            </a:r>
            <a:r>
              <a:rPr lang="en-US" dirty="0">
                <a:latin typeface="Jura" pitchFamily="2" charset="0"/>
                <a:ea typeface="Jura" pitchFamily="2" charset="0"/>
              </a:rPr>
              <a:t>statements)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9C2FFB-E128-4840-A9CB-DA1EC01D9A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51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706F-51F6-4B01-B8CA-584D1322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Jura" pitchFamily="2" charset="0"/>
                <a:ea typeface="Jura" pitchFamily="2" charset="0"/>
              </a:rPr>
              <a:t>Концептуальная иерархия</a:t>
            </a:r>
            <a:endParaRPr lang="en-US" sz="2800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90BED2B-A1F1-4F51-8266-FB050B74A6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7D8FD-C501-424D-A3EA-AAA31D0F2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Самая важная единица иерархии это объект, в </a:t>
            </a:r>
            <a:r>
              <a:rPr lang="en-US" dirty="0">
                <a:latin typeface="Jura" pitchFamily="2" charset="0"/>
                <a:ea typeface="Jura" pitchFamily="2" charset="0"/>
              </a:rPr>
              <a:t>Python </a:t>
            </a:r>
            <a:r>
              <a:rPr lang="ru-RU" dirty="0">
                <a:latin typeface="Jura" pitchFamily="2" charset="0"/>
                <a:ea typeface="Jura" pitchFamily="2" charset="0"/>
              </a:rPr>
              <a:t>почти всё является объектом первого рода</a:t>
            </a:r>
            <a:r>
              <a:rPr lang="en-US" dirty="0">
                <a:latin typeface="Jura" pitchFamily="2" charset="0"/>
                <a:ea typeface="Jura" pitchFamily="2" charset="0"/>
              </a:rPr>
              <a:t>/</a:t>
            </a:r>
            <a:r>
              <a:rPr lang="ru-RU" dirty="0">
                <a:latin typeface="Jura" pitchFamily="2" charset="0"/>
                <a:ea typeface="Jura" pitchFamily="2" charset="0"/>
              </a:rPr>
              <a:t>класса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2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7C41-018C-4B15-8DC3-F756368C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Правила именования переменных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EB0937-8264-4B6B-9FE2-A94DAF665B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77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65CB79-1AF0-485C-8D0F-5F6A0E8C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Синтаксические различия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EFA3-D064-4AE5-8F37-B11970B31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конструкция </a:t>
            </a:r>
            <a:r>
              <a:rPr lang="en-US" dirty="0">
                <a:latin typeface="Jura" pitchFamily="2" charset="0"/>
                <a:ea typeface="Jura" pitchFamily="2" charset="0"/>
              </a:rPr>
              <a:t>if C-</a:t>
            </a:r>
            <a:r>
              <a:rPr lang="ru-RU" dirty="0">
                <a:latin typeface="Jura" pitchFamily="2" charset="0"/>
                <a:ea typeface="Jura" pitchFamily="2" charset="0"/>
              </a:rPr>
              <a:t>подобного языка: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D94BDB-51B5-496A-B2C3-799554295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Jura" pitchFamily="2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b++;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a--;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int x = 5;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271F25-12B8-4E1F-8611-CCCBDE2BD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конструкция </a:t>
            </a:r>
            <a:r>
              <a:rPr lang="en-US" dirty="0">
                <a:latin typeface="Jura" pitchFamily="2" charset="0"/>
                <a:ea typeface="Jura" pitchFamily="2" charset="0"/>
              </a:rPr>
              <a:t>if Python</a:t>
            </a:r>
            <a:r>
              <a:rPr lang="ru-RU" dirty="0">
                <a:latin typeface="Jura" pitchFamily="2" charset="0"/>
                <a:ea typeface="Jura" pitchFamily="2" charset="0"/>
              </a:rPr>
              <a:t>: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048ADA-B622-42E6-9ECC-CF1571CC07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Jura" pitchFamily="2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&gt; b: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b += 1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 -= 1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5</a:t>
            </a:r>
          </a:p>
        </p:txBody>
      </p:sp>
    </p:spTree>
    <p:extLst>
      <p:ext uri="{BB962C8B-B14F-4D97-AF65-F5344CB8AC3E}">
        <p14:creationId xmlns:p14="http://schemas.microsoft.com/office/powerpoint/2010/main" val="42233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E22AF6-242C-44CE-977C-B53C3758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sz="3000" dirty="0">
                <a:latin typeface="Jura" pitchFamily="2" charset="0"/>
                <a:ea typeface="Jura" pitchFamily="2" charset="0"/>
              </a:rPr>
              <a:t>Коротко о динамической типизации</a:t>
            </a:r>
            <a:endParaRPr lang="en-US" sz="3000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11" name="Content Placeholder 10" descr="Rubber duck with solid fill">
            <a:extLst>
              <a:ext uri="{FF2B5EF4-FFF2-40B4-BE49-F238E27FC236}">
                <a16:creationId xmlns:a16="http://schemas.microsoft.com/office/drawing/2014/main" id="{6FB5670C-71A7-4D37-8FDE-58E54DA98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609600"/>
            <a:ext cx="5334000" cy="53340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ABB5E4-A6D9-4CFF-9332-026AC21EC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«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Утиная</a:t>
            </a:r>
            <a:r>
              <a:rPr lang="en-US" dirty="0">
                <a:latin typeface="Jura" pitchFamily="2" charset="0"/>
                <a:ea typeface="Jura" pitchFamily="2" charset="0"/>
              </a:rPr>
              <a:t>»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типизация</a:t>
            </a:r>
            <a:r>
              <a:rPr lang="en-US" dirty="0">
                <a:latin typeface="Jura" pitchFamily="2" charset="0"/>
                <a:ea typeface="Jura" pitchFamily="2" charset="0"/>
              </a:rPr>
              <a:t> –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если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это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ru-RU" dirty="0">
                <a:latin typeface="Jura" pitchFamily="2" charset="0"/>
                <a:ea typeface="Jura" pitchFamily="2" charset="0"/>
              </a:rPr>
              <a:t>крякает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как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утка</a:t>
            </a:r>
            <a:r>
              <a:rPr lang="en-US" dirty="0">
                <a:latin typeface="Jura" pitchFamily="2" charset="0"/>
                <a:ea typeface="Jura" pitchFamily="2" charset="0"/>
              </a:rPr>
              <a:t>, и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плавает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как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утка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то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это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утка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3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0C8F-9A72-47CA-9074-DCC48B91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Операторы и операнды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6" name="Content Placeholder 5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76161CE1-2290-41EB-9572-8C7AC872A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93442"/>
            <a:ext cx="10058400" cy="3268980"/>
          </a:xfrm>
          <a:noFill/>
        </p:spPr>
      </p:pic>
    </p:spTree>
    <p:extLst>
      <p:ext uri="{BB962C8B-B14F-4D97-AF65-F5344CB8AC3E}">
        <p14:creationId xmlns:p14="http://schemas.microsoft.com/office/powerpoint/2010/main" val="365529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88F40-92F2-456F-A2D0-AD00DBA1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Оператор присваивания 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65B679-17C6-41DC-A2DE-9C485447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В </a:t>
            </a:r>
            <a:r>
              <a:rPr lang="en-US" dirty="0">
                <a:latin typeface="Jura" pitchFamily="2" charset="0"/>
                <a:ea typeface="Jura" pitchFamily="2" charset="0"/>
              </a:rPr>
              <a:t>Python </a:t>
            </a:r>
            <a:r>
              <a:rPr lang="ru-RU" dirty="0">
                <a:latin typeface="Jura" pitchFamily="2" charset="0"/>
                <a:ea typeface="Jura" pitchFamily="2" charset="0"/>
              </a:rPr>
              <a:t>оператор </a:t>
            </a:r>
            <a:r>
              <a:rPr lang="ru-RU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=</a:t>
            </a:r>
            <a:r>
              <a:rPr lang="ru-RU" dirty="0">
                <a:latin typeface="Jura" pitchFamily="2" charset="0"/>
                <a:ea typeface="Jura" pitchFamily="2" charset="0"/>
              </a:rPr>
              <a:t> отвечавет и за инициализацию переменной, и за присваивание значения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EA51D8F-604F-4A19-BB08-6C0022E7DB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410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Широкоэкранный</PresentationFormat>
  <Paragraphs>86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Garamond</vt:lpstr>
      <vt:lpstr>JetBrains Mono</vt:lpstr>
      <vt:lpstr>Jura</vt:lpstr>
      <vt:lpstr>SavonVTI</vt:lpstr>
      <vt:lpstr>Office Theme</vt:lpstr>
      <vt:lpstr>Базовые концепции</vt:lpstr>
      <vt:lpstr>Интерпритатор – программная прослойка между кодом и машиной</vt:lpstr>
      <vt:lpstr>Фундамент синтаксиса</vt:lpstr>
      <vt:lpstr>Концептуальная иерархия</vt:lpstr>
      <vt:lpstr>Правила именования переменных</vt:lpstr>
      <vt:lpstr>Синтаксические различия</vt:lpstr>
      <vt:lpstr>Коротко о динамической типизации</vt:lpstr>
      <vt:lpstr>Операторы и операнды</vt:lpstr>
      <vt:lpstr>Оператор присваивания </vt:lpstr>
      <vt:lpstr>Математические операторы</vt:lpstr>
      <vt:lpstr>Операторы сравнения</vt:lpstr>
      <vt:lpstr>Характерные черты синтаксиса</vt:lpstr>
      <vt:lpstr>Системы контроля версий (VCS)</vt:lpstr>
      <vt:lpstr>Система контроля версий</vt:lpstr>
      <vt:lpstr>Централизованная система</vt:lpstr>
      <vt:lpstr>Распределённая система</vt:lpstr>
      <vt:lpstr>Git</vt:lpstr>
      <vt:lpstr>Git Flow</vt:lpstr>
      <vt:lpstr>GitHub</vt:lpstr>
      <vt:lpstr>GitHub  Flow –  https://docs.github.com/en/get-started/quickstart/github-flow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концепции</dc:title>
  <dc:creator>home</dc:creator>
  <cp:lastModifiedBy>work</cp:lastModifiedBy>
  <cp:revision>1</cp:revision>
  <dcterms:modified xsi:type="dcterms:W3CDTF">2022-04-25T08:50:14Z</dcterms:modified>
</cp:coreProperties>
</file>