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9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7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5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5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1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6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0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6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6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E7221-CBBD-446A-8FD7-0D91538D2C19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32D81-8B8A-4D8A-BF8F-3787E644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71CFCC-F032-41C3-9F7F-9B53EE1B8655}"/>
              </a:ext>
            </a:extLst>
          </p:cNvPr>
          <p:cNvSpPr txBox="1"/>
          <p:nvPr/>
        </p:nvSpPr>
        <p:spPr>
          <a:xfrm>
            <a:off x="1817744" y="888061"/>
            <a:ext cx="104006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/>
              <a:t>Java</a:t>
            </a:r>
            <a:r>
              <a:rPr lang="zh-CN" altLang="en-US" sz="11500" b="1" dirty="0"/>
              <a:t>代码生成器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AB0178-6779-43D4-BDD8-255DBB8A5C33}"/>
              </a:ext>
            </a:extLst>
          </p:cNvPr>
          <p:cNvSpPr txBox="1"/>
          <p:nvPr/>
        </p:nvSpPr>
        <p:spPr>
          <a:xfrm>
            <a:off x="7537622" y="4287795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讲师    阿毅</a:t>
            </a:r>
          </a:p>
        </p:txBody>
      </p:sp>
    </p:spTree>
    <p:extLst>
      <p:ext uri="{BB962C8B-B14F-4D97-AF65-F5344CB8AC3E}">
        <p14:creationId xmlns:p14="http://schemas.microsoft.com/office/powerpoint/2010/main" val="213786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华文楷体</vt:lpstr>
      <vt:lpstr>Arial</vt:lpstr>
      <vt:lpstr>Corbel</vt:lpstr>
      <vt:lpstr>视差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1</cp:revision>
  <dcterms:created xsi:type="dcterms:W3CDTF">2018-01-02T15:32:04Z</dcterms:created>
  <dcterms:modified xsi:type="dcterms:W3CDTF">2018-01-02T15:35:41Z</dcterms:modified>
</cp:coreProperties>
</file>