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67" r:id="rId4"/>
    <p:sldId id="270" r:id="rId5"/>
    <p:sldId id="271" r:id="rId6"/>
    <p:sldId id="276" r:id="rId7"/>
    <p:sldId id="272" r:id="rId8"/>
    <p:sldId id="280" r:id="rId9"/>
    <p:sldId id="273" r:id="rId10"/>
    <p:sldId id="299" r:id="rId11"/>
    <p:sldId id="274" r:id="rId12"/>
    <p:sldId id="282" r:id="rId13"/>
    <p:sldId id="303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FB0"/>
    <a:srgbClr val="0392E3"/>
    <a:srgbClr val="E1C963"/>
    <a:srgbClr val="EB3079"/>
    <a:srgbClr val="221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00E9-157A-4A61-BFCD-9C38DE4BB4A6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39F-3B31-4031-BD86-5074D61E1D63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b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9542" y="2973757"/>
            <a:ext cx="499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无名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7660" y="853440"/>
            <a:ext cx="6687820" cy="5151120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67660" y="1681143"/>
            <a:ext cx="67716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东软实训项目</a:t>
            </a:r>
            <a:endParaRPr lang="zh-CN" altLang="en-US" sz="54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042285" y="2724150"/>
            <a:ext cx="6381115" cy="34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46600" y="3857436"/>
            <a:ext cx="309880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2017.11.24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724730" y="3768438"/>
            <a:ext cx="2742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724730" y="4225638"/>
            <a:ext cx="2742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4375150" y="4438015"/>
            <a:ext cx="3442335" cy="1089025"/>
          </a:xfrm>
          <a:prstGeom prst="roundRect">
            <a:avLst>
              <a:gd name="adj" fmla="val 214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dirty="0" smtClean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：刘磊，李加兴，张钰彬，</a:t>
            </a:r>
            <a:r>
              <a:rPr lang="zh-CN" altLang="en-US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张明哲</a:t>
            </a:r>
            <a:r>
              <a:rPr lang="zh-CN" altLang="en-US" dirty="0" smtClean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，宋立鹏</a:t>
            </a:r>
            <a:endParaRPr lang="zh-CN" altLang="en-US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 descr="JDXSS0%L)E[J1PMBA]%18~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631190"/>
            <a:ext cx="2044065" cy="5148580"/>
          </a:xfrm>
          <a:prstGeom prst="rect">
            <a:avLst/>
          </a:prstGeom>
        </p:spPr>
      </p:pic>
      <p:pic>
        <p:nvPicPr>
          <p:cNvPr id="24" name="图片 23" descr="M1@G9(DQ_~M0{[}[63EWI)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65" y="631190"/>
            <a:ext cx="2098040" cy="5148580"/>
          </a:xfrm>
          <a:prstGeom prst="rect">
            <a:avLst/>
          </a:prstGeom>
        </p:spPr>
      </p:pic>
      <p:pic>
        <p:nvPicPr>
          <p:cNvPr id="30" name="图片 29" descr="P5P520)2OGU4$X`6Y}JR@K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0" y="631190"/>
            <a:ext cx="1997710" cy="5148580"/>
          </a:xfrm>
          <a:prstGeom prst="rect">
            <a:avLst/>
          </a:prstGeom>
        </p:spPr>
      </p:pic>
      <p:pic>
        <p:nvPicPr>
          <p:cNvPr id="36" name="图片 35" descr="E`N)J9)O~$@UULB_]F1H]T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940" y="631190"/>
            <a:ext cx="1765935" cy="5147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9" y="480605"/>
            <a:ext cx="11333092" cy="589679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074920" y="1339215"/>
            <a:ext cx="2416810" cy="2777938"/>
            <a:chOff x="6997" y="2078"/>
            <a:chExt cx="5205" cy="5690"/>
          </a:xfrm>
        </p:grpSpPr>
        <p:sp>
          <p:nvSpPr>
            <p:cNvPr id="8" name="矩形 7"/>
            <p:cNvSpPr/>
            <p:nvPr/>
          </p:nvSpPr>
          <p:spPr>
            <a:xfrm>
              <a:off x="7457" y="2078"/>
              <a:ext cx="4286" cy="4345"/>
            </a:xfrm>
            <a:prstGeom prst="rect">
              <a:avLst/>
            </a:prstGeom>
            <a:noFill/>
            <a:ln w="57150">
              <a:gradFill>
                <a:gsLst>
                  <a:gs pos="0">
                    <a:srgbClr val="EB3079"/>
                  </a:gs>
                  <a:gs pos="27000">
                    <a:srgbClr val="E1C963"/>
                  </a:gs>
                  <a:gs pos="60000">
                    <a:srgbClr val="8E6FB0"/>
                  </a:gs>
                  <a:gs pos="100000">
                    <a:srgbClr val="0392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14" y="2757"/>
              <a:ext cx="4571" cy="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05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926" y="5387"/>
              <a:ext cx="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97" y="6951"/>
              <a:ext cx="5205" cy="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63060" y="3703955"/>
            <a:ext cx="4102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8" name="矩形 7"/>
          <p:cNvSpPr/>
          <p:nvPr/>
        </p:nvSpPr>
        <p:spPr>
          <a:xfrm>
            <a:off x="4448629" y="853299"/>
            <a:ext cx="3294743" cy="5151403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25217" y="1850570"/>
            <a:ext cx="2902857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无名组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667829" y="273990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24730" y="3768438"/>
            <a:ext cx="2742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724730" y="4225638"/>
            <a:ext cx="2742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2737" y="1304763"/>
            <a:ext cx="2721428" cy="4248474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2765" y="2792074"/>
            <a:ext cx="190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矩形 16"/>
          <p:cNvSpPr/>
          <p:nvPr/>
        </p:nvSpPr>
        <p:spPr>
          <a:xfrm>
            <a:off x="1954051" y="3665817"/>
            <a:ext cx="309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501005" y="1782445"/>
            <a:ext cx="4067416" cy="669180"/>
            <a:chOff x="9717" y="1890"/>
            <a:chExt cx="6405" cy="1054"/>
          </a:xfrm>
        </p:grpSpPr>
        <p:sp>
          <p:nvSpPr>
            <p:cNvPr id="9" name="矩形: 圆角 8"/>
            <p:cNvSpPr/>
            <p:nvPr/>
          </p:nvSpPr>
          <p:spPr>
            <a:xfrm>
              <a:off x="9717" y="1890"/>
              <a:ext cx="1054" cy="10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221F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47" y="2054"/>
              <a:ext cx="46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成员介绍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01005" y="3094990"/>
            <a:ext cx="4067175" cy="669290"/>
            <a:chOff x="8663" y="4062"/>
            <a:chExt cx="6405" cy="1054"/>
          </a:xfrm>
        </p:grpSpPr>
        <p:sp>
          <p:nvSpPr>
            <p:cNvPr id="22" name="矩形: 圆角 21"/>
            <p:cNvSpPr/>
            <p:nvPr/>
          </p:nvSpPr>
          <p:spPr>
            <a:xfrm>
              <a:off x="8663" y="4062"/>
              <a:ext cx="1054" cy="10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221F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93" y="4226"/>
              <a:ext cx="46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项目框架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501005" y="4384675"/>
            <a:ext cx="4067175" cy="669290"/>
            <a:chOff x="8663" y="5851"/>
            <a:chExt cx="6405" cy="1054"/>
          </a:xfrm>
        </p:grpSpPr>
        <p:sp>
          <p:nvSpPr>
            <p:cNvPr id="25" name="矩形: 圆角 24"/>
            <p:cNvSpPr/>
            <p:nvPr/>
          </p:nvSpPr>
          <p:spPr>
            <a:xfrm>
              <a:off x="8663" y="5851"/>
              <a:ext cx="1054" cy="10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221F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93" y="6016"/>
              <a:ext cx="46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539480" y="1781810"/>
            <a:ext cx="3930015" cy="669290"/>
            <a:chOff x="13062" y="1918"/>
            <a:chExt cx="6189" cy="1054"/>
          </a:xfrm>
        </p:grpSpPr>
        <p:sp>
          <p:nvSpPr>
            <p:cNvPr id="28" name="矩形: 圆角 27"/>
            <p:cNvSpPr/>
            <p:nvPr/>
          </p:nvSpPr>
          <p:spPr>
            <a:xfrm>
              <a:off x="13062" y="1918"/>
              <a:ext cx="1054" cy="10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221F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576" y="2082"/>
              <a:ext cx="46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数据库展示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39480" y="3094355"/>
            <a:ext cx="4067175" cy="669290"/>
            <a:chOff x="12869" y="4061"/>
            <a:chExt cx="6405" cy="1054"/>
          </a:xfrm>
        </p:grpSpPr>
        <p:sp>
          <p:nvSpPr>
            <p:cNvPr id="15" name="矩形: 圆角 8"/>
            <p:cNvSpPr/>
            <p:nvPr/>
          </p:nvSpPr>
          <p:spPr>
            <a:xfrm>
              <a:off x="12869" y="4061"/>
              <a:ext cx="1054" cy="10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221F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599" y="4226"/>
              <a:ext cx="467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进度展示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3354" y="4422237"/>
            <a:ext cx="33052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成员简介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3870" y="78105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137886"/>
            <a:ext cx="0" cy="435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1567" y="774937"/>
            <a:ext cx="1683657" cy="1683657"/>
            <a:chOff x="1111338" y="1820147"/>
            <a:chExt cx="1683657" cy="1683657"/>
          </a:xfrm>
        </p:grpSpPr>
        <p:sp>
          <p:nvSpPr>
            <p:cNvPr id="2" name="椭圆 1"/>
            <p:cNvSpPr/>
            <p:nvPr/>
          </p:nvSpPr>
          <p:spPr>
            <a:xfrm>
              <a:off x="1111338" y="1820147"/>
              <a:ext cx="1683657" cy="1683657"/>
            </a:xfrm>
            <a:prstGeom prst="ellipse">
              <a:avLst/>
            </a:prstGeom>
            <a:solidFill>
              <a:srgbClr val="EB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89"/>
            <p:cNvSpPr/>
            <p:nvPr/>
          </p:nvSpPr>
          <p:spPr bwMode="auto">
            <a:xfrm>
              <a:off x="1767393" y="2448190"/>
              <a:ext cx="371546" cy="427571"/>
            </a:xfrm>
            <a:custGeom>
              <a:avLst/>
              <a:gdLst>
                <a:gd name="T0" fmla="*/ 7 w 160"/>
                <a:gd name="T1" fmla="*/ 184 h 184"/>
                <a:gd name="T2" fmla="*/ 13 w 160"/>
                <a:gd name="T3" fmla="*/ 147 h 184"/>
                <a:gd name="T4" fmla="*/ 50 w 160"/>
                <a:gd name="T5" fmla="*/ 130 h 184"/>
                <a:gd name="T6" fmla="*/ 39 w 160"/>
                <a:gd name="T7" fmla="*/ 109 h 184"/>
                <a:gd name="T8" fmla="*/ 36 w 160"/>
                <a:gd name="T9" fmla="*/ 102 h 184"/>
                <a:gd name="T10" fmla="*/ 36 w 160"/>
                <a:gd name="T11" fmla="*/ 102 h 184"/>
                <a:gd name="T12" fmla="*/ 27 w 160"/>
                <a:gd name="T13" fmla="*/ 71 h 184"/>
                <a:gd name="T14" fmla="*/ 28 w 160"/>
                <a:gd name="T15" fmla="*/ 31 h 184"/>
                <a:gd name="T16" fmla="*/ 45 w 160"/>
                <a:gd name="T17" fmla="*/ 8 h 184"/>
                <a:gd name="T18" fmla="*/ 89 w 160"/>
                <a:gd name="T19" fmla="*/ 1 h 184"/>
                <a:gd name="T20" fmla="*/ 123 w 160"/>
                <a:gd name="T21" fmla="*/ 19 h 184"/>
                <a:gd name="T22" fmla="*/ 135 w 160"/>
                <a:gd name="T23" fmla="*/ 57 h 184"/>
                <a:gd name="T24" fmla="*/ 133 w 160"/>
                <a:gd name="T25" fmla="*/ 89 h 184"/>
                <a:gd name="T26" fmla="*/ 124 w 160"/>
                <a:gd name="T27" fmla="*/ 102 h 184"/>
                <a:gd name="T28" fmla="*/ 124 w 160"/>
                <a:gd name="T29" fmla="*/ 102 h 184"/>
                <a:gd name="T30" fmla="*/ 109 w 160"/>
                <a:gd name="T31" fmla="*/ 128 h 184"/>
                <a:gd name="T32" fmla="*/ 115 w 160"/>
                <a:gd name="T33" fmla="*/ 132 h 184"/>
                <a:gd name="T34" fmla="*/ 160 w 160"/>
                <a:gd name="T35" fmla="*/ 176 h 184"/>
                <a:gd name="T36" fmla="*/ 146 w 160"/>
                <a:gd name="T37" fmla="*/ 176 h 184"/>
                <a:gd name="T38" fmla="*/ 113 w 160"/>
                <a:gd name="T39" fmla="*/ 146 h 184"/>
                <a:gd name="T40" fmla="*/ 98 w 160"/>
                <a:gd name="T41" fmla="*/ 118 h 184"/>
                <a:gd name="T42" fmla="*/ 114 w 160"/>
                <a:gd name="T43" fmla="*/ 92 h 184"/>
                <a:gd name="T44" fmla="*/ 115 w 160"/>
                <a:gd name="T45" fmla="*/ 92 h 184"/>
                <a:gd name="T46" fmla="*/ 120 w 160"/>
                <a:gd name="T47" fmla="*/ 77 h 184"/>
                <a:gd name="T48" fmla="*/ 121 w 160"/>
                <a:gd name="T49" fmla="*/ 56 h 184"/>
                <a:gd name="T50" fmla="*/ 113 w 160"/>
                <a:gd name="T51" fmla="*/ 28 h 184"/>
                <a:gd name="T52" fmla="*/ 98 w 160"/>
                <a:gd name="T53" fmla="*/ 23 h 184"/>
                <a:gd name="T54" fmla="*/ 93 w 160"/>
                <a:gd name="T55" fmla="*/ 18 h 184"/>
                <a:gd name="T56" fmla="*/ 74 w 160"/>
                <a:gd name="T57" fmla="*/ 14 h 184"/>
                <a:gd name="T58" fmla="*/ 41 w 160"/>
                <a:gd name="T59" fmla="*/ 35 h 184"/>
                <a:gd name="T60" fmla="*/ 38 w 160"/>
                <a:gd name="T61" fmla="*/ 53 h 184"/>
                <a:gd name="T62" fmla="*/ 41 w 160"/>
                <a:gd name="T63" fmla="*/ 68 h 184"/>
                <a:gd name="T64" fmla="*/ 39 w 160"/>
                <a:gd name="T65" fmla="*/ 84 h 184"/>
                <a:gd name="T66" fmla="*/ 45 w 160"/>
                <a:gd name="T67" fmla="*/ 92 h 184"/>
                <a:gd name="T68" fmla="*/ 52 w 160"/>
                <a:gd name="T69" fmla="*/ 104 h 184"/>
                <a:gd name="T70" fmla="*/ 65 w 160"/>
                <a:gd name="T71" fmla="*/ 125 h 184"/>
                <a:gd name="T72" fmla="*/ 47 w 160"/>
                <a:gd name="T73" fmla="*/ 146 h 184"/>
                <a:gd name="T74" fmla="*/ 23 w 160"/>
                <a:gd name="T75" fmla="*/ 15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84">
                  <a:moveTo>
                    <a:pt x="14" y="177"/>
                  </a:moveTo>
                  <a:cubicBezTo>
                    <a:pt x="14" y="180"/>
                    <a:pt x="11" y="184"/>
                    <a:pt x="7" y="184"/>
                  </a:cubicBezTo>
                  <a:cubicBezTo>
                    <a:pt x="3" y="184"/>
                    <a:pt x="0" y="180"/>
                    <a:pt x="0" y="176"/>
                  </a:cubicBezTo>
                  <a:cubicBezTo>
                    <a:pt x="0" y="164"/>
                    <a:pt x="6" y="154"/>
                    <a:pt x="13" y="147"/>
                  </a:cubicBezTo>
                  <a:cubicBezTo>
                    <a:pt x="23" y="137"/>
                    <a:pt x="37" y="133"/>
                    <a:pt x="45" y="132"/>
                  </a:cubicBezTo>
                  <a:cubicBezTo>
                    <a:pt x="47" y="132"/>
                    <a:pt x="49" y="132"/>
                    <a:pt x="50" y="130"/>
                  </a:cubicBezTo>
                  <a:cubicBezTo>
                    <a:pt x="50" y="130"/>
                    <a:pt x="51" y="129"/>
                    <a:pt x="51" y="128"/>
                  </a:cubicBezTo>
                  <a:cubicBezTo>
                    <a:pt x="44" y="123"/>
                    <a:pt x="41" y="115"/>
                    <a:pt x="39" y="109"/>
                  </a:cubicBezTo>
                  <a:cubicBezTo>
                    <a:pt x="38" y="106"/>
                    <a:pt x="36" y="103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3" y="100"/>
                    <a:pt x="28" y="94"/>
                    <a:pt x="26" y="89"/>
                  </a:cubicBezTo>
                  <a:cubicBezTo>
                    <a:pt x="24" y="83"/>
                    <a:pt x="24" y="76"/>
                    <a:pt x="27" y="71"/>
                  </a:cubicBezTo>
                  <a:cubicBezTo>
                    <a:pt x="25" y="65"/>
                    <a:pt x="24" y="60"/>
                    <a:pt x="24" y="54"/>
                  </a:cubicBezTo>
                  <a:cubicBezTo>
                    <a:pt x="24" y="46"/>
                    <a:pt x="25" y="3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20"/>
                    <a:pt x="37" y="13"/>
                    <a:pt x="45" y="8"/>
                  </a:cubicBezTo>
                  <a:cubicBezTo>
                    <a:pt x="53" y="3"/>
                    <a:pt x="62" y="0"/>
                    <a:pt x="73" y="0"/>
                  </a:cubicBezTo>
                  <a:cubicBezTo>
                    <a:pt x="77" y="0"/>
                    <a:pt x="83" y="0"/>
                    <a:pt x="89" y="1"/>
                  </a:cubicBezTo>
                  <a:cubicBezTo>
                    <a:pt x="95" y="2"/>
                    <a:pt x="101" y="5"/>
                    <a:pt x="104" y="10"/>
                  </a:cubicBezTo>
                  <a:cubicBezTo>
                    <a:pt x="112" y="9"/>
                    <a:pt x="118" y="13"/>
                    <a:pt x="123" y="19"/>
                  </a:cubicBezTo>
                  <a:cubicBezTo>
                    <a:pt x="129" y="26"/>
                    <a:pt x="134" y="37"/>
                    <a:pt x="135" y="43"/>
                  </a:cubicBezTo>
                  <a:cubicBezTo>
                    <a:pt x="136" y="48"/>
                    <a:pt x="136" y="52"/>
                    <a:pt x="135" y="57"/>
                  </a:cubicBezTo>
                  <a:cubicBezTo>
                    <a:pt x="134" y="61"/>
                    <a:pt x="134" y="66"/>
                    <a:pt x="132" y="70"/>
                  </a:cubicBezTo>
                  <a:cubicBezTo>
                    <a:pt x="136" y="76"/>
                    <a:pt x="136" y="83"/>
                    <a:pt x="133" y="89"/>
                  </a:cubicBezTo>
                  <a:cubicBezTo>
                    <a:pt x="131" y="94"/>
                    <a:pt x="127" y="100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3" y="103"/>
                    <a:pt x="122" y="106"/>
                    <a:pt x="121" y="109"/>
                  </a:cubicBezTo>
                  <a:cubicBezTo>
                    <a:pt x="118" y="115"/>
                    <a:pt x="115" y="122"/>
                    <a:pt x="109" y="128"/>
                  </a:cubicBezTo>
                  <a:cubicBezTo>
                    <a:pt x="109" y="129"/>
                    <a:pt x="109" y="130"/>
                    <a:pt x="110" y="130"/>
                  </a:cubicBezTo>
                  <a:cubicBezTo>
                    <a:pt x="111" y="132"/>
                    <a:pt x="113" y="132"/>
                    <a:pt x="115" y="132"/>
                  </a:cubicBezTo>
                  <a:cubicBezTo>
                    <a:pt x="123" y="133"/>
                    <a:pt x="137" y="137"/>
                    <a:pt x="147" y="147"/>
                  </a:cubicBezTo>
                  <a:cubicBezTo>
                    <a:pt x="154" y="154"/>
                    <a:pt x="160" y="164"/>
                    <a:pt x="160" y="176"/>
                  </a:cubicBezTo>
                  <a:cubicBezTo>
                    <a:pt x="160" y="180"/>
                    <a:pt x="156" y="184"/>
                    <a:pt x="153" y="184"/>
                  </a:cubicBezTo>
                  <a:cubicBezTo>
                    <a:pt x="149" y="184"/>
                    <a:pt x="146" y="180"/>
                    <a:pt x="146" y="176"/>
                  </a:cubicBezTo>
                  <a:cubicBezTo>
                    <a:pt x="146" y="168"/>
                    <a:pt x="142" y="162"/>
                    <a:pt x="137" y="157"/>
                  </a:cubicBezTo>
                  <a:cubicBezTo>
                    <a:pt x="130" y="150"/>
                    <a:pt x="120" y="147"/>
                    <a:pt x="113" y="146"/>
                  </a:cubicBezTo>
                  <a:cubicBezTo>
                    <a:pt x="108" y="146"/>
                    <a:pt x="104" y="144"/>
                    <a:pt x="100" y="140"/>
                  </a:cubicBezTo>
                  <a:cubicBezTo>
                    <a:pt x="97" y="137"/>
                    <a:pt x="91" y="123"/>
                    <a:pt x="98" y="118"/>
                  </a:cubicBezTo>
                  <a:cubicBezTo>
                    <a:pt x="103" y="115"/>
                    <a:pt x="106" y="109"/>
                    <a:pt x="108" y="104"/>
                  </a:cubicBezTo>
                  <a:cubicBezTo>
                    <a:pt x="110" y="99"/>
                    <a:pt x="111" y="95"/>
                    <a:pt x="114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0"/>
                    <a:pt x="119" y="87"/>
                    <a:pt x="120" y="84"/>
                  </a:cubicBezTo>
                  <a:cubicBezTo>
                    <a:pt x="121" y="81"/>
                    <a:pt x="121" y="78"/>
                    <a:pt x="120" y="77"/>
                  </a:cubicBezTo>
                  <a:cubicBezTo>
                    <a:pt x="118" y="75"/>
                    <a:pt x="117" y="71"/>
                    <a:pt x="118" y="68"/>
                  </a:cubicBezTo>
                  <a:cubicBezTo>
                    <a:pt x="120" y="64"/>
                    <a:pt x="121" y="60"/>
                    <a:pt x="121" y="56"/>
                  </a:cubicBezTo>
                  <a:cubicBezTo>
                    <a:pt x="121" y="52"/>
                    <a:pt x="121" y="48"/>
                    <a:pt x="121" y="45"/>
                  </a:cubicBezTo>
                  <a:cubicBezTo>
                    <a:pt x="120" y="41"/>
                    <a:pt x="117" y="33"/>
                    <a:pt x="113" y="28"/>
                  </a:cubicBezTo>
                  <a:cubicBezTo>
                    <a:pt x="110" y="25"/>
                    <a:pt x="108" y="23"/>
                    <a:pt x="105" y="24"/>
                  </a:cubicBezTo>
                  <a:cubicBezTo>
                    <a:pt x="103" y="24"/>
                    <a:pt x="101" y="24"/>
                    <a:pt x="98" y="23"/>
                  </a:cubicBezTo>
                  <a:cubicBezTo>
                    <a:pt x="96" y="22"/>
                    <a:pt x="95" y="20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6"/>
                    <a:pt x="89" y="15"/>
                    <a:pt x="86" y="15"/>
                  </a:cubicBezTo>
                  <a:cubicBezTo>
                    <a:pt x="82" y="14"/>
                    <a:pt x="77" y="14"/>
                    <a:pt x="74" y="14"/>
                  </a:cubicBezTo>
                  <a:cubicBezTo>
                    <a:pt x="65" y="14"/>
                    <a:pt x="58" y="16"/>
                    <a:pt x="52" y="20"/>
                  </a:cubicBezTo>
                  <a:cubicBezTo>
                    <a:pt x="47" y="23"/>
                    <a:pt x="44" y="28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41"/>
                    <a:pt x="38" y="47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9"/>
                    <a:pt x="39" y="64"/>
                    <a:pt x="41" y="68"/>
                  </a:cubicBezTo>
                  <a:cubicBezTo>
                    <a:pt x="42" y="70"/>
                    <a:pt x="42" y="71"/>
                    <a:pt x="42" y="73"/>
                  </a:cubicBezTo>
                  <a:cubicBezTo>
                    <a:pt x="41" y="77"/>
                    <a:pt x="37" y="78"/>
                    <a:pt x="39" y="84"/>
                  </a:cubicBezTo>
                  <a:cubicBezTo>
                    <a:pt x="41" y="87"/>
                    <a:pt x="43" y="90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5"/>
                    <a:pt x="50" y="99"/>
                    <a:pt x="52" y="104"/>
                  </a:cubicBezTo>
                  <a:cubicBezTo>
                    <a:pt x="54" y="109"/>
                    <a:pt x="57" y="115"/>
                    <a:pt x="61" y="118"/>
                  </a:cubicBezTo>
                  <a:cubicBezTo>
                    <a:pt x="64" y="120"/>
                    <a:pt x="65" y="122"/>
                    <a:pt x="65" y="125"/>
                  </a:cubicBezTo>
                  <a:cubicBezTo>
                    <a:pt x="65" y="131"/>
                    <a:pt x="64" y="136"/>
                    <a:pt x="60" y="140"/>
                  </a:cubicBezTo>
                  <a:cubicBezTo>
                    <a:pt x="56" y="144"/>
                    <a:pt x="52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0" y="147"/>
                    <a:pt x="30" y="150"/>
                    <a:pt x="23" y="157"/>
                  </a:cubicBezTo>
                  <a:cubicBezTo>
                    <a:pt x="18" y="162"/>
                    <a:pt x="14" y="168"/>
                    <a:pt x="14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680970" y="2628265"/>
            <a:ext cx="6965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641600" y="850900"/>
            <a:ext cx="3726815" cy="1530985"/>
            <a:chOff x="3960" y="3053"/>
            <a:chExt cx="5869" cy="2411"/>
          </a:xfrm>
        </p:grpSpPr>
        <p:sp>
          <p:nvSpPr>
            <p:cNvPr id="26" name="文本框 25"/>
            <p:cNvSpPr txBox="1"/>
            <p:nvPr/>
          </p:nvSpPr>
          <p:spPr>
            <a:xfrm>
              <a:off x="3960" y="3053"/>
              <a:ext cx="361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刘磊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083" y="4303"/>
              <a:ext cx="5746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担任组长，完成全部后端的编写，以及对前段</a:t>
              </a: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jsp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的编写，和最后的</a:t>
              </a: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bug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检测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77771" y="3137283"/>
            <a:ext cx="3735495" cy="1218582"/>
            <a:chOff x="5397920" y="1918356"/>
            <a:chExt cx="3735495" cy="1218582"/>
          </a:xfrm>
        </p:grpSpPr>
        <p:sp>
          <p:nvSpPr>
            <p:cNvPr id="31" name="文本框 30"/>
            <p:cNvSpPr txBox="1"/>
            <p:nvPr/>
          </p:nvSpPr>
          <p:spPr>
            <a:xfrm>
              <a:off x="5397920" y="1918356"/>
              <a:ext cx="229465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李加兴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485005" y="2722918"/>
              <a:ext cx="3648410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完成大部分前端界面的</a:t>
              </a: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html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编写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55051" y="2805539"/>
            <a:ext cx="3735495" cy="1189645"/>
            <a:chOff x="5397920" y="1909466"/>
            <a:chExt cx="3735495" cy="1189645"/>
          </a:xfrm>
        </p:grpSpPr>
        <p:sp>
          <p:nvSpPr>
            <p:cNvPr id="39" name="文本框 38"/>
            <p:cNvSpPr txBox="1"/>
            <p:nvPr/>
          </p:nvSpPr>
          <p:spPr>
            <a:xfrm>
              <a:off x="5397920" y="1909466"/>
              <a:ext cx="229465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宋立鹏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485005" y="2722918"/>
              <a:ext cx="3648410" cy="376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bug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检测，部分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数据库 部分前端</a:t>
              </a:r>
              <a:r>
                <a:rPr lang="zh-CN" altLang="en-US" sz="140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界面设计  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05649" y="4690219"/>
            <a:ext cx="3824031" cy="1541671"/>
            <a:chOff x="3946" y="7386"/>
            <a:chExt cx="6022" cy="2428"/>
          </a:xfrm>
        </p:grpSpPr>
        <p:grpSp>
          <p:nvGrpSpPr>
            <p:cNvPr id="34" name="组合 33"/>
            <p:cNvGrpSpPr/>
            <p:nvPr/>
          </p:nvGrpSpPr>
          <p:grpSpPr>
            <a:xfrm>
              <a:off x="3946" y="7386"/>
              <a:ext cx="5883" cy="1810"/>
              <a:chOff x="5397920" y="1918356"/>
              <a:chExt cx="3735495" cy="1149367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5397920" y="1918356"/>
                <a:ext cx="2722880" cy="58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张明哲</a:t>
                </a: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573486" y="2619245"/>
                <a:ext cx="69668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5485005" y="2722918"/>
                <a:ext cx="3648410" cy="344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222" y="8653"/>
              <a:ext cx="5746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完成部分前段编写，以及从网上向数据库爬数据，以及文档的编写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1567" y="2665967"/>
            <a:ext cx="1683657" cy="1683657"/>
            <a:chOff x="1111338" y="1820147"/>
            <a:chExt cx="1683657" cy="1683657"/>
          </a:xfrm>
        </p:grpSpPr>
        <p:sp>
          <p:nvSpPr>
            <p:cNvPr id="25" name="椭圆 24"/>
            <p:cNvSpPr/>
            <p:nvPr/>
          </p:nvSpPr>
          <p:spPr>
            <a:xfrm>
              <a:off x="1111338" y="1820147"/>
              <a:ext cx="1683657" cy="1683657"/>
            </a:xfrm>
            <a:prstGeom prst="ellipse">
              <a:avLst/>
            </a:prstGeom>
            <a:solidFill>
              <a:srgbClr val="EB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89"/>
            <p:cNvSpPr/>
            <p:nvPr/>
          </p:nvSpPr>
          <p:spPr bwMode="auto">
            <a:xfrm>
              <a:off x="1767393" y="2448190"/>
              <a:ext cx="371546" cy="427571"/>
            </a:xfrm>
            <a:custGeom>
              <a:avLst/>
              <a:gdLst>
                <a:gd name="T0" fmla="*/ 7 w 160"/>
                <a:gd name="T1" fmla="*/ 184 h 184"/>
                <a:gd name="T2" fmla="*/ 13 w 160"/>
                <a:gd name="T3" fmla="*/ 147 h 184"/>
                <a:gd name="T4" fmla="*/ 50 w 160"/>
                <a:gd name="T5" fmla="*/ 130 h 184"/>
                <a:gd name="T6" fmla="*/ 39 w 160"/>
                <a:gd name="T7" fmla="*/ 109 h 184"/>
                <a:gd name="T8" fmla="*/ 36 w 160"/>
                <a:gd name="T9" fmla="*/ 102 h 184"/>
                <a:gd name="T10" fmla="*/ 36 w 160"/>
                <a:gd name="T11" fmla="*/ 102 h 184"/>
                <a:gd name="T12" fmla="*/ 27 w 160"/>
                <a:gd name="T13" fmla="*/ 71 h 184"/>
                <a:gd name="T14" fmla="*/ 28 w 160"/>
                <a:gd name="T15" fmla="*/ 31 h 184"/>
                <a:gd name="T16" fmla="*/ 45 w 160"/>
                <a:gd name="T17" fmla="*/ 8 h 184"/>
                <a:gd name="T18" fmla="*/ 89 w 160"/>
                <a:gd name="T19" fmla="*/ 1 h 184"/>
                <a:gd name="T20" fmla="*/ 123 w 160"/>
                <a:gd name="T21" fmla="*/ 19 h 184"/>
                <a:gd name="T22" fmla="*/ 135 w 160"/>
                <a:gd name="T23" fmla="*/ 57 h 184"/>
                <a:gd name="T24" fmla="*/ 133 w 160"/>
                <a:gd name="T25" fmla="*/ 89 h 184"/>
                <a:gd name="T26" fmla="*/ 124 w 160"/>
                <a:gd name="T27" fmla="*/ 102 h 184"/>
                <a:gd name="T28" fmla="*/ 124 w 160"/>
                <a:gd name="T29" fmla="*/ 102 h 184"/>
                <a:gd name="T30" fmla="*/ 109 w 160"/>
                <a:gd name="T31" fmla="*/ 128 h 184"/>
                <a:gd name="T32" fmla="*/ 115 w 160"/>
                <a:gd name="T33" fmla="*/ 132 h 184"/>
                <a:gd name="T34" fmla="*/ 160 w 160"/>
                <a:gd name="T35" fmla="*/ 176 h 184"/>
                <a:gd name="T36" fmla="*/ 146 w 160"/>
                <a:gd name="T37" fmla="*/ 176 h 184"/>
                <a:gd name="T38" fmla="*/ 113 w 160"/>
                <a:gd name="T39" fmla="*/ 146 h 184"/>
                <a:gd name="T40" fmla="*/ 98 w 160"/>
                <a:gd name="T41" fmla="*/ 118 h 184"/>
                <a:gd name="T42" fmla="*/ 114 w 160"/>
                <a:gd name="T43" fmla="*/ 92 h 184"/>
                <a:gd name="T44" fmla="*/ 115 w 160"/>
                <a:gd name="T45" fmla="*/ 92 h 184"/>
                <a:gd name="T46" fmla="*/ 120 w 160"/>
                <a:gd name="T47" fmla="*/ 77 h 184"/>
                <a:gd name="T48" fmla="*/ 121 w 160"/>
                <a:gd name="T49" fmla="*/ 56 h 184"/>
                <a:gd name="T50" fmla="*/ 113 w 160"/>
                <a:gd name="T51" fmla="*/ 28 h 184"/>
                <a:gd name="T52" fmla="*/ 98 w 160"/>
                <a:gd name="T53" fmla="*/ 23 h 184"/>
                <a:gd name="T54" fmla="*/ 93 w 160"/>
                <a:gd name="T55" fmla="*/ 18 h 184"/>
                <a:gd name="T56" fmla="*/ 74 w 160"/>
                <a:gd name="T57" fmla="*/ 14 h 184"/>
                <a:gd name="T58" fmla="*/ 41 w 160"/>
                <a:gd name="T59" fmla="*/ 35 h 184"/>
                <a:gd name="T60" fmla="*/ 38 w 160"/>
                <a:gd name="T61" fmla="*/ 53 h 184"/>
                <a:gd name="T62" fmla="*/ 41 w 160"/>
                <a:gd name="T63" fmla="*/ 68 h 184"/>
                <a:gd name="T64" fmla="*/ 39 w 160"/>
                <a:gd name="T65" fmla="*/ 84 h 184"/>
                <a:gd name="T66" fmla="*/ 45 w 160"/>
                <a:gd name="T67" fmla="*/ 92 h 184"/>
                <a:gd name="T68" fmla="*/ 52 w 160"/>
                <a:gd name="T69" fmla="*/ 104 h 184"/>
                <a:gd name="T70" fmla="*/ 65 w 160"/>
                <a:gd name="T71" fmla="*/ 125 h 184"/>
                <a:gd name="T72" fmla="*/ 47 w 160"/>
                <a:gd name="T73" fmla="*/ 146 h 184"/>
                <a:gd name="T74" fmla="*/ 23 w 160"/>
                <a:gd name="T75" fmla="*/ 15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84">
                  <a:moveTo>
                    <a:pt x="14" y="177"/>
                  </a:moveTo>
                  <a:cubicBezTo>
                    <a:pt x="14" y="180"/>
                    <a:pt x="11" y="184"/>
                    <a:pt x="7" y="184"/>
                  </a:cubicBezTo>
                  <a:cubicBezTo>
                    <a:pt x="3" y="184"/>
                    <a:pt x="0" y="180"/>
                    <a:pt x="0" y="176"/>
                  </a:cubicBezTo>
                  <a:cubicBezTo>
                    <a:pt x="0" y="164"/>
                    <a:pt x="6" y="154"/>
                    <a:pt x="13" y="147"/>
                  </a:cubicBezTo>
                  <a:cubicBezTo>
                    <a:pt x="23" y="137"/>
                    <a:pt x="37" y="133"/>
                    <a:pt x="45" y="132"/>
                  </a:cubicBezTo>
                  <a:cubicBezTo>
                    <a:pt x="47" y="132"/>
                    <a:pt x="49" y="132"/>
                    <a:pt x="50" y="130"/>
                  </a:cubicBezTo>
                  <a:cubicBezTo>
                    <a:pt x="50" y="130"/>
                    <a:pt x="51" y="129"/>
                    <a:pt x="51" y="128"/>
                  </a:cubicBezTo>
                  <a:cubicBezTo>
                    <a:pt x="44" y="123"/>
                    <a:pt x="41" y="115"/>
                    <a:pt x="39" y="109"/>
                  </a:cubicBezTo>
                  <a:cubicBezTo>
                    <a:pt x="38" y="106"/>
                    <a:pt x="36" y="103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3" y="100"/>
                    <a:pt x="28" y="94"/>
                    <a:pt x="26" y="89"/>
                  </a:cubicBezTo>
                  <a:cubicBezTo>
                    <a:pt x="24" y="83"/>
                    <a:pt x="24" y="76"/>
                    <a:pt x="27" y="71"/>
                  </a:cubicBezTo>
                  <a:cubicBezTo>
                    <a:pt x="25" y="65"/>
                    <a:pt x="24" y="60"/>
                    <a:pt x="24" y="54"/>
                  </a:cubicBezTo>
                  <a:cubicBezTo>
                    <a:pt x="24" y="46"/>
                    <a:pt x="25" y="3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20"/>
                    <a:pt x="37" y="13"/>
                    <a:pt x="45" y="8"/>
                  </a:cubicBezTo>
                  <a:cubicBezTo>
                    <a:pt x="53" y="3"/>
                    <a:pt x="62" y="0"/>
                    <a:pt x="73" y="0"/>
                  </a:cubicBezTo>
                  <a:cubicBezTo>
                    <a:pt x="77" y="0"/>
                    <a:pt x="83" y="0"/>
                    <a:pt x="89" y="1"/>
                  </a:cubicBezTo>
                  <a:cubicBezTo>
                    <a:pt x="95" y="2"/>
                    <a:pt x="101" y="5"/>
                    <a:pt x="104" y="10"/>
                  </a:cubicBezTo>
                  <a:cubicBezTo>
                    <a:pt x="112" y="9"/>
                    <a:pt x="118" y="13"/>
                    <a:pt x="123" y="19"/>
                  </a:cubicBezTo>
                  <a:cubicBezTo>
                    <a:pt x="129" y="26"/>
                    <a:pt x="134" y="37"/>
                    <a:pt x="135" y="43"/>
                  </a:cubicBezTo>
                  <a:cubicBezTo>
                    <a:pt x="136" y="48"/>
                    <a:pt x="136" y="52"/>
                    <a:pt x="135" y="57"/>
                  </a:cubicBezTo>
                  <a:cubicBezTo>
                    <a:pt x="134" y="61"/>
                    <a:pt x="134" y="66"/>
                    <a:pt x="132" y="70"/>
                  </a:cubicBezTo>
                  <a:cubicBezTo>
                    <a:pt x="136" y="76"/>
                    <a:pt x="136" y="83"/>
                    <a:pt x="133" y="89"/>
                  </a:cubicBezTo>
                  <a:cubicBezTo>
                    <a:pt x="131" y="94"/>
                    <a:pt x="127" y="100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3" y="103"/>
                    <a:pt x="122" y="106"/>
                    <a:pt x="121" y="109"/>
                  </a:cubicBezTo>
                  <a:cubicBezTo>
                    <a:pt x="118" y="115"/>
                    <a:pt x="115" y="122"/>
                    <a:pt x="109" y="128"/>
                  </a:cubicBezTo>
                  <a:cubicBezTo>
                    <a:pt x="109" y="129"/>
                    <a:pt x="109" y="130"/>
                    <a:pt x="110" y="130"/>
                  </a:cubicBezTo>
                  <a:cubicBezTo>
                    <a:pt x="111" y="132"/>
                    <a:pt x="113" y="132"/>
                    <a:pt x="115" y="132"/>
                  </a:cubicBezTo>
                  <a:cubicBezTo>
                    <a:pt x="123" y="133"/>
                    <a:pt x="137" y="137"/>
                    <a:pt x="147" y="147"/>
                  </a:cubicBezTo>
                  <a:cubicBezTo>
                    <a:pt x="154" y="154"/>
                    <a:pt x="160" y="164"/>
                    <a:pt x="160" y="176"/>
                  </a:cubicBezTo>
                  <a:cubicBezTo>
                    <a:pt x="160" y="180"/>
                    <a:pt x="156" y="184"/>
                    <a:pt x="153" y="184"/>
                  </a:cubicBezTo>
                  <a:cubicBezTo>
                    <a:pt x="149" y="184"/>
                    <a:pt x="146" y="180"/>
                    <a:pt x="146" y="176"/>
                  </a:cubicBezTo>
                  <a:cubicBezTo>
                    <a:pt x="146" y="168"/>
                    <a:pt x="142" y="162"/>
                    <a:pt x="137" y="157"/>
                  </a:cubicBezTo>
                  <a:cubicBezTo>
                    <a:pt x="130" y="150"/>
                    <a:pt x="120" y="147"/>
                    <a:pt x="113" y="146"/>
                  </a:cubicBezTo>
                  <a:cubicBezTo>
                    <a:pt x="108" y="146"/>
                    <a:pt x="104" y="144"/>
                    <a:pt x="100" y="140"/>
                  </a:cubicBezTo>
                  <a:cubicBezTo>
                    <a:pt x="97" y="137"/>
                    <a:pt x="91" y="123"/>
                    <a:pt x="98" y="118"/>
                  </a:cubicBezTo>
                  <a:cubicBezTo>
                    <a:pt x="103" y="115"/>
                    <a:pt x="106" y="109"/>
                    <a:pt x="108" y="104"/>
                  </a:cubicBezTo>
                  <a:cubicBezTo>
                    <a:pt x="110" y="99"/>
                    <a:pt x="111" y="95"/>
                    <a:pt x="114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0"/>
                    <a:pt x="119" y="87"/>
                    <a:pt x="120" y="84"/>
                  </a:cubicBezTo>
                  <a:cubicBezTo>
                    <a:pt x="121" y="81"/>
                    <a:pt x="121" y="78"/>
                    <a:pt x="120" y="77"/>
                  </a:cubicBezTo>
                  <a:cubicBezTo>
                    <a:pt x="118" y="75"/>
                    <a:pt x="117" y="71"/>
                    <a:pt x="118" y="68"/>
                  </a:cubicBezTo>
                  <a:cubicBezTo>
                    <a:pt x="120" y="64"/>
                    <a:pt x="121" y="60"/>
                    <a:pt x="121" y="56"/>
                  </a:cubicBezTo>
                  <a:cubicBezTo>
                    <a:pt x="121" y="52"/>
                    <a:pt x="121" y="48"/>
                    <a:pt x="121" y="45"/>
                  </a:cubicBezTo>
                  <a:cubicBezTo>
                    <a:pt x="120" y="41"/>
                    <a:pt x="117" y="33"/>
                    <a:pt x="113" y="28"/>
                  </a:cubicBezTo>
                  <a:cubicBezTo>
                    <a:pt x="110" y="25"/>
                    <a:pt x="108" y="23"/>
                    <a:pt x="105" y="24"/>
                  </a:cubicBezTo>
                  <a:cubicBezTo>
                    <a:pt x="103" y="24"/>
                    <a:pt x="101" y="24"/>
                    <a:pt x="98" y="23"/>
                  </a:cubicBezTo>
                  <a:cubicBezTo>
                    <a:pt x="96" y="22"/>
                    <a:pt x="95" y="20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6"/>
                    <a:pt x="89" y="15"/>
                    <a:pt x="86" y="15"/>
                  </a:cubicBezTo>
                  <a:cubicBezTo>
                    <a:pt x="82" y="14"/>
                    <a:pt x="77" y="14"/>
                    <a:pt x="74" y="14"/>
                  </a:cubicBezTo>
                  <a:cubicBezTo>
                    <a:pt x="65" y="14"/>
                    <a:pt x="58" y="16"/>
                    <a:pt x="52" y="20"/>
                  </a:cubicBezTo>
                  <a:cubicBezTo>
                    <a:pt x="47" y="23"/>
                    <a:pt x="44" y="28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41"/>
                    <a:pt x="38" y="47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9"/>
                    <a:pt x="39" y="64"/>
                    <a:pt x="41" y="68"/>
                  </a:cubicBezTo>
                  <a:cubicBezTo>
                    <a:pt x="42" y="70"/>
                    <a:pt x="42" y="71"/>
                    <a:pt x="42" y="73"/>
                  </a:cubicBezTo>
                  <a:cubicBezTo>
                    <a:pt x="41" y="77"/>
                    <a:pt x="37" y="78"/>
                    <a:pt x="39" y="84"/>
                  </a:cubicBezTo>
                  <a:cubicBezTo>
                    <a:pt x="41" y="87"/>
                    <a:pt x="43" y="90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5"/>
                    <a:pt x="50" y="99"/>
                    <a:pt x="52" y="104"/>
                  </a:cubicBezTo>
                  <a:cubicBezTo>
                    <a:pt x="54" y="109"/>
                    <a:pt x="57" y="115"/>
                    <a:pt x="61" y="118"/>
                  </a:cubicBezTo>
                  <a:cubicBezTo>
                    <a:pt x="64" y="120"/>
                    <a:pt x="65" y="122"/>
                    <a:pt x="65" y="125"/>
                  </a:cubicBezTo>
                  <a:cubicBezTo>
                    <a:pt x="65" y="131"/>
                    <a:pt x="64" y="136"/>
                    <a:pt x="60" y="140"/>
                  </a:cubicBezTo>
                  <a:cubicBezTo>
                    <a:pt x="56" y="144"/>
                    <a:pt x="52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0" y="147"/>
                    <a:pt x="30" y="150"/>
                    <a:pt x="23" y="157"/>
                  </a:cubicBezTo>
                  <a:cubicBezTo>
                    <a:pt x="18" y="162"/>
                    <a:pt x="14" y="168"/>
                    <a:pt x="14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29127" y="774937"/>
            <a:ext cx="1683657" cy="1683657"/>
            <a:chOff x="1111338" y="1820147"/>
            <a:chExt cx="1683657" cy="1683657"/>
          </a:xfrm>
        </p:grpSpPr>
        <p:sp>
          <p:nvSpPr>
            <p:cNvPr id="43" name="椭圆 42"/>
            <p:cNvSpPr/>
            <p:nvPr/>
          </p:nvSpPr>
          <p:spPr>
            <a:xfrm>
              <a:off x="1111338" y="1820147"/>
              <a:ext cx="1683657" cy="1683657"/>
            </a:xfrm>
            <a:prstGeom prst="ellipse">
              <a:avLst/>
            </a:prstGeom>
            <a:solidFill>
              <a:srgbClr val="EB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89"/>
            <p:cNvSpPr/>
            <p:nvPr/>
          </p:nvSpPr>
          <p:spPr bwMode="auto">
            <a:xfrm>
              <a:off x="1767393" y="2448190"/>
              <a:ext cx="371546" cy="427571"/>
            </a:xfrm>
            <a:custGeom>
              <a:avLst/>
              <a:gdLst>
                <a:gd name="T0" fmla="*/ 7 w 160"/>
                <a:gd name="T1" fmla="*/ 184 h 184"/>
                <a:gd name="T2" fmla="*/ 13 w 160"/>
                <a:gd name="T3" fmla="*/ 147 h 184"/>
                <a:gd name="T4" fmla="*/ 50 w 160"/>
                <a:gd name="T5" fmla="*/ 130 h 184"/>
                <a:gd name="T6" fmla="*/ 39 w 160"/>
                <a:gd name="T7" fmla="*/ 109 h 184"/>
                <a:gd name="T8" fmla="*/ 36 w 160"/>
                <a:gd name="T9" fmla="*/ 102 h 184"/>
                <a:gd name="T10" fmla="*/ 36 w 160"/>
                <a:gd name="T11" fmla="*/ 102 h 184"/>
                <a:gd name="T12" fmla="*/ 27 w 160"/>
                <a:gd name="T13" fmla="*/ 71 h 184"/>
                <a:gd name="T14" fmla="*/ 28 w 160"/>
                <a:gd name="T15" fmla="*/ 31 h 184"/>
                <a:gd name="T16" fmla="*/ 45 w 160"/>
                <a:gd name="T17" fmla="*/ 8 h 184"/>
                <a:gd name="T18" fmla="*/ 89 w 160"/>
                <a:gd name="T19" fmla="*/ 1 h 184"/>
                <a:gd name="T20" fmla="*/ 123 w 160"/>
                <a:gd name="T21" fmla="*/ 19 h 184"/>
                <a:gd name="T22" fmla="*/ 135 w 160"/>
                <a:gd name="T23" fmla="*/ 57 h 184"/>
                <a:gd name="T24" fmla="*/ 133 w 160"/>
                <a:gd name="T25" fmla="*/ 89 h 184"/>
                <a:gd name="T26" fmla="*/ 124 w 160"/>
                <a:gd name="T27" fmla="*/ 102 h 184"/>
                <a:gd name="T28" fmla="*/ 124 w 160"/>
                <a:gd name="T29" fmla="*/ 102 h 184"/>
                <a:gd name="T30" fmla="*/ 109 w 160"/>
                <a:gd name="T31" fmla="*/ 128 h 184"/>
                <a:gd name="T32" fmla="*/ 115 w 160"/>
                <a:gd name="T33" fmla="*/ 132 h 184"/>
                <a:gd name="T34" fmla="*/ 160 w 160"/>
                <a:gd name="T35" fmla="*/ 176 h 184"/>
                <a:gd name="T36" fmla="*/ 146 w 160"/>
                <a:gd name="T37" fmla="*/ 176 h 184"/>
                <a:gd name="T38" fmla="*/ 113 w 160"/>
                <a:gd name="T39" fmla="*/ 146 h 184"/>
                <a:gd name="T40" fmla="*/ 98 w 160"/>
                <a:gd name="T41" fmla="*/ 118 h 184"/>
                <a:gd name="T42" fmla="*/ 114 w 160"/>
                <a:gd name="T43" fmla="*/ 92 h 184"/>
                <a:gd name="T44" fmla="*/ 115 w 160"/>
                <a:gd name="T45" fmla="*/ 92 h 184"/>
                <a:gd name="T46" fmla="*/ 120 w 160"/>
                <a:gd name="T47" fmla="*/ 77 h 184"/>
                <a:gd name="T48" fmla="*/ 121 w 160"/>
                <a:gd name="T49" fmla="*/ 56 h 184"/>
                <a:gd name="T50" fmla="*/ 113 w 160"/>
                <a:gd name="T51" fmla="*/ 28 h 184"/>
                <a:gd name="T52" fmla="*/ 98 w 160"/>
                <a:gd name="T53" fmla="*/ 23 h 184"/>
                <a:gd name="T54" fmla="*/ 93 w 160"/>
                <a:gd name="T55" fmla="*/ 18 h 184"/>
                <a:gd name="T56" fmla="*/ 74 w 160"/>
                <a:gd name="T57" fmla="*/ 14 h 184"/>
                <a:gd name="T58" fmla="*/ 41 w 160"/>
                <a:gd name="T59" fmla="*/ 35 h 184"/>
                <a:gd name="T60" fmla="*/ 38 w 160"/>
                <a:gd name="T61" fmla="*/ 53 h 184"/>
                <a:gd name="T62" fmla="*/ 41 w 160"/>
                <a:gd name="T63" fmla="*/ 68 h 184"/>
                <a:gd name="T64" fmla="*/ 39 w 160"/>
                <a:gd name="T65" fmla="*/ 84 h 184"/>
                <a:gd name="T66" fmla="*/ 45 w 160"/>
                <a:gd name="T67" fmla="*/ 92 h 184"/>
                <a:gd name="T68" fmla="*/ 52 w 160"/>
                <a:gd name="T69" fmla="*/ 104 h 184"/>
                <a:gd name="T70" fmla="*/ 65 w 160"/>
                <a:gd name="T71" fmla="*/ 125 h 184"/>
                <a:gd name="T72" fmla="*/ 47 w 160"/>
                <a:gd name="T73" fmla="*/ 146 h 184"/>
                <a:gd name="T74" fmla="*/ 23 w 160"/>
                <a:gd name="T75" fmla="*/ 15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84">
                  <a:moveTo>
                    <a:pt x="14" y="177"/>
                  </a:moveTo>
                  <a:cubicBezTo>
                    <a:pt x="14" y="180"/>
                    <a:pt x="11" y="184"/>
                    <a:pt x="7" y="184"/>
                  </a:cubicBezTo>
                  <a:cubicBezTo>
                    <a:pt x="3" y="184"/>
                    <a:pt x="0" y="180"/>
                    <a:pt x="0" y="176"/>
                  </a:cubicBezTo>
                  <a:cubicBezTo>
                    <a:pt x="0" y="164"/>
                    <a:pt x="6" y="154"/>
                    <a:pt x="13" y="147"/>
                  </a:cubicBezTo>
                  <a:cubicBezTo>
                    <a:pt x="23" y="137"/>
                    <a:pt x="37" y="133"/>
                    <a:pt x="45" y="132"/>
                  </a:cubicBezTo>
                  <a:cubicBezTo>
                    <a:pt x="47" y="132"/>
                    <a:pt x="49" y="132"/>
                    <a:pt x="50" y="130"/>
                  </a:cubicBezTo>
                  <a:cubicBezTo>
                    <a:pt x="50" y="130"/>
                    <a:pt x="51" y="129"/>
                    <a:pt x="51" y="128"/>
                  </a:cubicBezTo>
                  <a:cubicBezTo>
                    <a:pt x="44" y="123"/>
                    <a:pt x="41" y="115"/>
                    <a:pt x="39" y="109"/>
                  </a:cubicBezTo>
                  <a:cubicBezTo>
                    <a:pt x="38" y="106"/>
                    <a:pt x="36" y="103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3" y="100"/>
                    <a:pt x="28" y="94"/>
                    <a:pt x="26" y="89"/>
                  </a:cubicBezTo>
                  <a:cubicBezTo>
                    <a:pt x="24" y="83"/>
                    <a:pt x="24" y="76"/>
                    <a:pt x="27" y="71"/>
                  </a:cubicBezTo>
                  <a:cubicBezTo>
                    <a:pt x="25" y="65"/>
                    <a:pt x="24" y="60"/>
                    <a:pt x="24" y="54"/>
                  </a:cubicBezTo>
                  <a:cubicBezTo>
                    <a:pt x="24" y="46"/>
                    <a:pt x="25" y="3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20"/>
                    <a:pt x="37" y="13"/>
                    <a:pt x="45" y="8"/>
                  </a:cubicBezTo>
                  <a:cubicBezTo>
                    <a:pt x="53" y="3"/>
                    <a:pt x="62" y="0"/>
                    <a:pt x="73" y="0"/>
                  </a:cubicBezTo>
                  <a:cubicBezTo>
                    <a:pt x="77" y="0"/>
                    <a:pt x="83" y="0"/>
                    <a:pt x="89" y="1"/>
                  </a:cubicBezTo>
                  <a:cubicBezTo>
                    <a:pt x="95" y="2"/>
                    <a:pt x="101" y="5"/>
                    <a:pt x="104" y="10"/>
                  </a:cubicBezTo>
                  <a:cubicBezTo>
                    <a:pt x="112" y="9"/>
                    <a:pt x="118" y="13"/>
                    <a:pt x="123" y="19"/>
                  </a:cubicBezTo>
                  <a:cubicBezTo>
                    <a:pt x="129" y="26"/>
                    <a:pt x="134" y="37"/>
                    <a:pt x="135" y="43"/>
                  </a:cubicBezTo>
                  <a:cubicBezTo>
                    <a:pt x="136" y="48"/>
                    <a:pt x="136" y="52"/>
                    <a:pt x="135" y="57"/>
                  </a:cubicBezTo>
                  <a:cubicBezTo>
                    <a:pt x="134" y="61"/>
                    <a:pt x="134" y="66"/>
                    <a:pt x="132" y="70"/>
                  </a:cubicBezTo>
                  <a:cubicBezTo>
                    <a:pt x="136" y="76"/>
                    <a:pt x="136" y="83"/>
                    <a:pt x="133" y="89"/>
                  </a:cubicBezTo>
                  <a:cubicBezTo>
                    <a:pt x="131" y="94"/>
                    <a:pt x="127" y="100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3" y="103"/>
                    <a:pt x="122" y="106"/>
                    <a:pt x="121" y="109"/>
                  </a:cubicBezTo>
                  <a:cubicBezTo>
                    <a:pt x="118" y="115"/>
                    <a:pt x="115" y="122"/>
                    <a:pt x="109" y="128"/>
                  </a:cubicBezTo>
                  <a:cubicBezTo>
                    <a:pt x="109" y="129"/>
                    <a:pt x="109" y="130"/>
                    <a:pt x="110" y="130"/>
                  </a:cubicBezTo>
                  <a:cubicBezTo>
                    <a:pt x="111" y="132"/>
                    <a:pt x="113" y="132"/>
                    <a:pt x="115" y="132"/>
                  </a:cubicBezTo>
                  <a:cubicBezTo>
                    <a:pt x="123" y="133"/>
                    <a:pt x="137" y="137"/>
                    <a:pt x="147" y="147"/>
                  </a:cubicBezTo>
                  <a:cubicBezTo>
                    <a:pt x="154" y="154"/>
                    <a:pt x="160" y="164"/>
                    <a:pt x="160" y="176"/>
                  </a:cubicBezTo>
                  <a:cubicBezTo>
                    <a:pt x="160" y="180"/>
                    <a:pt x="156" y="184"/>
                    <a:pt x="153" y="184"/>
                  </a:cubicBezTo>
                  <a:cubicBezTo>
                    <a:pt x="149" y="184"/>
                    <a:pt x="146" y="180"/>
                    <a:pt x="146" y="176"/>
                  </a:cubicBezTo>
                  <a:cubicBezTo>
                    <a:pt x="146" y="168"/>
                    <a:pt x="142" y="162"/>
                    <a:pt x="137" y="157"/>
                  </a:cubicBezTo>
                  <a:cubicBezTo>
                    <a:pt x="130" y="150"/>
                    <a:pt x="120" y="147"/>
                    <a:pt x="113" y="146"/>
                  </a:cubicBezTo>
                  <a:cubicBezTo>
                    <a:pt x="108" y="146"/>
                    <a:pt x="104" y="144"/>
                    <a:pt x="100" y="140"/>
                  </a:cubicBezTo>
                  <a:cubicBezTo>
                    <a:pt x="97" y="137"/>
                    <a:pt x="91" y="123"/>
                    <a:pt x="98" y="118"/>
                  </a:cubicBezTo>
                  <a:cubicBezTo>
                    <a:pt x="103" y="115"/>
                    <a:pt x="106" y="109"/>
                    <a:pt x="108" y="104"/>
                  </a:cubicBezTo>
                  <a:cubicBezTo>
                    <a:pt x="110" y="99"/>
                    <a:pt x="111" y="95"/>
                    <a:pt x="114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0"/>
                    <a:pt x="119" y="87"/>
                    <a:pt x="120" y="84"/>
                  </a:cubicBezTo>
                  <a:cubicBezTo>
                    <a:pt x="121" y="81"/>
                    <a:pt x="121" y="78"/>
                    <a:pt x="120" y="77"/>
                  </a:cubicBezTo>
                  <a:cubicBezTo>
                    <a:pt x="118" y="75"/>
                    <a:pt x="117" y="71"/>
                    <a:pt x="118" y="68"/>
                  </a:cubicBezTo>
                  <a:cubicBezTo>
                    <a:pt x="120" y="64"/>
                    <a:pt x="121" y="60"/>
                    <a:pt x="121" y="56"/>
                  </a:cubicBezTo>
                  <a:cubicBezTo>
                    <a:pt x="121" y="52"/>
                    <a:pt x="121" y="48"/>
                    <a:pt x="121" y="45"/>
                  </a:cubicBezTo>
                  <a:cubicBezTo>
                    <a:pt x="120" y="41"/>
                    <a:pt x="117" y="33"/>
                    <a:pt x="113" y="28"/>
                  </a:cubicBezTo>
                  <a:cubicBezTo>
                    <a:pt x="110" y="25"/>
                    <a:pt x="108" y="23"/>
                    <a:pt x="105" y="24"/>
                  </a:cubicBezTo>
                  <a:cubicBezTo>
                    <a:pt x="103" y="24"/>
                    <a:pt x="101" y="24"/>
                    <a:pt x="98" y="23"/>
                  </a:cubicBezTo>
                  <a:cubicBezTo>
                    <a:pt x="96" y="22"/>
                    <a:pt x="95" y="20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6"/>
                    <a:pt x="89" y="15"/>
                    <a:pt x="86" y="15"/>
                  </a:cubicBezTo>
                  <a:cubicBezTo>
                    <a:pt x="82" y="14"/>
                    <a:pt x="77" y="14"/>
                    <a:pt x="74" y="14"/>
                  </a:cubicBezTo>
                  <a:cubicBezTo>
                    <a:pt x="65" y="14"/>
                    <a:pt x="58" y="16"/>
                    <a:pt x="52" y="20"/>
                  </a:cubicBezTo>
                  <a:cubicBezTo>
                    <a:pt x="47" y="23"/>
                    <a:pt x="44" y="28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41"/>
                    <a:pt x="38" y="47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9"/>
                    <a:pt x="39" y="64"/>
                    <a:pt x="41" y="68"/>
                  </a:cubicBezTo>
                  <a:cubicBezTo>
                    <a:pt x="42" y="70"/>
                    <a:pt x="42" y="71"/>
                    <a:pt x="42" y="73"/>
                  </a:cubicBezTo>
                  <a:cubicBezTo>
                    <a:pt x="41" y="77"/>
                    <a:pt x="37" y="78"/>
                    <a:pt x="39" y="84"/>
                  </a:cubicBezTo>
                  <a:cubicBezTo>
                    <a:pt x="41" y="87"/>
                    <a:pt x="43" y="90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5"/>
                    <a:pt x="50" y="99"/>
                    <a:pt x="52" y="104"/>
                  </a:cubicBezTo>
                  <a:cubicBezTo>
                    <a:pt x="54" y="109"/>
                    <a:pt x="57" y="115"/>
                    <a:pt x="61" y="118"/>
                  </a:cubicBezTo>
                  <a:cubicBezTo>
                    <a:pt x="64" y="120"/>
                    <a:pt x="65" y="122"/>
                    <a:pt x="65" y="125"/>
                  </a:cubicBezTo>
                  <a:cubicBezTo>
                    <a:pt x="65" y="131"/>
                    <a:pt x="64" y="136"/>
                    <a:pt x="60" y="140"/>
                  </a:cubicBezTo>
                  <a:cubicBezTo>
                    <a:pt x="56" y="144"/>
                    <a:pt x="52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0" y="147"/>
                    <a:pt x="30" y="150"/>
                    <a:pt x="23" y="157"/>
                  </a:cubicBezTo>
                  <a:cubicBezTo>
                    <a:pt x="18" y="162"/>
                    <a:pt x="14" y="168"/>
                    <a:pt x="14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16122" y="2665967"/>
            <a:ext cx="1683657" cy="1683657"/>
            <a:chOff x="1111338" y="1820147"/>
            <a:chExt cx="1683657" cy="1683657"/>
          </a:xfrm>
        </p:grpSpPr>
        <p:sp>
          <p:nvSpPr>
            <p:cNvPr id="46" name="椭圆 45"/>
            <p:cNvSpPr/>
            <p:nvPr/>
          </p:nvSpPr>
          <p:spPr>
            <a:xfrm>
              <a:off x="1111338" y="1820147"/>
              <a:ext cx="1683657" cy="1683657"/>
            </a:xfrm>
            <a:prstGeom prst="ellipse">
              <a:avLst/>
            </a:prstGeom>
            <a:solidFill>
              <a:srgbClr val="EB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89"/>
            <p:cNvSpPr/>
            <p:nvPr/>
          </p:nvSpPr>
          <p:spPr bwMode="auto">
            <a:xfrm>
              <a:off x="1767393" y="2448190"/>
              <a:ext cx="371546" cy="427571"/>
            </a:xfrm>
            <a:custGeom>
              <a:avLst/>
              <a:gdLst>
                <a:gd name="T0" fmla="*/ 7 w 160"/>
                <a:gd name="T1" fmla="*/ 184 h 184"/>
                <a:gd name="T2" fmla="*/ 13 w 160"/>
                <a:gd name="T3" fmla="*/ 147 h 184"/>
                <a:gd name="T4" fmla="*/ 50 w 160"/>
                <a:gd name="T5" fmla="*/ 130 h 184"/>
                <a:gd name="T6" fmla="*/ 39 w 160"/>
                <a:gd name="T7" fmla="*/ 109 h 184"/>
                <a:gd name="T8" fmla="*/ 36 w 160"/>
                <a:gd name="T9" fmla="*/ 102 h 184"/>
                <a:gd name="T10" fmla="*/ 36 w 160"/>
                <a:gd name="T11" fmla="*/ 102 h 184"/>
                <a:gd name="T12" fmla="*/ 27 w 160"/>
                <a:gd name="T13" fmla="*/ 71 h 184"/>
                <a:gd name="T14" fmla="*/ 28 w 160"/>
                <a:gd name="T15" fmla="*/ 31 h 184"/>
                <a:gd name="T16" fmla="*/ 45 w 160"/>
                <a:gd name="T17" fmla="*/ 8 h 184"/>
                <a:gd name="T18" fmla="*/ 89 w 160"/>
                <a:gd name="T19" fmla="*/ 1 h 184"/>
                <a:gd name="T20" fmla="*/ 123 w 160"/>
                <a:gd name="T21" fmla="*/ 19 h 184"/>
                <a:gd name="T22" fmla="*/ 135 w 160"/>
                <a:gd name="T23" fmla="*/ 57 h 184"/>
                <a:gd name="T24" fmla="*/ 133 w 160"/>
                <a:gd name="T25" fmla="*/ 89 h 184"/>
                <a:gd name="T26" fmla="*/ 124 w 160"/>
                <a:gd name="T27" fmla="*/ 102 h 184"/>
                <a:gd name="T28" fmla="*/ 124 w 160"/>
                <a:gd name="T29" fmla="*/ 102 h 184"/>
                <a:gd name="T30" fmla="*/ 109 w 160"/>
                <a:gd name="T31" fmla="*/ 128 h 184"/>
                <a:gd name="T32" fmla="*/ 115 w 160"/>
                <a:gd name="T33" fmla="*/ 132 h 184"/>
                <a:gd name="T34" fmla="*/ 160 w 160"/>
                <a:gd name="T35" fmla="*/ 176 h 184"/>
                <a:gd name="T36" fmla="*/ 146 w 160"/>
                <a:gd name="T37" fmla="*/ 176 h 184"/>
                <a:gd name="T38" fmla="*/ 113 w 160"/>
                <a:gd name="T39" fmla="*/ 146 h 184"/>
                <a:gd name="T40" fmla="*/ 98 w 160"/>
                <a:gd name="T41" fmla="*/ 118 h 184"/>
                <a:gd name="T42" fmla="*/ 114 w 160"/>
                <a:gd name="T43" fmla="*/ 92 h 184"/>
                <a:gd name="T44" fmla="*/ 115 w 160"/>
                <a:gd name="T45" fmla="*/ 92 h 184"/>
                <a:gd name="T46" fmla="*/ 120 w 160"/>
                <a:gd name="T47" fmla="*/ 77 h 184"/>
                <a:gd name="T48" fmla="*/ 121 w 160"/>
                <a:gd name="T49" fmla="*/ 56 h 184"/>
                <a:gd name="T50" fmla="*/ 113 w 160"/>
                <a:gd name="T51" fmla="*/ 28 h 184"/>
                <a:gd name="T52" fmla="*/ 98 w 160"/>
                <a:gd name="T53" fmla="*/ 23 h 184"/>
                <a:gd name="T54" fmla="*/ 93 w 160"/>
                <a:gd name="T55" fmla="*/ 18 h 184"/>
                <a:gd name="T56" fmla="*/ 74 w 160"/>
                <a:gd name="T57" fmla="*/ 14 h 184"/>
                <a:gd name="T58" fmla="*/ 41 w 160"/>
                <a:gd name="T59" fmla="*/ 35 h 184"/>
                <a:gd name="T60" fmla="*/ 38 w 160"/>
                <a:gd name="T61" fmla="*/ 53 h 184"/>
                <a:gd name="T62" fmla="*/ 41 w 160"/>
                <a:gd name="T63" fmla="*/ 68 h 184"/>
                <a:gd name="T64" fmla="*/ 39 w 160"/>
                <a:gd name="T65" fmla="*/ 84 h 184"/>
                <a:gd name="T66" fmla="*/ 45 w 160"/>
                <a:gd name="T67" fmla="*/ 92 h 184"/>
                <a:gd name="T68" fmla="*/ 52 w 160"/>
                <a:gd name="T69" fmla="*/ 104 h 184"/>
                <a:gd name="T70" fmla="*/ 65 w 160"/>
                <a:gd name="T71" fmla="*/ 125 h 184"/>
                <a:gd name="T72" fmla="*/ 47 w 160"/>
                <a:gd name="T73" fmla="*/ 146 h 184"/>
                <a:gd name="T74" fmla="*/ 23 w 160"/>
                <a:gd name="T75" fmla="*/ 15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84">
                  <a:moveTo>
                    <a:pt x="14" y="177"/>
                  </a:moveTo>
                  <a:cubicBezTo>
                    <a:pt x="14" y="180"/>
                    <a:pt x="11" y="184"/>
                    <a:pt x="7" y="184"/>
                  </a:cubicBezTo>
                  <a:cubicBezTo>
                    <a:pt x="3" y="184"/>
                    <a:pt x="0" y="180"/>
                    <a:pt x="0" y="176"/>
                  </a:cubicBezTo>
                  <a:cubicBezTo>
                    <a:pt x="0" y="164"/>
                    <a:pt x="6" y="154"/>
                    <a:pt x="13" y="147"/>
                  </a:cubicBezTo>
                  <a:cubicBezTo>
                    <a:pt x="23" y="137"/>
                    <a:pt x="37" y="133"/>
                    <a:pt x="45" y="132"/>
                  </a:cubicBezTo>
                  <a:cubicBezTo>
                    <a:pt x="47" y="132"/>
                    <a:pt x="49" y="132"/>
                    <a:pt x="50" y="130"/>
                  </a:cubicBezTo>
                  <a:cubicBezTo>
                    <a:pt x="50" y="130"/>
                    <a:pt x="51" y="129"/>
                    <a:pt x="51" y="128"/>
                  </a:cubicBezTo>
                  <a:cubicBezTo>
                    <a:pt x="44" y="123"/>
                    <a:pt x="41" y="115"/>
                    <a:pt x="39" y="109"/>
                  </a:cubicBezTo>
                  <a:cubicBezTo>
                    <a:pt x="38" y="106"/>
                    <a:pt x="36" y="103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3" y="100"/>
                    <a:pt x="28" y="94"/>
                    <a:pt x="26" y="89"/>
                  </a:cubicBezTo>
                  <a:cubicBezTo>
                    <a:pt x="24" y="83"/>
                    <a:pt x="24" y="76"/>
                    <a:pt x="27" y="71"/>
                  </a:cubicBezTo>
                  <a:cubicBezTo>
                    <a:pt x="25" y="65"/>
                    <a:pt x="24" y="60"/>
                    <a:pt x="24" y="54"/>
                  </a:cubicBezTo>
                  <a:cubicBezTo>
                    <a:pt x="24" y="46"/>
                    <a:pt x="25" y="3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20"/>
                    <a:pt x="37" y="13"/>
                    <a:pt x="45" y="8"/>
                  </a:cubicBezTo>
                  <a:cubicBezTo>
                    <a:pt x="53" y="3"/>
                    <a:pt x="62" y="0"/>
                    <a:pt x="73" y="0"/>
                  </a:cubicBezTo>
                  <a:cubicBezTo>
                    <a:pt x="77" y="0"/>
                    <a:pt x="83" y="0"/>
                    <a:pt x="89" y="1"/>
                  </a:cubicBezTo>
                  <a:cubicBezTo>
                    <a:pt x="95" y="2"/>
                    <a:pt x="101" y="5"/>
                    <a:pt x="104" y="10"/>
                  </a:cubicBezTo>
                  <a:cubicBezTo>
                    <a:pt x="112" y="9"/>
                    <a:pt x="118" y="13"/>
                    <a:pt x="123" y="19"/>
                  </a:cubicBezTo>
                  <a:cubicBezTo>
                    <a:pt x="129" y="26"/>
                    <a:pt x="134" y="37"/>
                    <a:pt x="135" y="43"/>
                  </a:cubicBezTo>
                  <a:cubicBezTo>
                    <a:pt x="136" y="48"/>
                    <a:pt x="136" y="52"/>
                    <a:pt x="135" y="57"/>
                  </a:cubicBezTo>
                  <a:cubicBezTo>
                    <a:pt x="134" y="61"/>
                    <a:pt x="134" y="66"/>
                    <a:pt x="132" y="70"/>
                  </a:cubicBezTo>
                  <a:cubicBezTo>
                    <a:pt x="136" y="76"/>
                    <a:pt x="136" y="83"/>
                    <a:pt x="133" y="89"/>
                  </a:cubicBezTo>
                  <a:cubicBezTo>
                    <a:pt x="131" y="94"/>
                    <a:pt x="127" y="100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3" y="103"/>
                    <a:pt x="122" y="106"/>
                    <a:pt x="121" y="109"/>
                  </a:cubicBezTo>
                  <a:cubicBezTo>
                    <a:pt x="118" y="115"/>
                    <a:pt x="115" y="122"/>
                    <a:pt x="109" y="128"/>
                  </a:cubicBezTo>
                  <a:cubicBezTo>
                    <a:pt x="109" y="129"/>
                    <a:pt x="109" y="130"/>
                    <a:pt x="110" y="130"/>
                  </a:cubicBezTo>
                  <a:cubicBezTo>
                    <a:pt x="111" y="132"/>
                    <a:pt x="113" y="132"/>
                    <a:pt x="115" y="132"/>
                  </a:cubicBezTo>
                  <a:cubicBezTo>
                    <a:pt x="123" y="133"/>
                    <a:pt x="137" y="137"/>
                    <a:pt x="147" y="147"/>
                  </a:cubicBezTo>
                  <a:cubicBezTo>
                    <a:pt x="154" y="154"/>
                    <a:pt x="160" y="164"/>
                    <a:pt x="160" y="176"/>
                  </a:cubicBezTo>
                  <a:cubicBezTo>
                    <a:pt x="160" y="180"/>
                    <a:pt x="156" y="184"/>
                    <a:pt x="153" y="184"/>
                  </a:cubicBezTo>
                  <a:cubicBezTo>
                    <a:pt x="149" y="184"/>
                    <a:pt x="146" y="180"/>
                    <a:pt x="146" y="176"/>
                  </a:cubicBezTo>
                  <a:cubicBezTo>
                    <a:pt x="146" y="168"/>
                    <a:pt x="142" y="162"/>
                    <a:pt x="137" y="157"/>
                  </a:cubicBezTo>
                  <a:cubicBezTo>
                    <a:pt x="130" y="150"/>
                    <a:pt x="120" y="147"/>
                    <a:pt x="113" y="146"/>
                  </a:cubicBezTo>
                  <a:cubicBezTo>
                    <a:pt x="108" y="146"/>
                    <a:pt x="104" y="144"/>
                    <a:pt x="100" y="140"/>
                  </a:cubicBezTo>
                  <a:cubicBezTo>
                    <a:pt x="97" y="137"/>
                    <a:pt x="91" y="123"/>
                    <a:pt x="98" y="118"/>
                  </a:cubicBezTo>
                  <a:cubicBezTo>
                    <a:pt x="103" y="115"/>
                    <a:pt x="106" y="109"/>
                    <a:pt x="108" y="104"/>
                  </a:cubicBezTo>
                  <a:cubicBezTo>
                    <a:pt x="110" y="99"/>
                    <a:pt x="111" y="95"/>
                    <a:pt x="114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0"/>
                    <a:pt x="119" y="87"/>
                    <a:pt x="120" y="84"/>
                  </a:cubicBezTo>
                  <a:cubicBezTo>
                    <a:pt x="121" y="81"/>
                    <a:pt x="121" y="78"/>
                    <a:pt x="120" y="77"/>
                  </a:cubicBezTo>
                  <a:cubicBezTo>
                    <a:pt x="118" y="75"/>
                    <a:pt x="117" y="71"/>
                    <a:pt x="118" y="68"/>
                  </a:cubicBezTo>
                  <a:cubicBezTo>
                    <a:pt x="120" y="64"/>
                    <a:pt x="121" y="60"/>
                    <a:pt x="121" y="56"/>
                  </a:cubicBezTo>
                  <a:cubicBezTo>
                    <a:pt x="121" y="52"/>
                    <a:pt x="121" y="48"/>
                    <a:pt x="121" y="45"/>
                  </a:cubicBezTo>
                  <a:cubicBezTo>
                    <a:pt x="120" y="41"/>
                    <a:pt x="117" y="33"/>
                    <a:pt x="113" y="28"/>
                  </a:cubicBezTo>
                  <a:cubicBezTo>
                    <a:pt x="110" y="25"/>
                    <a:pt x="108" y="23"/>
                    <a:pt x="105" y="24"/>
                  </a:cubicBezTo>
                  <a:cubicBezTo>
                    <a:pt x="103" y="24"/>
                    <a:pt x="101" y="24"/>
                    <a:pt x="98" y="23"/>
                  </a:cubicBezTo>
                  <a:cubicBezTo>
                    <a:pt x="96" y="22"/>
                    <a:pt x="95" y="20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6"/>
                    <a:pt x="89" y="15"/>
                    <a:pt x="86" y="15"/>
                  </a:cubicBezTo>
                  <a:cubicBezTo>
                    <a:pt x="82" y="14"/>
                    <a:pt x="77" y="14"/>
                    <a:pt x="74" y="14"/>
                  </a:cubicBezTo>
                  <a:cubicBezTo>
                    <a:pt x="65" y="14"/>
                    <a:pt x="58" y="16"/>
                    <a:pt x="52" y="20"/>
                  </a:cubicBezTo>
                  <a:cubicBezTo>
                    <a:pt x="47" y="23"/>
                    <a:pt x="44" y="28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41"/>
                    <a:pt x="38" y="47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9"/>
                    <a:pt x="39" y="64"/>
                    <a:pt x="41" y="68"/>
                  </a:cubicBezTo>
                  <a:cubicBezTo>
                    <a:pt x="42" y="70"/>
                    <a:pt x="42" y="71"/>
                    <a:pt x="42" y="73"/>
                  </a:cubicBezTo>
                  <a:cubicBezTo>
                    <a:pt x="41" y="77"/>
                    <a:pt x="37" y="78"/>
                    <a:pt x="39" y="84"/>
                  </a:cubicBezTo>
                  <a:cubicBezTo>
                    <a:pt x="41" y="87"/>
                    <a:pt x="43" y="90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5"/>
                    <a:pt x="50" y="99"/>
                    <a:pt x="52" y="104"/>
                  </a:cubicBezTo>
                  <a:cubicBezTo>
                    <a:pt x="54" y="109"/>
                    <a:pt x="57" y="115"/>
                    <a:pt x="61" y="118"/>
                  </a:cubicBezTo>
                  <a:cubicBezTo>
                    <a:pt x="64" y="120"/>
                    <a:pt x="65" y="122"/>
                    <a:pt x="65" y="125"/>
                  </a:cubicBezTo>
                  <a:cubicBezTo>
                    <a:pt x="65" y="131"/>
                    <a:pt x="64" y="136"/>
                    <a:pt x="60" y="140"/>
                  </a:cubicBezTo>
                  <a:cubicBezTo>
                    <a:pt x="56" y="144"/>
                    <a:pt x="52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0" y="147"/>
                    <a:pt x="30" y="150"/>
                    <a:pt x="23" y="157"/>
                  </a:cubicBezTo>
                  <a:cubicBezTo>
                    <a:pt x="18" y="162"/>
                    <a:pt x="14" y="168"/>
                    <a:pt x="14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51567" y="4681457"/>
            <a:ext cx="1683657" cy="1683657"/>
            <a:chOff x="1111338" y="1820147"/>
            <a:chExt cx="1683657" cy="1683657"/>
          </a:xfrm>
        </p:grpSpPr>
        <p:sp>
          <p:nvSpPr>
            <p:cNvPr id="49" name="椭圆 48"/>
            <p:cNvSpPr/>
            <p:nvPr/>
          </p:nvSpPr>
          <p:spPr>
            <a:xfrm>
              <a:off x="1111338" y="1820147"/>
              <a:ext cx="1683657" cy="1683657"/>
            </a:xfrm>
            <a:prstGeom prst="ellipse">
              <a:avLst/>
            </a:prstGeom>
            <a:solidFill>
              <a:srgbClr val="EB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Freeform 89"/>
            <p:cNvSpPr/>
            <p:nvPr/>
          </p:nvSpPr>
          <p:spPr bwMode="auto">
            <a:xfrm>
              <a:off x="1767393" y="2448190"/>
              <a:ext cx="371546" cy="427571"/>
            </a:xfrm>
            <a:custGeom>
              <a:avLst/>
              <a:gdLst>
                <a:gd name="T0" fmla="*/ 7 w 160"/>
                <a:gd name="T1" fmla="*/ 184 h 184"/>
                <a:gd name="T2" fmla="*/ 13 w 160"/>
                <a:gd name="T3" fmla="*/ 147 h 184"/>
                <a:gd name="T4" fmla="*/ 50 w 160"/>
                <a:gd name="T5" fmla="*/ 130 h 184"/>
                <a:gd name="T6" fmla="*/ 39 w 160"/>
                <a:gd name="T7" fmla="*/ 109 h 184"/>
                <a:gd name="T8" fmla="*/ 36 w 160"/>
                <a:gd name="T9" fmla="*/ 102 h 184"/>
                <a:gd name="T10" fmla="*/ 36 w 160"/>
                <a:gd name="T11" fmla="*/ 102 h 184"/>
                <a:gd name="T12" fmla="*/ 27 w 160"/>
                <a:gd name="T13" fmla="*/ 71 h 184"/>
                <a:gd name="T14" fmla="*/ 28 w 160"/>
                <a:gd name="T15" fmla="*/ 31 h 184"/>
                <a:gd name="T16" fmla="*/ 45 w 160"/>
                <a:gd name="T17" fmla="*/ 8 h 184"/>
                <a:gd name="T18" fmla="*/ 89 w 160"/>
                <a:gd name="T19" fmla="*/ 1 h 184"/>
                <a:gd name="T20" fmla="*/ 123 w 160"/>
                <a:gd name="T21" fmla="*/ 19 h 184"/>
                <a:gd name="T22" fmla="*/ 135 w 160"/>
                <a:gd name="T23" fmla="*/ 57 h 184"/>
                <a:gd name="T24" fmla="*/ 133 w 160"/>
                <a:gd name="T25" fmla="*/ 89 h 184"/>
                <a:gd name="T26" fmla="*/ 124 w 160"/>
                <a:gd name="T27" fmla="*/ 102 h 184"/>
                <a:gd name="T28" fmla="*/ 124 w 160"/>
                <a:gd name="T29" fmla="*/ 102 h 184"/>
                <a:gd name="T30" fmla="*/ 109 w 160"/>
                <a:gd name="T31" fmla="*/ 128 h 184"/>
                <a:gd name="T32" fmla="*/ 115 w 160"/>
                <a:gd name="T33" fmla="*/ 132 h 184"/>
                <a:gd name="T34" fmla="*/ 160 w 160"/>
                <a:gd name="T35" fmla="*/ 176 h 184"/>
                <a:gd name="T36" fmla="*/ 146 w 160"/>
                <a:gd name="T37" fmla="*/ 176 h 184"/>
                <a:gd name="T38" fmla="*/ 113 w 160"/>
                <a:gd name="T39" fmla="*/ 146 h 184"/>
                <a:gd name="T40" fmla="*/ 98 w 160"/>
                <a:gd name="T41" fmla="*/ 118 h 184"/>
                <a:gd name="T42" fmla="*/ 114 w 160"/>
                <a:gd name="T43" fmla="*/ 92 h 184"/>
                <a:gd name="T44" fmla="*/ 115 w 160"/>
                <a:gd name="T45" fmla="*/ 92 h 184"/>
                <a:gd name="T46" fmla="*/ 120 w 160"/>
                <a:gd name="T47" fmla="*/ 77 h 184"/>
                <a:gd name="T48" fmla="*/ 121 w 160"/>
                <a:gd name="T49" fmla="*/ 56 h 184"/>
                <a:gd name="T50" fmla="*/ 113 w 160"/>
                <a:gd name="T51" fmla="*/ 28 h 184"/>
                <a:gd name="T52" fmla="*/ 98 w 160"/>
                <a:gd name="T53" fmla="*/ 23 h 184"/>
                <a:gd name="T54" fmla="*/ 93 w 160"/>
                <a:gd name="T55" fmla="*/ 18 h 184"/>
                <a:gd name="T56" fmla="*/ 74 w 160"/>
                <a:gd name="T57" fmla="*/ 14 h 184"/>
                <a:gd name="T58" fmla="*/ 41 w 160"/>
                <a:gd name="T59" fmla="*/ 35 h 184"/>
                <a:gd name="T60" fmla="*/ 38 w 160"/>
                <a:gd name="T61" fmla="*/ 53 h 184"/>
                <a:gd name="T62" fmla="*/ 41 w 160"/>
                <a:gd name="T63" fmla="*/ 68 h 184"/>
                <a:gd name="T64" fmla="*/ 39 w 160"/>
                <a:gd name="T65" fmla="*/ 84 h 184"/>
                <a:gd name="T66" fmla="*/ 45 w 160"/>
                <a:gd name="T67" fmla="*/ 92 h 184"/>
                <a:gd name="T68" fmla="*/ 52 w 160"/>
                <a:gd name="T69" fmla="*/ 104 h 184"/>
                <a:gd name="T70" fmla="*/ 65 w 160"/>
                <a:gd name="T71" fmla="*/ 125 h 184"/>
                <a:gd name="T72" fmla="*/ 47 w 160"/>
                <a:gd name="T73" fmla="*/ 146 h 184"/>
                <a:gd name="T74" fmla="*/ 23 w 160"/>
                <a:gd name="T75" fmla="*/ 15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84">
                  <a:moveTo>
                    <a:pt x="14" y="177"/>
                  </a:moveTo>
                  <a:cubicBezTo>
                    <a:pt x="14" y="180"/>
                    <a:pt x="11" y="184"/>
                    <a:pt x="7" y="184"/>
                  </a:cubicBezTo>
                  <a:cubicBezTo>
                    <a:pt x="3" y="184"/>
                    <a:pt x="0" y="180"/>
                    <a:pt x="0" y="176"/>
                  </a:cubicBezTo>
                  <a:cubicBezTo>
                    <a:pt x="0" y="164"/>
                    <a:pt x="6" y="154"/>
                    <a:pt x="13" y="147"/>
                  </a:cubicBezTo>
                  <a:cubicBezTo>
                    <a:pt x="23" y="137"/>
                    <a:pt x="37" y="133"/>
                    <a:pt x="45" y="132"/>
                  </a:cubicBezTo>
                  <a:cubicBezTo>
                    <a:pt x="47" y="132"/>
                    <a:pt x="49" y="132"/>
                    <a:pt x="50" y="130"/>
                  </a:cubicBezTo>
                  <a:cubicBezTo>
                    <a:pt x="50" y="130"/>
                    <a:pt x="51" y="129"/>
                    <a:pt x="51" y="128"/>
                  </a:cubicBezTo>
                  <a:cubicBezTo>
                    <a:pt x="44" y="123"/>
                    <a:pt x="41" y="115"/>
                    <a:pt x="39" y="109"/>
                  </a:cubicBezTo>
                  <a:cubicBezTo>
                    <a:pt x="38" y="106"/>
                    <a:pt x="36" y="103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3" y="100"/>
                    <a:pt x="28" y="94"/>
                    <a:pt x="26" y="89"/>
                  </a:cubicBezTo>
                  <a:cubicBezTo>
                    <a:pt x="24" y="83"/>
                    <a:pt x="24" y="76"/>
                    <a:pt x="27" y="71"/>
                  </a:cubicBezTo>
                  <a:cubicBezTo>
                    <a:pt x="25" y="65"/>
                    <a:pt x="24" y="60"/>
                    <a:pt x="24" y="54"/>
                  </a:cubicBezTo>
                  <a:cubicBezTo>
                    <a:pt x="24" y="46"/>
                    <a:pt x="25" y="3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20"/>
                    <a:pt x="37" y="13"/>
                    <a:pt x="45" y="8"/>
                  </a:cubicBezTo>
                  <a:cubicBezTo>
                    <a:pt x="53" y="3"/>
                    <a:pt x="62" y="0"/>
                    <a:pt x="73" y="0"/>
                  </a:cubicBezTo>
                  <a:cubicBezTo>
                    <a:pt x="77" y="0"/>
                    <a:pt x="83" y="0"/>
                    <a:pt x="89" y="1"/>
                  </a:cubicBezTo>
                  <a:cubicBezTo>
                    <a:pt x="95" y="2"/>
                    <a:pt x="101" y="5"/>
                    <a:pt x="104" y="10"/>
                  </a:cubicBezTo>
                  <a:cubicBezTo>
                    <a:pt x="112" y="9"/>
                    <a:pt x="118" y="13"/>
                    <a:pt x="123" y="19"/>
                  </a:cubicBezTo>
                  <a:cubicBezTo>
                    <a:pt x="129" y="26"/>
                    <a:pt x="134" y="37"/>
                    <a:pt x="135" y="43"/>
                  </a:cubicBezTo>
                  <a:cubicBezTo>
                    <a:pt x="136" y="48"/>
                    <a:pt x="136" y="52"/>
                    <a:pt x="135" y="57"/>
                  </a:cubicBezTo>
                  <a:cubicBezTo>
                    <a:pt x="134" y="61"/>
                    <a:pt x="134" y="66"/>
                    <a:pt x="132" y="70"/>
                  </a:cubicBezTo>
                  <a:cubicBezTo>
                    <a:pt x="136" y="76"/>
                    <a:pt x="136" y="83"/>
                    <a:pt x="133" y="89"/>
                  </a:cubicBezTo>
                  <a:cubicBezTo>
                    <a:pt x="131" y="94"/>
                    <a:pt x="127" y="100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3" y="103"/>
                    <a:pt x="122" y="106"/>
                    <a:pt x="121" y="109"/>
                  </a:cubicBezTo>
                  <a:cubicBezTo>
                    <a:pt x="118" y="115"/>
                    <a:pt x="115" y="122"/>
                    <a:pt x="109" y="128"/>
                  </a:cubicBezTo>
                  <a:cubicBezTo>
                    <a:pt x="109" y="129"/>
                    <a:pt x="109" y="130"/>
                    <a:pt x="110" y="130"/>
                  </a:cubicBezTo>
                  <a:cubicBezTo>
                    <a:pt x="111" y="132"/>
                    <a:pt x="113" y="132"/>
                    <a:pt x="115" y="132"/>
                  </a:cubicBezTo>
                  <a:cubicBezTo>
                    <a:pt x="123" y="133"/>
                    <a:pt x="137" y="137"/>
                    <a:pt x="147" y="147"/>
                  </a:cubicBezTo>
                  <a:cubicBezTo>
                    <a:pt x="154" y="154"/>
                    <a:pt x="160" y="164"/>
                    <a:pt x="160" y="176"/>
                  </a:cubicBezTo>
                  <a:cubicBezTo>
                    <a:pt x="160" y="180"/>
                    <a:pt x="156" y="184"/>
                    <a:pt x="153" y="184"/>
                  </a:cubicBezTo>
                  <a:cubicBezTo>
                    <a:pt x="149" y="184"/>
                    <a:pt x="146" y="180"/>
                    <a:pt x="146" y="176"/>
                  </a:cubicBezTo>
                  <a:cubicBezTo>
                    <a:pt x="146" y="168"/>
                    <a:pt x="142" y="162"/>
                    <a:pt x="137" y="157"/>
                  </a:cubicBezTo>
                  <a:cubicBezTo>
                    <a:pt x="130" y="150"/>
                    <a:pt x="120" y="147"/>
                    <a:pt x="113" y="146"/>
                  </a:cubicBezTo>
                  <a:cubicBezTo>
                    <a:pt x="108" y="146"/>
                    <a:pt x="104" y="144"/>
                    <a:pt x="100" y="140"/>
                  </a:cubicBezTo>
                  <a:cubicBezTo>
                    <a:pt x="97" y="137"/>
                    <a:pt x="91" y="123"/>
                    <a:pt x="98" y="118"/>
                  </a:cubicBezTo>
                  <a:cubicBezTo>
                    <a:pt x="103" y="115"/>
                    <a:pt x="106" y="109"/>
                    <a:pt x="108" y="104"/>
                  </a:cubicBezTo>
                  <a:cubicBezTo>
                    <a:pt x="110" y="99"/>
                    <a:pt x="111" y="95"/>
                    <a:pt x="114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6" y="90"/>
                    <a:pt x="119" y="87"/>
                    <a:pt x="120" y="84"/>
                  </a:cubicBezTo>
                  <a:cubicBezTo>
                    <a:pt x="121" y="81"/>
                    <a:pt x="121" y="78"/>
                    <a:pt x="120" y="77"/>
                  </a:cubicBezTo>
                  <a:cubicBezTo>
                    <a:pt x="118" y="75"/>
                    <a:pt x="117" y="71"/>
                    <a:pt x="118" y="68"/>
                  </a:cubicBezTo>
                  <a:cubicBezTo>
                    <a:pt x="120" y="64"/>
                    <a:pt x="121" y="60"/>
                    <a:pt x="121" y="56"/>
                  </a:cubicBezTo>
                  <a:cubicBezTo>
                    <a:pt x="121" y="52"/>
                    <a:pt x="121" y="48"/>
                    <a:pt x="121" y="45"/>
                  </a:cubicBezTo>
                  <a:cubicBezTo>
                    <a:pt x="120" y="41"/>
                    <a:pt x="117" y="33"/>
                    <a:pt x="113" y="28"/>
                  </a:cubicBezTo>
                  <a:cubicBezTo>
                    <a:pt x="110" y="25"/>
                    <a:pt x="108" y="23"/>
                    <a:pt x="105" y="24"/>
                  </a:cubicBezTo>
                  <a:cubicBezTo>
                    <a:pt x="103" y="24"/>
                    <a:pt x="101" y="24"/>
                    <a:pt x="98" y="23"/>
                  </a:cubicBezTo>
                  <a:cubicBezTo>
                    <a:pt x="96" y="22"/>
                    <a:pt x="95" y="20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6"/>
                    <a:pt x="89" y="15"/>
                    <a:pt x="86" y="15"/>
                  </a:cubicBezTo>
                  <a:cubicBezTo>
                    <a:pt x="82" y="14"/>
                    <a:pt x="77" y="14"/>
                    <a:pt x="74" y="14"/>
                  </a:cubicBezTo>
                  <a:cubicBezTo>
                    <a:pt x="65" y="14"/>
                    <a:pt x="58" y="16"/>
                    <a:pt x="52" y="20"/>
                  </a:cubicBezTo>
                  <a:cubicBezTo>
                    <a:pt x="47" y="23"/>
                    <a:pt x="44" y="28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41"/>
                    <a:pt x="38" y="47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9"/>
                    <a:pt x="39" y="64"/>
                    <a:pt x="41" y="68"/>
                  </a:cubicBezTo>
                  <a:cubicBezTo>
                    <a:pt x="42" y="70"/>
                    <a:pt x="42" y="71"/>
                    <a:pt x="42" y="73"/>
                  </a:cubicBezTo>
                  <a:cubicBezTo>
                    <a:pt x="41" y="77"/>
                    <a:pt x="37" y="78"/>
                    <a:pt x="39" y="84"/>
                  </a:cubicBezTo>
                  <a:cubicBezTo>
                    <a:pt x="41" y="87"/>
                    <a:pt x="43" y="90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5"/>
                    <a:pt x="50" y="99"/>
                    <a:pt x="52" y="104"/>
                  </a:cubicBezTo>
                  <a:cubicBezTo>
                    <a:pt x="54" y="109"/>
                    <a:pt x="57" y="115"/>
                    <a:pt x="61" y="118"/>
                  </a:cubicBezTo>
                  <a:cubicBezTo>
                    <a:pt x="64" y="120"/>
                    <a:pt x="65" y="122"/>
                    <a:pt x="65" y="125"/>
                  </a:cubicBezTo>
                  <a:cubicBezTo>
                    <a:pt x="65" y="131"/>
                    <a:pt x="64" y="136"/>
                    <a:pt x="60" y="140"/>
                  </a:cubicBezTo>
                  <a:cubicBezTo>
                    <a:pt x="56" y="144"/>
                    <a:pt x="52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0" y="147"/>
                    <a:pt x="30" y="150"/>
                    <a:pt x="23" y="157"/>
                  </a:cubicBezTo>
                  <a:cubicBezTo>
                    <a:pt x="18" y="162"/>
                    <a:pt x="14" y="168"/>
                    <a:pt x="14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79791" y="916414"/>
            <a:ext cx="3735495" cy="1220060"/>
            <a:chOff x="5397920" y="1918356"/>
            <a:chExt cx="3735495" cy="1220060"/>
          </a:xfrm>
        </p:grpSpPr>
        <p:sp>
          <p:nvSpPr>
            <p:cNvPr id="52" name="文本框 51"/>
            <p:cNvSpPr txBox="1"/>
            <p:nvPr/>
          </p:nvSpPr>
          <p:spPr>
            <a:xfrm>
              <a:off x="5397920" y="1918356"/>
              <a:ext cx="229465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张钰彬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5485005" y="2722918"/>
              <a:ext cx="364841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bug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检测，部分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数据库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coding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仓库的管理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3354" y="4413610"/>
            <a:ext cx="33052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图片 3" descr="IMG_256"/>
          <p:cNvPicPr>
            <a:picLocks noChangeAspect="1"/>
          </p:cNvPicPr>
          <p:nvPr/>
        </p:nvPicPr>
        <p:blipFill>
          <a:blip r:embed="rId2"/>
          <a:srcRect r="42775" b="2185"/>
          <a:stretch>
            <a:fillRect/>
          </a:stretch>
        </p:blipFill>
        <p:spPr>
          <a:xfrm>
            <a:off x="1013460" y="1082040"/>
            <a:ext cx="2711450" cy="2043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" name="图片 8" descr="ZTRQSVH5LZ8FZ}4B(}9WU5T"/>
          <p:cNvPicPr>
            <a:picLocks noChangeAspect="1"/>
          </p:cNvPicPr>
          <p:nvPr/>
        </p:nvPicPr>
        <p:blipFill>
          <a:blip r:embed="rId3"/>
          <a:srcRect r="53510" b="20748"/>
          <a:stretch>
            <a:fillRect/>
          </a:stretch>
        </p:blipFill>
        <p:spPr>
          <a:xfrm>
            <a:off x="5140325" y="185420"/>
            <a:ext cx="2226310" cy="654050"/>
          </a:xfrm>
          <a:prstGeom prst="rect">
            <a:avLst/>
          </a:prstGeom>
        </p:spPr>
      </p:pic>
      <p:pic>
        <p:nvPicPr>
          <p:cNvPr id="49" name="图片 2" descr="IMG_256"/>
          <p:cNvPicPr>
            <a:picLocks noChangeAspect="1"/>
          </p:cNvPicPr>
          <p:nvPr/>
        </p:nvPicPr>
        <p:blipFill>
          <a:blip r:embed="rId4"/>
          <a:srcRect l="3283" t="14840" r="46166" b="11122"/>
          <a:stretch>
            <a:fillRect/>
          </a:stretch>
        </p:blipFill>
        <p:spPr>
          <a:xfrm>
            <a:off x="5388610" y="4316730"/>
            <a:ext cx="3354070" cy="1534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" name="图片 55" descr="J{M}TIV5F$64[[PCCU@]O6V"/>
          <p:cNvPicPr>
            <a:picLocks noChangeAspect="1"/>
          </p:cNvPicPr>
          <p:nvPr/>
        </p:nvPicPr>
        <p:blipFill>
          <a:blip r:embed="rId5"/>
          <a:srcRect t="2661" r="46920" b="2890"/>
          <a:stretch>
            <a:fillRect/>
          </a:stretch>
        </p:blipFill>
        <p:spPr>
          <a:xfrm>
            <a:off x="4761865" y="1456690"/>
            <a:ext cx="2983865" cy="1791970"/>
          </a:xfrm>
          <a:prstGeom prst="rect">
            <a:avLst/>
          </a:prstGeom>
        </p:spPr>
      </p:pic>
      <p:pic>
        <p:nvPicPr>
          <p:cNvPr id="58" name="图片 57" descr="5QCJPSC7_1J}DSIKX5{[8YT"/>
          <p:cNvPicPr>
            <a:picLocks noChangeAspect="1"/>
          </p:cNvPicPr>
          <p:nvPr/>
        </p:nvPicPr>
        <p:blipFill>
          <a:blip r:embed="rId6"/>
          <a:srcRect r="51435" b="12594"/>
          <a:stretch>
            <a:fillRect/>
          </a:stretch>
        </p:blipFill>
        <p:spPr>
          <a:xfrm>
            <a:off x="1407795" y="4594225"/>
            <a:ext cx="2149475" cy="1326515"/>
          </a:xfrm>
          <a:prstGeom prst="rect">
            <a:avLst/>
          </a:prstGeom>
        </p:spPr>
      </p:pic>
      <p:pic>
        <p:nvPicPr>
          <p:cNvPr id="59" name="图片 58" descr="{1Q10NS}6T3EQIR(`CDT~GL"/>
          <p:cNvPicPr>
            <a:picLocks noChangeAspect="1"/>
          </p:cNvPicPr>
          <p:nvPr/>
        </p:nvPicPr>
        <p:blipFill>
          <a:blip r:embed="rId7"/>
          <a:srcRect r="48514" b="837"/>
          <a:stretch>
            <a:fillRect/>
          </a:stretch>
        </p:blipFill>
        <p:spPr>
          <a:xfrm>
            <a:off x="8611870" y="336550"/>
            <a:ext cx="3354070" cy="255143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9523095" y="312547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商品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156835" y="337439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店铺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494020" y="1014730"/>
            <a:ext cx="191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分类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44625" y="3282315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用户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694180" y="6057265"/>
            <a:ext cx="135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订单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774055" y="6057265"/>
            <a:ext cx="258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订单项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603490" y="1795145"/>
            <a:ext cx="113919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3" idx="3"/>
          </p:cNvCxnSpPr>
          <p:nvPr/>
        </p:nvCxnSpPr>
        <p:spPr>
          <a:xfrm>
            <a:off x="7366635" y="512445"/>
            <a:ext cx="1439545" cy="134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35940" y="1315720"/>
            <a:ext cx="628650" cy="278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99110" y="4088130"/>
            <a:ext cx="1127760" cy="1802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429000" y="4836795"/>
            <a:ext cx="2227580" cy="915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4131310" y="4014470"/>
            <a:ext cx="1460500" cy="149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159250" y="1768475"/>
            <a:ext cx="637540" cy="224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5083175" y="4134485"/>
            <a:ext cx="480695" cy="114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102225" y="3589020"/>
            <a:ext cx="2920365" cy="50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8041005" y="760730"/>
            <a:ext cx="628650" cy="280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3354" y="4413610"/>
            <a:ext cx="33052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910371"/>
            <a:ext cx="11545300" cy="503725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9497683" y="2346385"/>
            <a:ext cx="62110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287" y="5624423"/>
            <a:ext cx="39681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13872" y="4235570"/>
            <a:ext cx="34505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59150" y="1664898"/>
            <a:ext cx="615635" cy="37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29454" y="2078966"/>
            <a:ext cx="510825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9454" y="2044460"/>
            <a:ext cx="237513" cy="27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404239" y="4235570"/>
            <a:ext cx="674727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单圆角矩形 1">
            <a:hlinkClick r:id="rId4" action="ppaction://hlinkfile"/>
          </p:cNvPr>
          <p:cNvSpPr/>
          <p:nvPr/>
        </p:nvSpPr>
        <p:spPr>
          <a:xfrm>
            <a:off x="879894" y="6167887"/>
            <a:ext cx="1199072" cy="31917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3354" y="4413610"/>
            <a:ext cx="33052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142</Words>
  <Application>Microsoft Office PowerPoint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Aharoni</vt:lpstr>
      <vt:lpstr>等线</vt:lpstr>
      <vt:lpstr>等线 Light</vt:lpstr>
      <vt:lpstr>华文细黑</vt:lpstr>
      <vt:lpstr>宋体</vt:lpstr>
      <vt:lpstr>微软雅黑</vt:lpstr>
      <vt:lpstr>Agency FB</vt:lpstr>
      <vt:lpstr>Arial</vt:lpstr>
      <vt:lpstr>Arial Black</vt:lpstr>
      <vt:lpstr>Calibri</vt:lpstr>
      <vt:lpstr>Calibri Light</vt:lpstr>
      <vt:lpstr>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lei</cp:lastModifiedBy>
  <cp:revision>37</cp:revision>
  <dcterms:created xsi:type="dcterms:W3CDTF">2015-05-05T08:02:00Z</dcterms:created>
  <dcterms:modified xsi:type="dcterms:W3CDTF">2018-08-10T02:57:44Z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