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C1A87-648F-4FA3-8298-F7FF6924806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0"/>
      <dgm:spPr/>
    </dgm:pt>
    <dgm:pt modelId="{220DFBB3-6A2B-48E2-96FE-229E7135E2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读取图片</a:t>
          </a:r>
          <a:endParaRPr lang="zh-CN" altLang="en-US"/>
        </a:p>
      </dgm:t>
    </dgm:pt>
    <dgm:pt modelId="{6799A159-375E-48BE-AABD-9A2FE821DAF2}" cxnId="{48BC0E75-467F-4921-BF5F-6CE300E14D6F}" type="parTrans">
      <dgm:prSet/>
      <dgm:spPr/>
    </dgm:pt>
    <dgm:pt modelId="{3E8FE182-047D-4DBF-B997-A26D7EF167CE}" cxnId="{48BC0E75-467F-4921-BF5F-6CE300E14D6F}" type="sibTrans">
      <dgm:prSet/>
      <dgm:spPr/>
    </dgm:pt>
    <dgm:pt modelId="{49429EB3-148A-46B6-96A7-FB0C0D52083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文本探测</a:t>
          </a:r>
          <a:r>
            <a:rPr lang="zh-CN" altLang="en-US"/>
            <a:t/>
          </a:r>
          <a:endParaRPr lang="zh-CN" altLang="en-US"/>
        </a:p>
      </dgm:t>
    </dgm:pt>
    <dgm:pt modelId="{4B0BE0B0-AA06-4DE2-970B-BF96AE227140}" cxnId="{AA0105E8-7BB6-4588-B73C-149928B3A07C}" type="parTrans">
      <dgm:prSet/>
      <dgm:spPr/>
    </dgm:pt>
    <dgm:pt modelId="{F077E211-9BFB-4AC8-9C6E-D0CFD967BF41}" cxnId="{AA0105E8-7BB6-4588-B73C-149928B3A07C}" type="sibTrans">
      <dgm:prSet/>
      <dgm:spPr/>
    </dgm:pt>
    <dgm:pt modelId="{2BAA06EE-C86F-49AF-99BB-79BA0A7024A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文本分割</a:t>
          </a:r>
          <a:endParaRPr lang="zh-CN" altLang="en-US"/>
        </a:p>
      </dgm:t>
    </dgm:pt>
    <dgm:pt modelId="{A5CFD625-30CE-461F-8B81-D06F77FA42EF}" cxnId="{9A400306-4BBE-4A58-92A8-EDF2C9F42C1D}" type="parTrans">
      <dgm:prSet/>
      <dgm:spPr/>
    </dgm:pt>
    <dgm:pt modelId="{C409FDE6-5B12-4918-B71D-6D01D512B111}" cxnId="{9A400306-4BBE-4A58-92A8-EDF2C9F42C1D}" type="sibTrans">
      <dgm:prSet/>
      <dgm:spPr/>
    </dgm:pt>
    <dgm:pt modelId="{F3610FD5-CB40-4155-A302-E1ED46CA79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文本识别</a:t>
          </a:r>
          <a:endParaRPr lang="zh-CN" altLang="en-US"/>
        </a:p>
      </dgm:t>
    </dgm:pt>
    <dgm:pt modelId="{5412155B-9E11-4BF1-82F9-EADF6AFF0F60}" cxnId="{622D8CDE-43AC-4B47-9DFA-8D0507723D4E}" type="parTrans">
      <dgm:prSet/>
      <dgm:spPr/>
    </dgm:pt>
    <dgm:pt modelId="{0E659347-3E53-4D9E-9630-9B59FF0356FD}" cxnId="{622D8CDE-43AC-4B47-9DFA-8D0507723D4E}" type="sibTrans">
      <dgm:prSet/>
      <dgm:spPr/>
    </dgm:pt>
    <dgm:pt modelId="{FF5EBCE2-33A1-4410-8CCE-241621ACBF4A}" type="pres">
      <dgm:prSet presAssocID="{0F9C1A87-648F-4FA3-8298-F7FF69248063}" presName="CompostProcess" presStyleCnt="0">
        <dgm:presLayoutVars>
          <dgm:dir/>
          <dgm:resizeHandles val="exact"/>
        </dgm:presLayoutVars>
      </dgm:prSet>
      <dgm:spPr/>
    </dgm:pt>
    <dgm:pt modelId="{5C766BF9-8E89-4CF9-B19C-78006AB9D0FF}" type="pres">
      <dgm:prSet presAssocID="{0F9C1A87-648F-4FA3-8298-F7FF69248063}" presName="arrow" presStyleLbl="bgShp" presStyleIdx="0" presStyleCnt="1"/>
      <dgm:spPr/>
    </dgm:pt>
    <dgm:pt modelId="{44C3D485-6283-4E5E-8A42-8B1B6385595E}" type="pres">
      <dgm:prSet presAssocID="{0F9C1A87-648F-4FA3-8298-F7FF69248063}" presName="linearProcess" presStyleCnt="0"/>
      <dgm:spPr/>
    </dgm:pt>
    <dgm:pt modelId="{88977C2E-9DA8-43F7-869A-FA4A7946B9D0}" type="pres">
      <dgm:prSet presAssocID="{220DFBB3-6A2B-48E2-96FE-229E7135E226}" presName="textNode" presStyleLbl="node1" presStyleIdx="0" presStyleCnt="4">
        <dgm:presLayoutVars>
          <dgm:bulletEnabled val="1"/>
        </dgm:presLayoutVars>
      </dgm:prSet>
      <dgm:spPr/>
    </dgm:pt>
    <dgm:pt modelId="{409696F9-775D-4DF9-8C31-B566981A86A8}" type="pres">
      <dgm:prSet presAssocID="{3E8FE182-047D-4DBF-B997-A26D7EF167CE}" presName="sibTrans" presStyleCnt="0"/>
      <dgm:spPr/>
    </dgm:pt>
    <dgm:pt modelId="{E8DEE885-1B68-44BF-BF16-05E1C027E1F7}" type="pres">
      <dgm:prSet presAssocID="{49429EB3-148A-46B6-96A7-FB0C0D520836}" presName="textNode" presStyleLbl="node1" presStyleIdx="1" presStyleCnt="4">
        <dgm:presLayoutVars>
          <dgm:bulletEnabled val="1"/>
        </dgm:presLayoutVars>
      </dgm:prSet>
      <dgm:spPr/>
    </dgm:pt>
    <dgm:pt modelId="{98A09B0F-2D12-45FF-8CD4-2F4F958B11A3}" type="pres">
      <dgm:prSet presAssocID="{F077E211-9BFB-4AC8-9C6E-D0CFD967BF41}" presName="sibTrans" presStyleCnt="0"/>
      <dgm:spPr/>
    </dgm:pt>
    <dgm:pt modelId="{B0141BFD-552C-43F6-9DD9-B107954BE5A0}" type="pres">
      <dgm:prSet presAssocID="{2BAA06EE-C86F-49AF-99BB-79BA0A7024A5}" presName="textNode" presStyleLbl="node1" presStyleIdx="2" presStyleCnt="4">
        <dgm:presLayoutVars>
          <dgm:bulletEnabled val="1"/>
        </dgm:presLayoutVars>
      </dgm:prSet>
      <dgm:spPr/>
    </dgm:pt>
    <dgm:pt modelId="{1B3EEB7B-99F3-4351-A080-D5700D4E3F26}" type="pres">
      <dgm:prSet presAssocID="{C409FDE6-5B12-4918-B71D-6D01D512B111}" presName="sibTrans" presStyleCnt="0"/>
      <dgm:spPr/>
    </dgm:pt>
    <dgm:pt modelId="{42404743-5237-4B72-A3D1-12E21DAAED91}" type="pres">
      <dgm:prSet presAssocID="{F3610FD5-CB40-4155-A302-E1ED46CA796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8BC0E75-467F-4921-BF5F-6CE300E14D6F}" srcId="{0F9C1A87-648F-4FA3-8298-F7FF69248063}" destId="{220DFBB3-6A2B-48E2-96FE-229E7135E226}" srcOrd="0" destOrd="0" parTransId="{6799A159-375E-48BE-AABD-9A2FE821DAF2}" sibTransId="{3E8FE182-047D-4DBF-B997-A26D7EF167CE}"/>
    <dgm:cxn modelId="{AA0105E8-7BB6-4588-B73C-149928B3A07C}" srcId="{0F9C1A87-648F-4FA3-8298-F7FF69248063}" destId="{49429EB3-148A-46B6-96A7-FB0C0D520836}" srcOrd="1" destOrd="0" parTransId="{4B0BE0B0-AA06-4DE2-970B-BF96AE227140}" sibTransId="{F077E211-9BFB-4AC8-9C6E-D0CFD967BF41}"/>
    <dgm:cxn modelId="{9A400306-4BBE-4A58-92A8-EDF2C9F42C1D}" srcId="{0F9C1A87-648F-4FA3-8298-F7FF69248063}" destId="{2BAA06EE-C86F-49AF-99BB-79BA0A7024A5}" srcOrd="2" destOrd="0" parTransId="{A5CFD625-30CE-461F-8B81-D06F77FA42EF}" sibTransId="{C409FDE6-5B12-4918-B71D-6D01D512B111}"/>
    <dgm:cxn modelId="{622D8CDE-43AC-4B47-9DFA-8D0507723D4E}" srcId="{0F9C1A87-648F-4FA3-8298-F7FF69248063}" destId="{F3610FD5-CB40-4155-A302-E1ED46CA7965}" srcOrd="3" destOrd="0" parTransId="{5412155B-9E11-4BF1-82F9-EADF6AFF0F60}" sibTransId="{0E659347-3E53-4D9E-9630-9B59FF0356FD}"/>
    <dgm:cxn modelId="{045B0655-756C-4254-A251-96861AC518FE}" type="presOf" srcId="{0F9C1A87-648F-4FA3-8298-F7FF69248063}" destId="{FF5EBCE2-33A1-4410-8CCE-241621ACBF4A}" srcOrd="0" destOrd="0" presId="urn:microsoft.com/office/officeart/2005/8/layout/hProcess9"/>
    <dgm:cxn modelId="{915E02F7-077F-48AE-8436-54507AA99834}" type="presParOf" srcId="{FF5EBCE2-33A1-4410-8CCE-241621ACBF4A}" destId="{5C766BF9-8E89-4CF9-B19C-78006AB9D0FF}" srcOrd="0" destOrd="0" presId="urn:microsoft.com/office/officeart/2005/8/layout/hProcess9"/>
    <dgm:cxn modelId="{484C12EB-0BF8-4941-85ED-5E76A2C46CD3}" type="presParOf" srcId="{FF5EBCE2-33A1-4410-8CCE-241621ACBF4A}" destId="{44C3D485-6283-4E5E-8A42-8B1B6385595E}" srcOrd="1" destOrd="0" presId="urn:microsoft.com/office/officeart/2005/8/layout/hProcess9"/>
    <dgm:cxn modelId="{32E8727D-B448-4FF7-B951-D14FE0552A41}" type="presParOf" srcId="{44C3D485-6283-4E5E-8A42-8B1B6385595E}" destId="{88977C2E-9DA8-43F7-869A-FA4A7946B9D0}" srcOrd="0" destOrd="1" presId="urn:microsoft.com/office/officeart/2005/8/layout/hProcess9"/>
    <dgm:cxn modelId="{C0A273BE-10D1-4D92-B236-C81E464B3BCB}" type="presOf" srcId="{220DFBB3-6A2B-48E2-96FE-229E7135E226}" destId="{88977C2E-9DA8-43F7-869A-FA4A7946B9D0}" srcOrd="0" destOrd="0" presId="urn:microsoft.com/office/officeart/2005/8/layout/hProcess9"/>
    <dgm:cxn modelId="{8D6A433D-0E87-464C-9AE1-93DBE8F0BBE5}" type="presParOf" srcId="{44C3D485-6283-4E5E-8A42-8B1B6385595E}" destId="{409696F9-775D-4DF9-8C31-B566981A86A8}" srcOrd="1" destOrd="1" presId="urn:microsoft.com/office/officeart/2005/8/layout/hProcess9"/>
    <dgm:cxn modelId="{10F80401-9DAE-448C-9483-B15CE7A88408}" type="presParOf" srcId="{44C3D485-6283-4E5E-8A42-8B1B6385595E}" destId="{E8DEE885-1B68-44BF-BF16-05E1C027E1F7}" srcOrd="2" destOrd="1" presId="urn:microsoft.com/office/officeart/2005/8/layout/hProcess9"/>
    <dgm:cxn modelId="{695EDEA1-DE24-4A60-B4F4-7773ADAA5868}" type="presOf" srcId="{49429EB3-148A-46B6-96A7-FB0C0D520836}" destId="{E8DEE885-1B68-44BF-BF16-05E1C027E1F7}" srcOrd="0" destOrd="0" presId="urn:microsoft.com/office/officeart/2005/8/layout/hProcess9"/>
    <dgm:cxn modelId="{342AE20A-9A79-4B17-BF4C-1B4BB92E05C1}" type="presParOf" srcId="{44C3D485-6283-4E5E-8A42-8B1B6385595E}" destId="{98A09B0F-2D12-45FF-8CD4-2F4F958B11A3}" srcOrd="3" destOrd="1" presId="urn:microsoft.com/office/officeart/2005/8/layout/hProcess9"/>
    <dgm:cxn modelId="{D1E25614-6256-4223-95C2-104FA846E871}" type="presParOf" srcId="{44C3D485-6283-4E5E-8A42-8B1B6385595E}" destId="{B0141BFD-552C-43F6-9DD9-B107954BE5A0}" srcOrd="4" destOrd="1" presId="urn:microsoft.com/office/officeart/2005/8/layout/hProcess9"/>
    <dgm:cxn modelId="{237204B9-A7D9-4EB9-93B6-4EEBFF94DD8D}" type="presOf" srcId="{2BAA06EE-C86F-49AF-99BB-79BA0A7024A5}" destId="{B0141BFD-552C-43F6-9DD9-B107954BE5A0}" srcOrd="0" destOrd="0" presId="urn:microsoft.com/office/officeart/2005/8/layout/hProcess9"/>
    <dgm:cxn modelId="{361620FB-E6F4-4AD9-B3F6-BC0F1DFCC9C0}" type="presParOf" srcId="{44C3D485-6283-4E5E-8A42-8B1B6385595E}" destId="{1B3EEB7B-99F3-4351-A080-D5700D4E3F26}" srcOrd="5" destOrd="1" presId="urn:microsoft.com/office/officeart/2005/8/layout/hProcess9"/>
    <dgm:cxn modelId="{D08D2E52-A7EE-4E99-BE12-D7EF19199D97}" type="presParOf" srcId="{44C3D485-6283-4E5E-8A42-8B1B6385595E}" destId="{42404743-5237-4B72-A3D1-12E21DAAED91}" srcOrd="6" destOrd="1" presId="urn:microsoft.com/office/officeart/2005/8/layout/hProcess9"/>
    <dgm:cxn modelId="{AABFB74B-C2A4-4F69-8487-900B5CE8DE27}" type="presOf" srcId="{F3610FD5-CB40-4155-A302-E1ED46CA7965}" destId="{42404743-5237-4B72-A3D1-12E21DAAED9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279B103B-3EF0-4EBD-866E-85F63AE29D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应用</a:t>
          </a:r>
          <a:endParaRPr lang="zh-CN" altLang="en-US"/>
        </a:p>
      </dgm:t>
    </dgm:pt>
    <dgm:pt modelId="{23A428E2-7436-4875-B687-115F44990015}" cxnId="{18FD8AD4-2199-472B-8ABE-BCF8365EC840}" type="parTrans">
      <dgm:prSet/>
      <dgm:spPr/>
      <dgm:t>
        <a:bodyPr/>
        <a:p>
          <a:endParaRPr lang="zh-CN" altLang="en-US"/>
        </a:p>
      </dgm:t>
    </dgm:pt>
    <dgm:pt modelId="{A0F7AFDE-37EE-4590-B516-72A7DE6B722E}" cxnId="{18FD8AD4-2199-472B-8ABE-BCF8365EC840}" type="sibTrans">
      <dgm:prSet/>
      <dgm:spPr/>
      <dgm:t>
        <a:bodyPr/>
        <a:p>
          <a:endParaRPr lang="zh-CN" altLang="en-US"/>
        </a:p>
      </dgm:t>
    </dgm:pt>
    <dgm:pt modelId="{E42ED75B-2131-4179-ABB3-81C04455A0F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</a:t>
          </a:r>
          <a:endParaRPr lang="zh-CN" altLang="en-US"/>
        </a:p>
      </dgm:t>
    </dgm:pt>
    <dgm:pt modelId="{811AD7EC-422A-4894-B347-AE527E734FDB}" cxnId="{9046F216-0F98-4B0C-958B-62151B152155}" type="parTrans">
      <dgm:prSet/>
      <dgm:spPr/>
      <dgm:t>
        <a:bodyPr/>
        <a:p>
          <a:endParaRPr lang="zh-CN" altLang="en-US"/>
        </a:p>
      </dgm:t>
    </dgm:pt>
    <dgm:pt modelId="{08979843-BCC0-4CCC-A73F-0C305B3C7561}" cxnId="{9046F216-0F98-4B0C-958B-62151B152155}" type="sibTrans">
      <dgm:prSet/>
      <dgm:spPr/>
      <dgm:t>
        <a:bodyPr/>
        <a:p>
          <a:endParaRPr lang="zh-CN" altLang="en-US"/>
        </a:p>
      </dgm:t>
    </dgm:pt>
    <dgm:pt modelId="{4B6826B2-0176-4E61-AD28-15F6D99E52E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图片</a:t>
          </a:r>
          <a:endParaRPr lang="zh-CN" altLang="en-US"/>
        </a:p>
      </dgm:t>
    </dgm:pt>
    <dgm:pt modelId="{B683AC80-2A49-4BDE-9C17-3A87CE755D2C}" cxnId="{73A7EF5C-F85B-4B55-8016-6EAE27A79D23}" type="parTrans">
      <dgm:prSet/>
      <dgm:spPr/>
      <dgm:t>
        <a:bodyPr/>
        <a:p>
          <a:endParaRPr lang="zh-CN" altLang="en-US"/>
        </a:p>
      </dgm:t>
    </dgm:pt>
    <dgm:pt modelId="{A02E4318-5E29-46D5-8916-F71B153C1EED}" cxnId="{73A7EF5C-F85B-4B55-8016-6EAE27A79D23}" type="sibTrans">
      <dgm:prSet/>
      <dgm:spPr/>
      <dgm:t>
        <a:bodyPr/>
        <a:p>
          <a:endParaRPr lang="zh-CN" altLang="en-US"/>
        </a:p>
      </dgm:t>
    </dgm:pt>
    <dgm:pt modelId="{E0ED85BB-82C7-4FB6-B51F-3B49593DF0F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属性</a:t>
          </a:r>
          <a:endParaRPr lang="zh-CN" altLang="en-US"/>
        </a:p>
      </dgm:t>
    </dgm:pt>
    <dgm:pt modelId="{21ABD4A3-1863-4EE9-8727-5377E04071E3}" cxnId="{394381AB-4DDE-4811-B4C3-38AE80D96DFA}" type="parTrans">
      <dgm:prSet/>
      <dgm:spPr/>
      <dgm:t>
        <a:bodyPr/>
        <a:p>
          <a:endParaRPr lang="zh-CN" altLang="en-US"/>
        </a:p>
      </dgm:t>
    </dgm:pt>
    <dgm:pt modelId="{1244D915-2EC1-4E23-86A2-7AC90F247990}" cxnId="{394381AB-4DDE-4811-B4C3-38AE80D96DFA}" type="sibTrans">
      <dgm:prSet/>
      <dgm:spPr/>
      <dgm:t>
        <a:bodyPr/>
        <a:p>
          <a:endParaRPr lang="zh-CN" altLang="en-US"/>
        </a:p>
      </dgm:t>
    </dgm:pt>
    <dgm:pt modelId="{F464838F-6BAF-4618-B517-A13BC02773E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交</a:t>
          </a:r>
          <a:r>
            <a:rPr lang="zh-CN" altLang="en-US">
              <a:sym typeface="+mn-ea"/>
            </a:rPr>
            <a:t>互</a:t>
          </a:r>
          <a:r>
            <a:rPr lang="zh-CN" altLang="en-US"/>
            <a:t/>
          </a:r>
          <a:endParaRPr lang="zh-CN" altLang="en-US"/>
        </a:p>
      </dgm:t>
    </dgm:pt>
    <dgm:pt modelId="{FF6E9D57-F411-4E7D-9977-6BC17F25BA90}" cxnId="{870B3163-1F89-4370-BEBD-734A5872D9FB}" type="parTrans">
      <dgm:prSet/>
      <dgm:spPr/>
    </dgm:pt>
    <dgm:pt modelId="{BFBF48FB-B74A-4DC6-993B-15467D753943}" cxnId="{870B3163-1F89-4370-BEBD-734A5872D9FB}" type="sibTrans">
      <dgm:prSet/>
      <dgm:spPr/>
    </dgm:pt>
    <dgm:pt modelId="{FC6B6166-606B-4463-BCD3-5A9AEBD4D0B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外部函数</a:t>
          </a:r>
          <a:r>
            <a:rPr lang="zh-CN"/>
            <a:t/>
          </a:r>
          <a:endParaRPr lang="zh-CN"/>
        </a:p>
      </dgm:t>
    </dgm:pt>
    <dgm:pt modelId="{13B4D69B-C45D-418B-BA67-7E85A3C2F43B}" cxnId="{1AE5C57C-CB0C-43F5-A737-ED9DD48B415F}" type="parTrans">
      <dgm:prSet/>
      <dgm:spPr/>
    </dgm:pt>
    <dgm:pt modelId="{8F09665F-B686-4594-91AD-4772CF66F7F4}" cxnId="{1AE5C57C-CB0C-43F5-A737-ED9DD48B415F}" type="sibTrans">
      <dgm:prSet/>
      <dgm:spPr/>
    </dgm:pt>
    <dgm:pt modelId="{F4CF7D25-EC55-4CC2-A191-A180F9892444}" type="pres">
      <dgm:prSet presAssocID="{3ED11FAF-F249-4AD8-81EE-DE1AF2564EB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35801378-86A5-4DFC-913B-010801B8973E}" type="pres">
      <dgm:prSet presAssocID="{E42ED75B-2131-4179-ABB3-81C04455A0FE}" presName="vertTwo" presStyleCnt="0"/>
      <dgm:spPr/>
    </dgm:pt>
    <dgm:pt modelId="{A273FBB4-03FE-41EA-8D26-B5EFDA20D4B1}" type="pres">
      <dgm:prSet presAssocID="{E42ED75B-2131-4179-ABB3-81C04455A0FE}" presName="txTwo" presStyleLbl="node2" presStyleIdx="0" presStyleCnt="1">
        <dgm:presLayoutVars>
          <dgm:chPref val="3"/>
        </dgm:presLayoutVars>
      </dgm:prSet>
      <dgm:spPr/>
    </dgm:pt>
    <dgm:pt modelId="{CC42C6D6-CF1E-4B46-A95B-A8DACF81A9C4}" type="pres">
      <dgm:prSet presAssocID="{E42ED75B-2131-4179-ABB3-81C04455A0FE}" presName="parTransTwo" presStyleCnt="0"/>
      <dgm:spPr/>
    </dgm:pt>
    <dgm:pt modelId="{C2772AE6-2B82-4A44-BBD6-CE57ACF0586D}" type="pres">
      <dgm:prSet presAssocID="{E42ED75B-2131-4179-ABB3-81C04455A0FE}" presName="horzTwo" presStyleCnt="0"/>
      <dgm:spPr/>
    </dgm:pt>
    <dgm:pt modelId="{AB0122CA-73E9-4940-AF45-7DF40E27E2CD}" type="pres">
      <dgm:prSet presAssocID="{4B6826B2-0176-4E61-AD28-15F6D99E52E3}" presName="vertThree" presStyleCnt="0"/>
      <dgm:spPr/>
    </dgm:pt>
    <dgm:pt modelId="{33895B74-9806-4ADF-BA5A-BE54D637093A}" type="pres">
      <dgm:prSet presAssocID="{4B6826B2-0176-4E61-AD28-15F6D99E52E3}" presName="txThree" presStyleLbl="node3" presStyleIdx="0" presStyleCnt="4">
        <dgm:presLayoutVars>
          <dgm:chPref val="3"/>
        </dgm:presLayoutVars>
      </dgm:prSet>
      <dgm:spPr/>
    </dgm:pt>
    <dgm:pt modelId="{6BF82076-1460-4E1C-B90F-3C8D8C035F22}" type="pres">
      <dgm:prSet presAssocID="{4B6826B2-0176-4E61-AD28-15F6D99E52E3}" presName="horzThree" presStyleCnt="0"/>
      <dgm:spPr/>
    </dgm:pt>
    <dgm:pt modelId="{3340EC55-0BFF-479B-A38D-59A7A21F62F7}" type="pres">
      <dgm:prSet presAssocID="{A02E4318-5E29-46D5-8916-F71B153C1EED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4">
        <dgm:presLayoutVars>
          <dgm:chPref val="3"/>
        </dgm:presLayoutVars>
      </dgm:prSet>
      <dgm:spPr/>
    </dgm:pt>
    <dgm:pt modelId="{2C09B7DA-EB70-45A3-B7FE-DEF6A155C1EA}" type="pres">
      <dgm:prSet presAssocID="{E0ED85BB-82C7-4FB6-B51F-3B49593DF0F1}" presName="horzThree" presStyleCnt="0"/>
      <dgm:spPr/>
    </dgm:pt>
    <dgm:pt modelId="{34DEB4CB-BC57-4DCD-A876-A3317E0EF7BE}" type="pres">
      <dgm:prSet presAssocID="{1244D915-2EC1-4E23-86A2-7AC90F247990}" presName="sibSpaceThree" presStyleCnt="0"/>
      <dgm:spPr/>
    </dgm:pt>
    <dgm:pt modelId="{AA0CC795-D948-44BB-95D9-7F2CCED29859}" type="pres">
      <dgm:prSet presAssocID="{F464838F-6BAF-4618-B517-A13BC02773E8}" presName="vertThree" presStyleCnt="0"/>
      <dgm:spPr/>
    </dgm:pt>
    <dgm:pt modelId="{F1DCD6A7-D8AE-4AE5-8544-1BE2EC9C00B7}" type="pres">
      <dgm:prSet presAssocID="{F464838F-6BAF-4618-B517-A13BC02773E8}" presName="txThree" presStyleLbl="node3" presStyleIdx="2" presStyleCnt="4">
        <dgm:presLayoutVars>
          <dgm:chPref val="3"/>
        </dgm:presLayoutVars>
      </dgm:prSet>
      <dgm:spPr/>
    </dgm:pt>
    <dgm:pt modelId="{7BDDEF34-7443-45CC-A266-B60ABA0E8EE9}" type="pres">
      <dgm:prSet presAssocID="{F464838F-6BAF-4618-B517-A13BC02773E8}" presName="horzThree" presStyleCnt="0"/>
      <dgm:spPr/>
    </dgm:pt>
    <dgm:pt modelId="{324B1F8D-2BA0-42C9-A94F-20AC181B9C1C}" type="pres">
      <dgm:prSet presAssocID="{BFBF48FB-B74A-4DC6-993B-15467D753943}" presName="sibSpaceThree" presStyleCnt="0"/>
      <dgm:spPr/>
    </dgm:pt>
    <dgm:pt modelId="{53C6D8CE-5431-4FB5-ADDE-73E1524CAA5F}" type="pres">
      <dgm:prSet presAssocID="{FC6B6166-606B-4463-BCD3-5A9AEBD4D0BF}" presName="vertThree" presStyleCnt="0"/>
      <dgm:spPr/>
    </dgm:pt>
    <dgm:pt modelId="{1BFE8EDE-7CE7-4102-A03B-04815D981D02}" type="pres">
      <dgm:prSet presAssocID="{FC6B6166-606B-4463-BCD3-5A9AEBD4D0BF}" presName="txThree" presStyleLbl="node3" presStyleIdx="3" presStyleCnt="4">
        <dgm:presLayoutVars>
          <dgm:chPref val="3"/>
        </dgm:presLayoutVars>
      </dgm:prSet>
      <dgm:spPr/>
    </dgm:pt>
    <dgm:pt modelId="{BF86FCE9-858E-49C4-B085-25D2EFE31739}" type="pres">
      <dgm:prSet presAssocID="{FC6B6166-606B-4463-BCD3-5A9AEBD4D0BF}" presName="horzThree" presStyleCnt="0"/>
      <dgm:spPr/>
    </dgm:pt>
  </dgm:ptLst>
  <dgm:cxnLst>
    <dgm:cxn modelId="{18FD8AD4-2199-472B-8ABE-BCF8365EC840}" srcId="{3ED11FAF-F249-4AD8-81EE-DE1AF2564EB5}" destId="{279B103B-3EF0-4EBD-866E-85F63AE29D65}" srcOrd="0" destOrd="0" parTransId="{23A428E2-7436-4875-B687-115F44990015}" sibTransId="{A0F7AFDE-37EE-4590-B516-72A7DE6B722E}"/>
    <dgm:cxn modelId="{9046F216-0F98-4B0C-958B-62151B152155}" srcId="{279B103B-3EF0-4EBD-866E-85F63AE29D65}" destId="{E42ED75B-2131-4179-ABB3-81C04455A0FE}" srcOrd="0" destOrd="0" parTransId="{811AD7EC-422A-4894-B347-AE527E734FDB}" sibTransId="{08979843-BCC0-4CCC-A73F-0C305B3C7561}"/>
    <dgm:cxn modelId="{73A7EF5C-F85B-4B55-8016-6EAE27A79D23}" srcId="{E42ED75B-2131-4179-ABB3-81C04455A0FE}" destId="{4B6826B2-0176-4E61-AD28-15F6D99E52E3}" srcOrd="0" destOrd="0" parTransId="{B683AC80-2A49-4BDE-9C17-3A87CE755D2C}" sibTransId="{A02E4318-5E29-46D5-8916-F71B153C1EED}"/>
    <dgm:cxn modelId="{394381AB-4DDE-4811-B4C3-38AE80D96DFA}" srcId="{E42ED75B-2131-4179-ABB3-81C04455A0FE}" destId="{E0ED85BB-82C7-4FB6-B51F-3B49593DF0F1}" srcOrd="1" destOrd="0" parTransId="{21ABD4A3-1863-4EE9-8727-5377E04071E3}" sibTransId="{1244D915-2EC1-4E23-86A2-7AC90F247990}"/>
    <dgm:cxn modelId="{870B3163-1F89-4370-BEBD-734A5872D9FB}" srcId="{E42ED75B-2131-4179-ABB3-81C04455A0FE}" destId="{F464838F-6BAF-4618-B517-A13BC02773E8}" srcOrd="2" destOrd="0" parTransId="{FF6E9D57-F411-4E7D-9977-6BC17F25BA90}" sibTransId="{BFBF48FB-B74A-4DC6-993B-15467D753943}"/>
    <dgm:cxn modelId="{1AE5C57C-CB0C-43F5-A737-ED9DD48B415F}" srcId="{E42ED75B-2131-4179-ABB3-81C04455A0FE}" destId="{FC6B6166-606B-4463-BCD3-5A9AEBD4D0BF}" srcOrd="3" destOrd="0" parTransId="{13B4D69B-C45D-418B-BA67-7E85A3C2F43B}" sibTransId="{8F09665F-B686-4594-91AD-4772CF66F7F4}"/>
    <dgm:cxn modelId="{05FA9B6A-2CD1-4EB2-9D7C-EC1F50FE301B}" type="presOf" srcId="{3ED11FAF-F249-4AD8-81EE-DE1AF2564EB5}" destId="{F4CF7D25-EC55-4CC2-A191-A180F9892444}" srcOrd="0" destOrd="0" presId="urn:microsoft.com/office/officeart/2005/8/layout/hierarchy4"/>
    <dgm:cxn modelId="{0DE6D053-9B2B-4F18-A894-A3F067B5A21B}" type="presParOf" srcId="{F4CF7D25-EC55-4CC2-A191-A180F9892444}" destId="{86628150-E81F-407C-BBDA-DD41D73A1D58}" srcOrd="0" destOrd="0" presId="urn:microsoft.com/office/officeart/2005/8/layout/hierarchy4"/>
    <dgm:cxn modelId="{BCC19379-6CB7-436B-9E4E-B8EA43AB834A}" type="presParOf" srcId="{86628150-E81F-407C-BBDA-DD41D73A1D58}" destId="{70E11759-2403-454F-AA72-C47A7039B843}" srcOrd="0" destOrd="0" presId="urn:microsoft.com/office/officeart/2005/8/layout/hierarchy4"/>
    <dgm:cxn modelId="{511794C5-EB0E-437A-8C6C-16405B9CF9D5}" type="presOf" srcId="{279B103B-3EF0-4EBD-866E-85F63AE29D65}" destId="{70E11759-2403-454F-AA72-C47A7039B843}" srcOrd="0" destOrd="0" presId="urn:microsoft.com/office/officeart/2005/8/layout/hierarchy4"/>
    <dgm:cxn modelId="{6DF75CC0-BFE3-44DC-857F-D3F43D39BC32}" type="presParOf" srcId="{86628150-E81F-407C-BBDA-DD41D73A1D58}" destId="{BBBCE7EB-C57C-467B-90FF-ADA7EBD4EAE6}" srcOrd="1" destOrd="0" presId="urn:microsoft.com/office/officeart/2005/8/layout/hierarchy4"/>
    <dgm:cxn modelId="{71ECD556-4EBE-49A3-A4FB-95B620861F1A}" type="presParOf" srcId="{86628150-E81F-407C-BBDA-DD41D73A1D58}" destId="{AC5D52D0-4933-4D7F-A8E4-251E11D165BA}" srcOrd="2" destOrd="0" presId="urn:microsoft.com/office/officeart/2005/8/layout/hierarchy4"/>
    <dgm:cxn modelId="{C278E845-22DC-4370-836D-E21C693B7CE5}" type="presParOf" srcId="{AC5D52D0-4933-4D7F-A8E4-251E11D165BA}" destId="{35801378-86A5-4DFC-913B-010801B8973E}" srcOrd="0" destOrd="2" presId="urn:microsoft.com/office/officeart/2005/8/layout/hierarchy4"/>
    <dgm:cxn modelId="{D9DEBF57-D15D-401F-9BCD-73BC6E3FE8A8}" type="presParOf" srcId="{35801378-86A5-4DFC-913B-010801B8973E}" destId="{A273FBB4-03FE-41EA-8D26-B5EFDA20D4B1}" srcOrd="0" destOrd="0" presId="urn:microsoft.com/office/officeart/2005/8/layout/hierarchy4"/>
    <dgm:cxn modelId="{71FA15D7-BC2E-41D3-900C-2F50EA69A699}" type="presOf" srcId="{E42ED75B-2131-4179-ABB3-81C04455A0FE}" destId="{A273FBB4-03FE-41EA-8D26-B5EFDA20D4B1}" srcOrd="0" destOrd="0" presId="urn:microsoft.com/office/officeart/2005/8/layout/hierarchy4"/>
    <dgm:cxn modelId="{885868BD-7EEC-40D7-8822-2434319A4D46}" type="presParOf" srcId="{35801378-86A5-4DFC-913B-010801B8973E}" destId="{CC42C6D6-CF1E-4B46-A95B-A8DACF81A9C4}" srcOrd="1" destOrd="0" presId="urn:microsoft.com/office/officeart/2005/8/layout/hierarchy4"/>
    <dgm:cxn modelId="{5262B038-0507-4A7C-8C5E-225C69D024CC}" type="presParOf" srcId="{35801378-86A5-4DFC-913B-010801B8973E}" destId="{C2772AE6-2B82-4A44-BBD6-CE57ACF0586D}" srcOrd="2" destOrd="0" presId="urn:microsoft.com/office/officeart/2005/8/layout/hierarchy4"/>
    <dgm:cxn modelId="{4DE59C39-E28A-4873-AABB-30784AF1DDBB}" type="presParOf" srcId="{C2772AE6-2B82-4A44-BBD6-CE57ACF0586D}" destId="{AB0122CA-73E9-4940-AF45-7DF40E27E2CD}" srcOrd="0" destOrd="2" presId="urn:microsoft.com/office/officeart/2005/8/layout/hierarchy4"/>
    <dgm:cxn modelId="{1E3059EB-DF93-4873-8206-BF226EB5C687}" type="presParOf" srcId="{AB0122CA-73E9-4940-AF45-7DF40E27E2CD}" destId="{33895B74-9806-4ADF-BA5A-BE54D637093A}" srcOrd="0" destOrd="0" presId="urn:microsoft.com/office/officeart/2005/8/layout/hierarchy4"/>
    <dgm:cxn modelId="{02EB9477-0D45-41EF-9D89-9CA622B316D7}" type="presOf" srcId="{4B6826B2-0176-4E61-AD28-15F6D99E52E3}" destId="{33895B74-9806-4ADF-BA5A-BE54D637093A}" srcOrd="0" destOrd="0" presId="urn:microsoft.com/office/officeart/2005/8/layout/hierarchy4"/>
    <dgm:cxn modelId="{93D23AB5-F8E4-44DB-B3FC-79AB6231E0D8}" type="presParOf" srcId="{AB0122CA-73E9-4940-AF45-7DF40E27E2CD}" destId="{6BF82076-1460-4E1C-B90F-3C8D8C035F22}" srcOrd="1" destOrd="0" presId="urn:microsoft.com/office/officeart/2005/8/layout/hierarchy4"/>
    <dgm:cxn modelId="{1C7206EE-00FF-4365-AB9B-B8BFBFE21280}" type="presParOf" srcId="{C2772AE6-2B82-4A44-BBD6-CE57ACF0586D}" destId="{3340EC55-0BFF-479B-A38D-59A7A21F62F7}" srcOrd="1" destOrd="2" presId="urn:microsoft.com/office/officeart/2005/8/layout/hierarchy4"/>
    <dgm:cxn modelId="{FFBDDAA6-80B0-45D5-BE6E-07D27CB2A375}" type="presParOf" srcId="{C2772AE6-2B82-4A44-BBD6-CE57ACF0586D}" destId="{5F32D3ED-5977-4AA9-8877-5E661998C43F}" srcOrd="2" destOrd="2" presId="urn:microsoft.com/office/officeart/2005/8/layout/hierarchy4"/>
    <dgm:cxn modelId="{35A859C7-7011-4952-A135-B204F59CA4F9}" type="presParOf" srcId="{5F32D3ED-5977-4AA9-8877-5E661998C43F}" destId="{AFF15C07-F7A7-41C9-8AD9-E689AA0BA727}" srcOrd="0" destOrd="2" presId="urn:microsoft.com/office/officeart/2005/8/layout/hierarchy4"/>
    <dgm:cxn modelId="{FAE26E50-D69E-458B-AEEA-2FD41B5E0C91}" type="presOf" srcId="{E0ED85BB-82C7-4FB6-B51F-3B49593DF0F1}" destId="{AFF15C07-F7A7-41C9-8AD9-E689AA0BA727}" srcOrd="0" destOrd="0" presId="urn:microsoft.com/office/officeart/2005/8/layout/hierarchy4"/>
    <dgm:cxn modelId="{8CB40ED7-7E61-46C9-971E-4B88CDAC5292}" type="presParOf" srcId="{5F32D3ED-5977-4AA9-8877-5E661998C43F}" destId="{2C09B7DA-EB70-45A3-B7FE-DEF6A155C1EA}" srcOrd="1" destOrd="2" presId="urn:microsoft.com/office/officeart/2005/8/layout/hierarchy4"/>
    <dgm:cxn modelId="{3302DD5A-B4EC-47AB-AA89-AFFA04805217}" type="presParOf" srcId="{C2772AE6-2B82-4A44-BBD6-CE57ACF0586D}" destId="{34DEB4CB-BC57-4DCD-A876-A3317E0EF7BE}" srcOrd="3" destOrd="2" presId="urn:microsoft.com/office/officeart/2005/8/layout/hierarchy4"/>
    <dgm:cxn modelId="{DDA2FCB5-048A-4D50-B04E-5011963B5ED2}" type="presParOf" srcId="{C2772AE6-2B82-4A44-BBD6-CE57ACF0586D}" destId="{AA0CC795-D948-44BB-95D9-7F2CCED29859}" srcOrd="4" destOrd="2" presId="urn:microsoft.com/office/officeart/2005/8/layout/hierarchy4"/>
    <dgm:cxn modelId="{A2946BFB-2F48-4505-83E3-91CBBEE442C9}" type="presParOf" srcId="{AA0CC795-D948-44BB-95D9-7F2CCED29859}" destId="{F1DCD6A7-D8AE-4AE5-8544-1BE2EC9C00B7}" srcOrd="0" destOrd="4" presId="urn:microsoft.com/office/officeart/2005/8/layout/hierarchy4"/>
    <dgm:cxn modelId="{00C54098-2A11-4403-8E47-28360CACC3B6}" type="presOf" srcId="{F464838F-6BAF-4618-B517-A13BC02773E8}" destId="{F1DCD6A7-D8AE-4AE5-8544-1BE2EC9C00B7}" srcOrd="0" destOrd="0" presId="urn:microsoft.com/office/officeart/2005/8/layout/hierarchy4"/>
    <dgm:cxn modelId="{388F4C48-9C15-4670-BAD7-8F76D31C4214}" type="presParOf" srcId="{AA0CC795-D948-44BB-95D9-7F2CCED29859}" destId="{7BDDEF34-7443-45CC-A266-B60ABA0E8EE9}" srcOrd="1" destOrd="4" presId="urn:microsoft.com/office/officeart/2005/8/layout/hierarchy4"/>
    <dgm:cxn modelId="{F7A0B701-D8BA-4AB9-96F6-852F863F3B8D}" type="presParOf" srcId="{C2772AE6-2B82-4A44-BBD6-CE57ACF0586D}" destId="{324B1F8D-2BA0-42C9-A94F-20AC181B9C1C}" srcOrd="5" destOrd="2" presId="urn:microsoft.com/office/officeart/2005/8/layout/hierarchy4"/>
    <dgm:cxn modelId="{FD9F8148-352E-466A-93F5-5E9B9A69DF5F}" type="presParOf" srcId="{C2772AE6-2B82-4A44-BBD6-CE57ACF0586D}" destId="{53C6D8CE-5431-4FB5-ADDE-73E1524CAA5F}" srcOrd="6" destOrd="2" presId="urn:microsoft.com/office/officeart/2005/8/layout/hierarchy4"/>
    <dgm:cxn modelId="{A518C70E-77C8-4E8E-A42F-1901E07926CC}" type="presParOf" srcId="{53C6D8CE-5431-4FB5-ADDE-73E1524CAA5F}" destId="{1BFE8EDE-7CE7-4102-A03B-04815D981D02}" srcOrd="0" destOrd="6" presId="urn:microsoft.com/office/officeart/2005/8/layout/hierarchy4"/>
    <dgm:cxn modelId="{19957ECC-F020-41F9-A04F-6611D4BB3501}" type="presOf" srcId="{FC6B6166-606B-4463-BCD3-5A9AEBD4D0BF}" destId="{1BFE8EDE-7CE7-4102-A03B-04815D981D02}" srcOrd="0" destOrd="0" presId="urn:microsoft.com/office/officeart/2005/8/layout/hierarchy4"/>
    <dgm:cxn modelId="{06F63CC6-C967-4448-A550-CB0960E06172}" type="presParOf" srcId="{53C6D8CE-5431-4FB5-ADDE-73E1524CAA5F}" destId="{BF86FCE9-858E-49C4-B085-25D2EFE31739}" srcOrd="1" destOrd="6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C766BF9-8E89-4CF9-B19C-78006AB9D0FF}">
      <dsp:nvSpPr>
        <dsp:cNvPr id="3" name="右箭头 2"/>
        <dsp:cNvSpPr/>
      </dsp:nvSpPr>
      <dsp:spPr bwMode="white">
        <a:xfrm>
          <a:off x="609600" y="0"/>
          <a:ext cx="6908800" cy="5418455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609600" y="0"/>
        <a:ext cx="6908800" cy="5418455"/>
      </dsp:txXfrm>
    </dsp:sp>
    <dsp:sp modelId="{88977C2E-9DA8-43F7-869A-FA4A7946B9D0}">
      <dsp:nvSpPr>
        <dsp:cNvPr id="4" name="圆角矩形 3"/>
        <dsp:cNvSpPr/>
      </dsp:nvSpPr>
      <dsp:spPr bwMode="white">
        <a:xfrm>
          <a:off x="0" y="1625536"/>
          <a:ext cx="1806222" cy="216738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读取图片</a:t>
          </a:r>
          <a:endParaRPr lang="zh-CN" altLang="en-US"/>
        </a:p>
      </dsp:txBody>
      <dsp:txXfrm>
        <a:off x="0" y="1625536"/>
        <a:ext cx="1806222" cy="2167382"/>
      </dsp:txXfrm>
    </dsp:sp>
    <dsp:sp modelId="{E8DEE885-1B68-44BF-BF16-05E1C027E1F7}">
      <dsp:nvSpPr>
        <dsp:cNvPr id="7" name="圆角矩形 6"/>
        <dsp:cNvSpPr/>
      </dsp:nvSpPr>
      <dsp:spPr bwMode="white">
        <a:xfrm>
          <a:off x="2107259" y="1625536"/>
          <a:ext cx="1806222" cy="216738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文本探测</a:t>
          </a:r>
          <a:endParaRPr lang="zh-CN" altLang="en-US"/>
        </a:p>
      </dsp:txBody>
      <dsp:txXfrm>
        <a:off x="2107259" y="1625536"/>
        <a:ext cx="1806222" cy="2167382"/>
      </dsp:txXfrm>
    </dsp:sp>
    <dsp:sp modelId="{B0141BFD-552C-43F6-9DD9-B107954BE5A0}">
      <dsp:nvSpPr>
        <dsp:cNvPr id="5" name="圆角矩形 4"/>
        <dsp:cNvSpPr/>
      </dsp:nvSpPr>
      <dsp:spPr bwMode="white">
        <a:xfrm>
          <a:off x="4214519" y="1625536"/>
          <a:ext cx="1806222" cy="216738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文本分割</a:t>
          </a:r>
          <a:endParaRPr lang="zh-CN" altLang="en-US"/>
        </a:p>
      </dsp:txBody>
      <dsp:txXfrm>
        <a:off x="4214519" y="1625536"/>
        <a:ext cx="1806222" cy="2167382"/>
      </dsp:txXfrm>
    </dsp:sp>
    <dsp:sp modelId="{42404743-5237-4B72-A3D1-12E21DAAED91}">
      <dsp:nvSpPr>
        <dsp:cNvPr id="6" name="圆角矩形 5"/>
        <dsp:cNvSpPr/>
      </dsp:nvSpPr>
      <dsp:spPr bwMode="white">
        <a:xfrm>
          <a:off x="6321778" y="1625536"/>
          <a:ext cx="1806222" cy="216738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文本检测</a:t>
          </a:r>
          <a:endParaRPr lang="zh-CN" altLang="en-US"/>
        </a:p>
      </dsp:txBody>
      <dsp:txXfrm>
        <a:off x="6321778" y="1625536"/>
        <a:ext cx="1806222" cy="2167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552950"/>
        <a:chOff x="0" y="0"/>
        <a:chExt cx="8128000" cy="4552950"/>
      </a:xfrm>
    </dsp:grpSpPr>
    <dsp:sp modelId="{70E11759-2403-454F-AA72-C47A7039B843}">
      <dsp:nvSpPr>
        <dsp:cNvPr id="3" name="圆角矩形 2"/>
        <dsp:cNvSpPr/>
      </dsp:nvSpPr>
      <dsp:spPr bwMode="white">
        <a:xfrm>
          <a:off x="0" y="0"/>
          <a:ext cx="8128000" cy="1422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0979" tIns="220979" rIns="220979" bIns="220979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应用</a:t>
          </a:r>
          <a:endParaRPr lang="zh-CN" altLang="en-US"/>
        </a:p>
      </dsp:txBody>
      <dsp:txXfrm>
        <a:off x="0" y="0"/>
        <a:ext cx="8128000" cy="1422822"/>
      </dsp:txXfrm>
    </dsp:sp>
    <dsp:sp modelId="{A273FBB4-03FE-41EA-8D26-B5EFDA20D4B1}">
      <dsp:nvSpPr>
        <dsp:cNvPr id="4" name="圆角矩形 3"/>
        <dsp:cNvSpPr/>
      </dsp:nvSpPr>
      <dsp:spPr bwMode="white">
        <a:xfrm>
          <a:off x="0" y="1565064"/>
          <a:ext cx="8128000" cy="1422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0979" tIns="220979" rIns="220979" bIns="220979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组件</a:t>
          </a:r>
          <a:endParaRPr lang="zh-CN" altLang="en-US"/>
        </a:p>
      </dsp:txBody>
      <dsp:txXfrm>
        <a:off x="0" y="1565064"/>
        <a:ext cx="8128000" cy="1422822"/>
      </dsp:txXfrm>
    </dsp:sp>
    <dsp:sp modelId="{33895B74-9806-4ADF-BA5A-BE54D637093A}">
      <dsp:nvSpPr>
        <dsp:cNvPr id="5" name="圆角矩形 4"/>
        <dsp:cNvSpPr/>
      </dsp:nvSpPr>
      <dsp:spPr bwMode="white">
        <a:xfrm>
          <a:off x="0" y="3130128"/>
          <a:ext cx="1969947" cy="1422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图片</a:t>
          </a:r>
          <a:endParaRPr lang="zh-CN" altLang="en-US"/>
        </a:p>
      </dsp:txBody>
      <dsp:txXfrm>
        <a:off x="0" y="3130128"/>
        <a:ext cx="1969947" cy="1422822"/>
      </dsp:txXfrm>
    </dsp:sp>
    <dsp:sp modelId="{AFF15C07-F7A7-41C9-8AD9-E689AA0BA727}">
      <dsp:nvSpPr>
        <dsp:cNvPr id="6" name="圆角矩形 5"/>
        <dsp:cNvSpPr/>
      </dsp:nvSpPr>
      <dsp:spPr bwMode="white">
        <a:xfrm>
          <a:off x="2052684" y="3130128"/>
          <a:ext cx="1969947" cy="1422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属性</a:t>
          </a:r>
          <a:endParaRPr lang="zh-CN" altLang="en-US"/>
        </a:p>
      </dsp:txBody>
      <dsp:txXfrm>
        <a:off x="2052684" y="3130128"/>
        <a:ext cx="1969947" cy="1422822"/>
      </dsp:txXfrm>
    </dsp:sp>
    <dsp:sp modelId="{F1DCD6A7-D8AE-4AE5-8544-1BE2EC9C00B7}">
      <dsp:nvSpPr>
        <dsp:cNvPr id="12" name="圆角矩形 11"/>
        <dsp:cNvSpPr/>
      </dsp:nvSpPr>
      <dsp:spPr bwMode="white">
        <a:xfrm>
          <a:off x="4105369" y="3130128"/>
          <a:ext cx="1969947" cy="1422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交</a:t>
          </a:r>
          <a:r>
            <a:rPr lang="zh-CN" altLang="en-US">
              <a:sym typeface="+mn-ea"/>
            </a:rPr>
            <a:t>互</a:t>
          </a:r>
          <a:endParaRPr lang="zh-CN" altLang="en-US"/>
        </a:p>
      </dsp:txBody>
      <dsp:txXfrm>
        <a:off x="4105369" y="3130128"/>
        <a:ext cx="1969947" cy="1422822"/>
      </dsp:txXfrm>
    </dsp:sp>
    <dsp:sp modelId="{1BFE8EDE-7CE7-4102-A03B-04815D981D02}">
      <dsp:nvSpPr>
        <dsp:cNvPr id="13" name="圆角矩形 12"/>
        <dsp:cNvSpPr/>
      </dsp:nvSpPr>
      <dsp:spPr bwMode="white">
        <a:xfrm>
          <a:off x="6158053" y="3130128"/>
          <a:ext cx="1969947" cy="1422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外部函数</a:t>
          </a:r>
          <a:endParaRPr lang="zh-CN"/>
        </a:p>
      </dsp:txBody>
      <dsp:txXfrm>
        <a:off x="6158053" y="3130128"/>
        <a:ext cx="1969947" cy="1422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OCR</a:t>
            </a:r>
            <a:r>
              <a:rPr lang="zh-CN" altLang="en-US"/>
              <a:t>文字识别程序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OCR</a:t>
            </a:r>
            <a:r>
              <a:rPr lang="zh-CN" altLang="en-US"/>
              <a:t>流水线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1584960"/>
          <a:ext cx="8128000" cy="455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Liberation Sans</vt:lpstr>
      <vt:lpstr>Arial Black</vt:lpstr>
      <vt:lpstr>微软雅黑</vt:lpstr>
      <vt:lpstr>Arial Unicode MS</vt:lpstr>
      <vt:lpstr>黑体</vt:lpstr>
      <vt:lpstr>Office 主题​​</vt:lpstr>
      <vt:lpstr>OCR文字识别程序</vt:lpstr>
      <vt:lpstr>OCR流水线</vt:lpstr>
      <vt:lpstr>应用结构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chenjs</dc:creator>
  <cp:lastModifiedBy>chenjs</cp:lastModifiedBy>
  <cp:revision>5</cp:revision>
  <dcterms:created xsi:type="dcterms:W3CDTF">2019-06-29T07:10:59Z</dcterms:created>
  <dcterms:modified xsi:type="dcterms:W3CDTF">2019-06-29T07:10:59Z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