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2" r:id="rId3"/>
    <p:sldId id="257" r:id="rId4"/>
    <p:sldId id="259" r:id="rId5"/>
    <p:sldId id="258" r:id="rId6"/>
    <p:sldId id="260" r:id="rId7"/>
    <p:sldId id="261" r:id="rId8"/>
    <p:sldId id="265" r:id="rId9"/>
    <p:sldId id="266" r:id="rId10"/>
    <p:sldId id="268" r:id="rId11"/>
    <p:sldId id="271" r:id="rId12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6759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31b34993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31b34993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96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31b3499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31b3499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53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31b3499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31b3499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43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31b34993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31b34993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2622317" cy="51435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2" y="1009702"/>
            <a:ext cx="5295101" cy="2463905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40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734" y="3473606"/>
            <a:ext cx="5289088" cy="86265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0722" y="463061"/>
            <a:ext cx="5342792" cy="3429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0722" y="4627868"/>
            <a:ext cx="4191262" cy="342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6700" y="4627868"/>
            <a:ext cx="899122" cy="3429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031557" y="0"/>
            <a:ext cx="1897292" cy="51435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866551" y="0"/>
            <a:ext cx="1902326" cy="51435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693121" y="0"/>
            <a:ext cx="1696013" cy="51435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53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2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5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60" r:id="rId6"/>
    <p:sldLayoutId id="2147483661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n shining through palm leaves">
            <a:extLst>
              <a:ext uri="{FF2B5EF4-FFF2-40B4-BE49-F238E27FC236}">
                <a16:creationId xmlns:a16="http://schemas.microsoft.com/office/drawing/2014/main" id="{17C8C393-703D-C2F2-2715-6D257B79D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26" b="1"/>
          <a:stretch/>
        </p:blipFill>
        <p:spPr>
          <a:xfrm>
            <a:off x="3365500" y="8"/>
            <a:ext cx="5778500" cy="5158401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4619C-9466-354E-B488-1A10005FF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98" y="1009701"/>
            <a:ext cx="3956145" cy="2300030"/>
          </a:xfrm>
        </p:spPr>
        <p:txBody>
          <a:bodyPr anchor="b">
            <a:normAutofit fontScale="90000"/>
          </a:bodyPr>
          <a:lstStyle/>
          <a:p>
            <a:r>
              <a:rPr lang="en-CN" sz="4500" dirty="0"/>
              <a:t>Big Data Analysis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60FD-E00A-3B45-81CA-1D62E575C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909" y="3309731"/>
            <a:ext cx="3121768" cy="1182141"/>
          </a:xfrm>
        </p:spPr>
        <p:txBody>
          <a:bodyPr anchor="t">
            <a:normAutofit/>
          </a:bodyPr>
          <a:lstStyle/>
          <a:p>
            <a:r>
              <a:rPr lang="en-CN" dirty="0"/>
              <a:t>Tianyu Tan, Wen Gu</a:t>
            </a:r>
          </a:p>
        </p:txBody>
      </p:sp>
    </p:spTree>
    <p:extLst>
      <p:ext uri="{BB962C8B-B14F-4D97-AF65-F5344CB8AC3E}">
        <p14:creationId xmlns:p14="http://schemas.microsoft.com/office/powerpoint/2010/main" val="281269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Outcomes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727650" y="1951050"/>
            <a:ext cx="7688700" cy="25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Unfortunately, for now we haven’t found any meaningful relationship between </a:t>
            </a:r>
            <a:r>
              <a:rPr lang="en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m_vs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/temperature and battery health reduction rate.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assumption was that as </a:t>
            </a:r>
            <a:r>
              <a:rPr lang="en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m_vs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 goes up, the battery health reduction rate goes up as well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is intuitive as well. However, the data fluctuates and sometimes even shows that battery health reduction rate is negative(which means the battery has larger capacity than at previous timestamp).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hard for us to explain this phenomenon, probably there are other unknown factors that are relevant but not included in the research. Or we might need a data scientist to design a more practical analysis process.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1275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ctrTitle"/>
          </p:nvPr>
        </p:nvSpPr>
        <p:spPr>
          <a:xfrm>
            <a:off x="3490722" y="1009702"/>
            <a:ext cx="5295101" cy="2463905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:)</a:t>
            </a:r>
            <a:endParaRPr lang="en-CN"/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27A8CBB9-07B7-A039-3915-636D32B80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734" y="3473606"/>
            <a:ext cx="5289088" cy="862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6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9E3-455F-8647-A828-0EAA2095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6A14-AC35-5E44-B569-2AE036D6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400" dirty="0"/>
              <a:t>All in one management</a:t>
            </a:r>
          </a:p>
          <a:p>
            <a:r>
              <a:rPr lang="en-US" sz="2400" dirty="0"/>
              <a:t>P</a:t>
            </a:r>
            <a:r>
              <a:rPr lang="en-CN" sz="2400" dirty="0"/>
              <a:t>eriodically triggered</a:t>
            </a:r>
          </a:p>
        </p:txBody>
      </p:sp>
    </p:spTree>
    <p:extLst>
      <p:ext uri="{BB962C8B-B14F-4D97-AF65-F5344CB8AC3E}">
        <p14:creationId xmlns:p14="http://schemas.microsoft.com/office/powerpoint/2010/main" val="155029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95F1-6E2F-7040-87DA-37B787F5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705" y="2934031"/>
            <a:ext cx="6295730" cy="1047040"/>
          </a:xfrm>
        </p:spPr>
        <p:txBody>
          <a:bodyPr spcFirstLastPara="1" vert="horz" wrap="square" lIns="82296" tIns="82296" rIns="82296" bIns="68580" rtlCol="0" anchor="b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05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B471D1-74BC-434E-8B74-05A1393C2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705" y="616249"/>
            <a:ext cx="3946746" cy="22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9DA8-B1CA-5843-9615-11BEFF7F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22EB-5C90-EF4F-9818-EF92FB75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CLI unit provides a all-in-one station to manipulate all the files the analysis pipeline requires.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HDFS&amp;Spark unit is where the analysis happens.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Airflow unit enables the analysis to be periodically triggered, which results in an always-up-to-date result. It also provides data-orchestration ability, which will be very useful if we want to split our analysis task into several subtasks.</a:t>
            </a:r>
          </a:p>
        </p:txBody>
      </p:sp>
    </p:spTree>
    <p:extLst>
      <p:ext uri="{BB962C8B-B14F-4D97-AF65-F5344CB8AC3E}">
        <p14:creationId xmlns:p14="http://schemas.microsoft.com/office/powerpoint/2010/main" val="416581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F1-6E86-AF42-98BE-BF0B3FF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306E-6C60-8B47-AF24-FAC5DDC9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writeData: Write .csv files to a fixed HDFS directory where spark tasks read from.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writeScript: Write pyspark files to a fixed HDFS directory where airflow taskRuns read from.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CN" dirty="0"/>
              <a:t>ead: Read analysis result from a fixed HDFS directory where spark analysis stores its result to.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writeDag: Copy airflow dag to a fixed local directory and use github to synchronize it to airflow webserver pod, scheduler pod and worker pod.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N" dirty="0"/>
              <a:t>rigger: Trigger a new data analysis task and update the analysis result.</a:t>
            </a:r>
          </a:p>
        </p:txBody>
      </p:sp>
    </p:spTree>
    <p:extLst>
      <p:ext uri="{BB962C8B-B14F-4D97-AF65-F5344CB8AC3E}">
        <p14:creationId xmlns:p14="http://schemas.microsoft.com/office/powerpoint/2010/main" val="336886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3327-A0A3-4D46-A5B2-EC9BF7DC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Technical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2CC6-2663-6444-B8D9-575C4F8D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Reflection to avoid handling user input case by case.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Local resolving to access HDFS datanode which is in an internal network on GCP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Git-sync to synchronize dags to kubernetes pods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C58735-0FEA-3D40-9C07-36A24C4245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6" y="3170548"/>
            <a:ext cx="3484245" cy="17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8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B50-D539-C649-919E-04309609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449C-3888-314B-AC20-40366AB5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Editing airflow image doesn’t help installing JDK and defining environment variables in the pods, which restricts the usage of a SparkSubmitOperator. So I have to update the rsa public key every time I change the airflow worker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N" dirty="0"/>
              <a:t>CSV files have different headers(both in categories and sequence). To make the analysis executed in a correct manner, I can’t union the files all at once, but have to format the data row by row, which slows the analysis process down 10x.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A02D9-6DFC-F247-A17D-B85E9CE723E3}"/>
              </a:ext>
            </a:extLst>
          </p:cNvPr>
          <p:cNvSpPr txBox="1"/>
          <p:nvPr/>
        </p:nvSpPr>
        <p:spPr>
          <a:xfrm>
            <a:off x="2286000" y="2420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0" dirty="0">
                <a:effectLst/>
              </a:rPr>
              <a:t> 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D9BE8-FFBA-B34F-A090-F18CF373DB76}"/>
              </a:ext>
            </a:extLst>
          </p:cNvPr>
          <p:cNvSpPr txBox="1"/>
          <p:nvPr/>
        </p:nvSpPr>
        <p:spPr>
          <a:xfrm>
            <a:off x="2286000" y="2420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0" dirty="0">
                <a:effectLst/>
              </a:rPr>
              <a:t> 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094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3490722" y="1009702"/>
            <a:ext cx="5295101" cy="2463905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tasks</a:t>
            </a:r>
            <a:endParaRPr lang="en-CN"/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DEB3576-5932-BB63-A11F-D820DA8FA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734" y="3473606"/>
            <a:ext cx="5289088" cy="862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7650" y="1223450"/>
            <a:ext cx="7688700" cy="3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2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</a:t>
            </a:r>
            <a:endParaRPr sz="192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experimental task is based on the LE dataset</a:t>
            </a:r>
            <a:endParaRPr sz="14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935"/>
              <a:buNone/>
            </a:pPr>
            <a:r>
              <a:rPr lang="en" sz="192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Destination</a:t>
            </a:r>
            <a:endParaRPr sz="192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observation and discussion, we narrow down the relevant attributes and focus on studying the following two relationships -- The relationship between temperature and battery health reduction rate, and the relationship between </a:t>
            </a:r>
            <a:r>
              <a:rPr lang="en" sz="142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m_vs</a:t>
            </a: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battery health reduction rate.</a:t>
            </a:r>
            <a:endParaRPr sz="14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935"/>
              <a:buNone/>
            </a:pPr>
            <a:r>
              <a:rPr lang="en" sz="192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  <a:endParaRPr sz="192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core algorithm is simple, go through the whole dataset, compute the battery capacity with </a:t>
            </a:r>
            <a:r>
              <a:rPr lang="en" sz="142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battery_state_of_charge_pct</a:t>
            </a: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2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battery_available_energy_wh</a:t>
            </a: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divide delta battery capacities by delta time. The result should be the battery health reduction rate. </a:t>
            </a: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result is to group the battery health reduction rates by either </a:t>
            </a:r>
            <a:r>
              <a:rPr lang="en" sz="142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m_vs</a:t>
            </a:r>
            <a:r>
              <a:rPr lang="en" sz="14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temperature, then take the average.</a:t>
            </a:r>
            <a:endParaRPr sz="14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4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63133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563</Words>
  <Application>Microsoft Macintosh PowerPoint</Application>
  <PresentationFormat>On-screen Show (16:9)</PresentationFormat>
  <Paragraphs>42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Meiryo</vt:lpstr>
      <vt:lpstr>Raleway</vt:lpstr>
      <vt:lpstr>Arial</vt:lpstr>
      <vt:lpstr>Streamline</vt:lpstr>
      <vt:lpstr>Big Data Analysis System</vt:lpstr>
      <vt:lpstr>Feature</vt:lpstr>
      <vt:lpstr>Architecture</vt:lpstr>
      <vt:lpstr>Architecture</vt:lpstr>
      <vt:lpstr>Commands</vt:lpstr>
      <vt:lpstr>Technical points</vt:lpstr>
      <vt:lpstr>Challenge</vt:lpstr>
      <vt:lpstr>Experimental tasks</vt:lpstr>
      <vt:lpstr>PowerPoint Presentation</vt:lpstr>
      <vt:lpstr>Outcomes</vt:lpstr>
      <vt:lpstr>Thank you!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analysis system</dc:title>
  <dc:creator>Tianyu Tan</dc:creator>
  <cp:lastModifiedBy>Tianyu Tan</cp:lastModifiedBy>
  <cp:revision>5</cp:revision>
  <dcterms:created xsi:type="dcterms:W3CDTF">2022-04-28T00:40:05Z</dcterms:created>
  <dcterms:modified xsi:type="dcterms:W3CDTF">2022-04-28T01:30:06Z</dcterms:modified>
</cp:coreProperties>
</file>