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8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79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7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Sun shining through palm leaves">
            <a:extLst>
              <a:ext uri="{FF2B5EF4-FFF2-40B4-BE49-F238E27FC236}">
                <a16:creationId xmlns:a16="http://schemas.microsoft.com/office/drawing/2014/main" id="{17C8C393-703D-C2F2-2715-6D257B79D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26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619C-9466-354E-B488-1A10005FF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CN" sz="6000" dirty="0"/>
              <a:t>Bigdata analysis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60FD-E00A-3B45-81CA-1D62E575C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CN" dirty="0"/>
              <a:t>Tianyu Tan, Wen Gu</a:t>
            </a:r>
          </a:p>
        </p:txBody>
      </p:sp>
    </p:spTree>
    <p:extLst>
      <p:ext uri="{BB962C8B-B14F-4D97-AF65-F5344CB8AC3E}">
        <p14:creationId xmlns:p14="http://schemas.microsoft.com/office/powerpoint/2010/main" val="40781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9DA8-B1CA-5843-9615-11BEFF7F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22EB-5C90-EF4F-9818-EF92FB75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CLI unit provides a all-in-one station to manipulate all the files the analysis pipeline requires.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HDFS&amp;Spark unit is where the analysis happens.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Airflow unit enables the analysis to be periodically triggered, which results in an always-up-to-date result. It also provides data-orchestration ability, which will be very useful if we want to split our analysis task into several subtasks.</a:t>
            </a:r>
          </a:p>
        </p:txBody>
      </p:sp>
    </p:spTree>
    <p:extLst>
      <p:ext uri="{BB962C8B-B14F-4D97-AF65-F5344CB8AC3E}">
        <p14:creationId xmlns:p14="http://schemas.microsoft.com/office/powerpoint/2010/main" val="22736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295F1-6E2F-7040-87DA-37B787F5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B471D1-74BC-434E-8B74-05A1393C2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607" y="821665"/>
            <a:ext cx="5262328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F1-6E86-AF42-98BE-BF0B3FF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306E-6C60-8B47-AF24-FAC5DDC9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writeData: Write .csv files to a fixed HDFS directory where spark tasks read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writeScript: Write pyspark files to a fixed HDFS directory where airflow taskRuns read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ead: Read analysis result from a fixed HDFS directory where spark analysis stores its result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writeDag: Copy airflow dag to a fixed local directory and use github to synchronize it to airflow webserver pod, scheduler pod and worker 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rigger: Trigger a new data analysis task and update the analysis result.</a:t>
            </a:r>
          </a:p>
        </p:txBody>
      </p:sp>
    </p:spTree>
    <p:extLst>
      <p:ext uri="{BB962C8B-B14F-4D97-AF65-F5344CB8AC3E}">
        <p14:creationId xmlns:p14="http://schemas.microsoft.com/office/powerpoint/2010/main" val="31408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3327-A0A3-4D46-A5B2-EC9BF7DC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Technical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2CC6-2663-6444-B8D9-575C4F8D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Reflection to avoid handling user input case by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Local resolving to access HDFS datanode which is in an internal network on GCP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Git-sync to synchronize dags to kubernetes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C58735-0FEA-3D40-9C07-36A24C4245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81" y="4227397"/>
            <a:ext cx="4645660" cy="23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B50-D539-C649-919E-04309609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449C-3888-314B-AC20-40366AB5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Editing airflow image doesn’t help installing JDK and defining environment variables in the pods, which restricts the usage of a SparkSubmitOperator. So I have to update the rsa public key every time I change the airflow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CSV files have different headers(both in categories and sequence). To make the analysis executed in a correct manner, I can’t union the files all at once, but have to format the data row by row, which slows the analysis process down 10x.</a:t>
            </a:r>
          </a:p>
        </p:txBody>
      </p:sp>
    </p:spTree>
    <p:extLst>
      <p:ext uri="{BB962C8B-B14F-4D97-AF65-F5344CB8AC3E}">
        <p14:creationId xmlns:p14="http://schemas.microsoft.com/office/powerpoint/2010/main" val="25902333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2E6E8"/>
      </a:lt2>
      <a:accent1>
        <a:srgbClr val="CB9780"/>
      </a:accent1>
      <a:accent2>
        <a:srgbClr val="B5A069"/>
      </a:accent2>
      <a:accent3>
        <a:srgbClr val="9EA670"/>
      </a:accent3>
      <a:accent4>
        <a:srgbClr val="86AE65"/>
      </a:accent4>
      <a:accent5>
        <a:srgbClr val="74B272"/>
      </a:accent5>
      <a:accent6>
        <a:srgbClr val="66B183"/>
      </a:accent6>
      <a:hlink>
        <a:srgbClr val="5E899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293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Bigdata analysis system</vt:lpstr>
      <vt:lpstr>Architecture</vt:lpstr>
      <vt:lpstr>Architecture</vt:lpstr>
      <vt:lpstr>Commands</vt:lpstr>
      <vt:lpstr>Technical points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analysis system</dc:title>
  <dc:creator>Tianyu Tan</dc:creator>
  <cp:lastModifiedBy>Tianyu Tan</cp:lastModifiedBy>
  <cp:revision>1</cp:revision>
  <dcterms:created xsi:type="dcterms:W3CDTF">2022-04-26T03:46:34Z</dcterms:created>
  <dcterms:modified xsi:type="dcterms:W3CDTF">2022-04-27T03:23:39Z</dcterms:modified>
</cp:coreProperties>
</file>