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support/bugreports/1439741" TargetMode="External"/><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2"/>
            <a:r>
              <a:rPr lang="en-US" dirty="0"/>
              <a:t>At this time (Feb, 2017), if you are using a Pascal GPU you may need to apply a patch available from </a:t>
            </a:r>
            <a:r>
              <a:rPr lang="en-US" dirty="0" err="1"/>
              <a:t>Mathworks</a:t>
            </a:r>
            <a:r>
              <a:rPr lang="en-US" dirty="0"/>
              <a:t> to get the toolbox running.</a:t>
            </a:r>
          </a:p>
          <a:p>
            <a:pPr lvl="2"/>
            <a:r>
              <a:rPr lang="en-US" dirty="0">
                <a:hlinkClick r:id="rId3"/>
              </a:rPr>
              <a:t>https://www.mathworks.com/support/bugreports/1439741</a:t>
            </a:r>
            <a:endParaRPr lang="en-US" dirty="0"/>
          </a:p>
          <a:p>
            <a:pPr lvl="2"/>
            <a:r>
              <a:rPr lang="en-US" dirty="0"/>
              <a:t>If you are </a:t>
            </a:r>
            <a:r>
              <a:rPr lang="en-US"/>
              <a:t>using Linux</a:t>
            </a:r>
            <a:r>
              <a:rPr lang="en-US" dirty="0"/>
              <a:t>, after apply the patch you may also need to do the following (through private communication with </a:t>
            </a:r>
            <a:r>
              <a:rPr lang="en-US" dirty="0" err="1"/>
              <a:t>Mathworks</a:t>
            </a:r>
            <a:r>
              <a:rPr lang="en-US" dirty="0"/>
              <a:t>):</a:t>
            </a:r>
          </a:p>
          <a:p>
            <a:pPr lvl="3"/>
            <a:r>
              <a:rPr lang="en-US" dirty="0"/>
              <a:t>Find the following files in your </a:t>
            </a:r>
            <a:r>
              <a:rPr lang="en-US" dirty="0" err="1"/>
              <a:t>matlab</a:t>
            </a:r>
            <a:r>
              <a:rPr lang="en-US" dirty="0"/>
              <a:t> directory, backup them and creating the linked libraries manually by typing:</a:t>
            </a:r>
            <a:br>
              <a:rPr lang="en-US" dirty="0"/>
            </a:br>
            <a:r>
              <a:rPr lang="en-US" dirty="0">
                <a:solidFill>
                  <a:srgbClr val="0070C0"/>
                </a:solidFill>
              </a:rPr>
              <a:t>ln -s -f libcudnn.so.4.0.8 libcudnn.so.4</a:t>
            </a:r>
            <a:endParaRPr lang="en-US" dirty="0">
              <a:solidFill>
                <a:srgbClr val="0070C0"/>
              </a:solidFill>
            </a:endParaRP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contains.</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Perceptron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1176</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163</cp:revision>
  <dcterms:created xsi:type="dcterms:W3CDTF">2017-02-20T04:18:17Z</dcterms:created>
  <dcterms:modified xsi:type="dcterms:W3CDTF">2017-02-23T16:17:35Z</dcterms:modified>
</cp:coreProperties>
</file>