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a:t>Chengxi Ye</a:t>
            </a:r>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The </a:t>
            </a:r>
            <a:r>
              <a:rPr lang="en-US" dirty="0" err="1"/>
              <a:t>maths</a:t>
            </a:r>
            <a:r>
              <a:rPr lang="en-US" dirty="0"/>
              <a:t> part is intentionally left blank for now.</a:t>
            </a:r>
          </a:p>
        </p:txBody>
      </p:sp>
    </p:spTree>
    <p:extLst>
      <p:ext uri="{BB962C8B-B14F-4D97-AF65-F5344CB8AC3E}">
        <p14:creationId xmlns:p14="http://schemas.microsoft.com/office/powerpoint/2010/main" val="397576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a:t>
            </a:r>
            <a:r>
              <a:rPr lang="en-US"/>
              <a:t>code are </a:t>
            </a:r>
            <a:r>
              <a:rPr lang="en-US" dirty="0"/>
              <a:t>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We include a comprehensive collection of modules for neural network studies.</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t>Install </a:t>
            </a:r>
            <a:r>
              <a:rPr lang="en-US" dirty="0" err="1"/>
              <a:t>Matlab</a:t>
            </a:r>
            <a:r>
              <a:rPr lang="en-US" dirty="0"/>
              <a:t> R2016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1"/>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Windows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a:t>
            </a:r>
            <a:r>
              <a:rPr lang="en-US" dirty="0" err="1"/>
              <a:t>contrains</a:t>
            </a:r>
            <a:r>
              <a:rPr lang="en-US" dirty="0"/>
              <a:t>.</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a:t>
            </a:r>
            <a:r>
              <a:rPr lang="en-US" dirty="0" err="1"/>
              <a:t>Perceptraon</a:t>
            </a:r>
            <a:r>
              <a:rPr lang="en-US" dirty="0"/>
              <a:t>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1127</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Tutorials</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152</cp:revision>
  <dcterms:created xsi:type="dcterms:W3CDTF">2017-02-20T04:18:17Z</dcterms:created>
  <dcterms:modified xsi:type="dcterms:W3CDTF">2017-02-20T06:36:31Z</dcterms:modified>
</cp:coreProperties>
</file>