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a:t>Chengxi Ye</a:t>
            </a:r>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is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a:t>
            </a:r>
            <a:r>
              <a:rPr lang="en-US" dirty="0"/>
              <a:t>language </a:t>
            </a:r>
            <a:r>
              <a:rPr lang="en-US" dirty="0"/>
              <a:t>.</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We include a comprehensive collection of modules for neural network studies.</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a:t>
            </a:r>
            <a:r>
              <a:rPr lang="en-US" dirty="0" err="1"/>
              <a:t>contrains</a:t>
            </a:r>
            <a:r>
              <a:rPr lang="en-US" dirty="0"/>
              <a:t>.</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a:t>
            </a:r>
            <a:r>
              <a:rPr lang="en-US" dirty="0" err="1"/>
              <a:t>Perceptraon</a:t>
            </a:r>
            <a:r>
              <a:rPr lang="en-US" dirty="0"/>
              <a:t>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296"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Tutorials</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150</cp:revision>
  <dcterms:created xsi:type="dcterms:W3CDTF">2017-02-20T04:18:17Z</dcterms:created>
  <dcterms:modified xsi:type="dcterms:W3CDTF">2017-02-20T06:19:21Z</dcterms:modified>
</cp:coreProperties>
</file>