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16/09/2022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51253"/>
              </p:ext>
            </p:extLst>
          </p:nvPr>
        </p:nvGraphicFramePr>
        <p:xfrm>
          <a:off x="0" y="1"/>
          <a:ext cx="12192021" cy="6522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Técnicas de Resolución </a:t>
                      </a:r>
                      <a:r>
                        <a:rPr lang="es-GT" b="1">
                          <a:solidFill>
                            <a:schemeClr val="bg1"/>
                          </a:solidFill>
                        </a:rPr>
                        <a:t>de Problemas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de </a:t>
                      </a:r>
                      <a:r>
                        <a:rPr lang="es-GT" b="1" dirty="0" err="1">
                          <a:solidFill>
                            <a:schemeClr val="bg1"/>
                          </a:solidFill>
                        </a:rPr>
                        <a:t>sep</a:t>
                      </a:r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desarrollo de pensamientos lógicos ordenados me ha hecho llegar a conclusiones como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estructurar mi series de pasos a llevar a cabo con orden cronológico, preciso y ordenado.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 Desarrollo de estrategias útiles.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 </a:t>
                      </a:r>
                      <a:r>
                        <a:rPr lang="es-MX" dirty="0"/>
                        <a:t>Seguimiento de pasos cronológicos para lograr el objetivo.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</a:rPr>
                        <a:t>Pensamientos lógicos en diferentes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</a:rPr>
                        <a:t>Situaciones como la actividad de lagos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 </a:t>
                      </a:r>
                      <a:r>
                        <a:rPr lang="es-MX" dirty="0"/>
                        <a:t>Pensamiento divergente y convergente en variedad de situaciones.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err="1">
                          <a:solidFill>
                            <a:schemeClr val="dk1"/>
                          </a:solidFill>
                        </a:rPr>
                        <a:t>Act</a:t>
                      </a:r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 1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</a:t>
                      </a:r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</a:t>
                      </a:r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 err="1"/>
                        <a:t>Act</a:t>
                      </a:r>
                      <a:r>
                        <a:rPr lang="es-GT" sz="1600" b="1" dirty="0"/>
                        <a:t> 4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i="0" dirty="0" err="1"/>
                        <a:t>Act</a:t>
                      </a:r>
                      <a:r>
                        <a:rPr lang="es-MX" sz="1600" b="1" i="0" dirty="0"/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408" y="4280431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280431"/>
            <a:ext cx="496329" cy="4963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3EF9358-D6A1-1C14-A17A-8C3D7B15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87" y="5516116"/>
            <a:ext cx="1101491" cy="9377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3968CA-6761-3EC0-A56C-E44AD66C4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34" y="5483879"/>
            <a:ext cx="1320139" cy="9511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F3D075-C36C-5341-5959-D8250726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682" y="5516116"/>
            <a:ext cx="1347834" cy="9540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3AFC55-E662-6E4F-D3B8-41AF5F3CF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556" y="5516116"/>
            <a:ext cx="1062500" cy="1006579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E35B5C2-C784-99A4-59DF-7C2E47E7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751" y="5432766"/>
            <a:ext cx="1037435" cy="10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162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EMILY ANDREA PORRAS MOLINA</cp:lastModifiedBy>
  <cp:revision>6</cp:revision>
  <dcterms:created xsi:type="dcterms:W3CDTF">2022-08-13T22:35:02Z</dcterms:created>
  <dcterms:modified xsi:type="dcterms:W3CDTF">2022-09-17T04:42:06Z</dcterms:modified>
</cp:coreProperties>
</file>