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7071"/>
              </p:ext>
            </p:extLst>
          </p:nvPr>
        </p:nvGraphicFramePr>
        <p:xfrm>
          <a:off x="0" y="1"/>
          <a:ext cx="12192021" cy="652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Pensamiento Lógico y Algorítmico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20 de Agosto 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desarrollo de pensamientos lógicos ordenados me ha hecho llegar a conclusiones como estructuras mi series de pasos a llevar a cabo con orden cronológico, preciso y ordenado.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1. Desarrollo de estrategias útiles.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2.Seguimiento de pasos cronológicos para lograr el objetivo.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3.Pensamieto lógicos en diferentes situaciones.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4.</a:t>
                      </a:r>
                      <a:r>
                        <a:rPr lang="es-GT"/>
                        <a:t>Pensamiento convergente </a:t>
                      </a:r>
                      <a:r>
                        <a:rPr lang="es-GT" dirty="0"/>
                        <a:t>en situaciones específicas.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GitHub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Laberinto del Ratón y Reto 1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Reto 2 – </a:t>
                      </a:r>
                      <a:r>
                        <a:rPr lang="es-GT" sz="1600" b="1" dirty="0" err="1"/>
                        <a:t>Doodle</a:t>
                      </a:r>
                      <a:r>
                        <a:rPr lang="es-GT" sz="1600" b="1" dirty="0"/>
                        <a:t> – Conejo y Zanahorias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i="0" dirty="0"/>
                        <a:t>Reto 3 - 12 </a:t>
                      </a:r>
                      <a:r>
                        <a:rPr lang="es-GT" sz="1600" b="1" i="0" dirty="0" err="1"/>
                        <a:t>Gifts</a:t>
                      </a:r>
                      <a:r>
                        <a:rPr lang="es-GT" sz="1600" b="1" i="0" dirty="0"/>
                        <a:t> </a:t>
                      </a:r>
                      <a:r>
                        <a:rPr lang="es-GT" sz="1600" b="1" i="0" dirty="0" err="1"/>
                        <a:t>of</a:t>
                      </a:r>
                      <a:r>
                        <a:rPr lang="es-GT" sz="1600" b="1" i="0" dirty="0"/>
                        <a:t> Christmas 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600" b="1" dirty="0"/>
                        <a:t>Repaso – Tipo de Datos y Lógica Booleana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80" y="4351453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360331"/>
            <a:ext cx="496329" cy="496329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377AB8E7-15EC-CF85-6C75-7F46D285A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69" y="5500135"/>
            <a:ext cx="985746" cy="9857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3189C8-BC7F-4F59-5571-2AABE7504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641" y="5500028"/>
            <a:ext cx="1273946" cy="933165"/>
          </a:xfrm>
          <a:prstGeom prst="rect">
            <a:avLst/>
          </a:prstGeom>
        </p:spPr>
      </p:pic>
      <p:pic>
        <p:nvPicPr>
          <p:cNvPr id="10" name="Imagen 9" descr="Imagen que contiene Forma&#10;&#10;Descripción generada automáticamente">
            <a:extLst>
              <a:ext uri="{FF2B5EF4-FFF2-40B4-BE49-F238E27FC236}">
                <a16:creationId xmlns:a16="http://schemas.microsoft.com/office/drawing/2014/main" id="{0989C2E5-5D33-9BA6-F5E6-50CC6DD02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175" y="5526425"/>
            <a:ext cx="1333649" cy="933165"/>
          </a:xfrm>
          <a:prstGeom prst="rect">
            <a:avLst/>
          </a:prstGeom>
        </p:spPr>
      </p:pic>
      <p:pic>
        <p:nvPicPr>
          <p:cNvPr id="12" name="Imagen 11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D9C09AF2-64E5-E14A-19F0-BC4462A2A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339" y="5500028"/>
            <a:ext cx="985746" cy="985746"/>
          </a:xfrm>
          <a:prstGeom prst="rect">
            <a:avLst/>
          </a:prstGeom>
        </p:spPr>
      </p:pic>
      <p:pic>
        <p:nvPicPr>
          <p:cNvPr id="16" name="Imagen 15" descr="Forma&#10;&#10;Descripción generada automáticamente con confianza media">
            <a:extLst>
              <a:ext uri="{FF2B5EF4-FFF2-40B4-BE49-F238E27FC236}">
                <a16:creationId xmlns:a16="http://schemas.microsoft.com/office/drawing/2014/main" id="{2CCE582F-0AA2-5826-5B8E-C8951EA2E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1883" y="5447087"/>
            <a:ext cx="1038687" cy="10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174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EMILY ANDREA PORRAS MOLINA</cp:lastModifiedBy>
  <cp:revision>3</cp:revision>
  <dcterms:created xsi:type="dcterms:W3CDTF">2022-08-13T22:35:02Z</dcterms:created>
  <dcterms:modified xsi:type="dcterms:W3CDTF">2022-08-20T22:13:30Z</dcterms:modified>
</cp:coreProperties>
</file>