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4464"/>
              </p:ext>
            </p:extLst>
          </p:nvPr>
        </p:nvGraphicFramePr>
        <p:xfrm>
          <a:off x="0" y="1"/>
          <a:ext cx="12192021" cy="677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27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estructurar mi series de pasos a llevar a cabo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</a:t>
                      </a:r>
                      <a:r>
                        <a:rPr lang="es-MX" dirty="0"/>
                        <a:t>Seguimiento de pasos cronológicos para lograr el objetivo.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Pensamientos lógicos en diferentes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Situaciones como la actividad de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</a:rPr>
                        <a:t>blockly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</a:t>
                      </a:r>
                      <a:r>
                        <a:rPr lang="es-MX" dirty="0"/>
                        <a:t>Pensamiento divergente en variedad de situaciones.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Antecedentes – Prueba Corta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Repaso de los Antecedentes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Actividad 5 – Clasificar animales en estructuras de árbol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1 – </a:t>
                      </a:r>
                      <a:r>
                        <a:rPr lang="es-GT" sz="1600" b="1" dirty="0" err="1"/>
                        <a:t>Blockly.games</a:t>
                      </a:r>
                      <a:r>
                        <a:rPr lang="es-GT" sz="1600" b="1" dirty="0"/>
                        <a:t> –  Tortuga y Figuras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EF9358-D6A1-1C14-A17A-8C3D7B15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65" y="5765807"/>
            <a:ext cx="1101491" cy="937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3968CA-6761-3EC0-A56C-E44AD66C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75" y="5765807"/>
            <a:ext cx="1320139" cy="951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F3D075-C36C-5341-5959-D8250726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39" y="5765807"/>
            <a:ext cx="1347834" cy="9540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3AFC55-E662-6E4F-D3B8-41AF5F3C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515" y="5731394"/>
            <a:ext cx="1062500" cy="10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178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4</cp:revision>
  <dcterms:created xsi:type="dcterms:W3CDTF">2022-08-13T22:35:02Z</dcterms:created>
  <dcterms:modified xsi:type="dcterms:W3CDTF">2022-08-28T14:28:08Z</dcterms:modified>
</cp:coreProperties>
</file>