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US">
                <a:solidFill>
                  <a:srgbClr val="333333"/>
                </a:solidFill>
              </a:rPr>
              <a:t>Product Backlog:</a:t>
            </a:r>
          </a:p>
          <a:p>
            <a:pPr rtl="0">
              <a:spcBef>
                <a:spcPts val="0"/>
              </a:spcBef>
              <a:buNone/>
            </a:pPr>
            <a:r>
              <a:rPr sz="1000" lang="en-US">
                <a:solidFill>
                  <a:srgbClr val="333333"/>
                </a:solidFill>
              </a:rPr>
              <a:t>Items developer will attempt to convert to working product during the Sprint, these are tasks given by the product owner.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US">
                <a:solidFill>
                  <a:srgbClr val="333333"/>
                </a:solidFill>
              </a:rPr>
              <a:t>Sprint Backlog Committed: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-US">
                <a:solidFill>
                  <a:srgbClr val="333333"/>
                </a:solidFill>
              </a:rPr>
              <a:t>committed PBIs negotiated between the team and the Product Owner during the Sprint Planning Meeting.</a:t>
            </a:r>
          </a:p>
          <a:p>
            <a:pPr rtl="0">
              <a:spcBef>
                <a:spcPts val="0"/>
              </a:spcBef>
              <a:buNone/>
            </a:pPr>
            <a:r>
              <a:rPr sz="1000" lang="en-US">
                <a:solidFill>
                  <a:srgbClr val="333333"/>
                </a:solidFill>
              </a:rPr>
              <a:t>These items can be fixed during Sprint Execution, and is used to Initiaizel tasks are identified by the team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1000" lang="en-US">
                <a:solidFill>
                  <a:srgbClr val="333333"/>
                </a:solidFill>
              </a:rPr>
              <a:t>Trace of different tasks in detail to show the progress of the sprint, making them visible to the team.</a:t>
            </a: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By Victor: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-US"/>
              <a:t>I just add 4 items of stories in the Product Backlog sheet. Please comment on it.</a:t>
            </a: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https://docs.google.com/a/andrew.cmu.edu/drawings/d/15pioPQz4cME4XDfI-pWJT-ZpDoZg81HkAyNswWoAEeQ" Type="http://schemas.openxmlformats.org/officeDocument/2006/relationships/hyperlink" TargetMode="External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sz="3200"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Rui Wang, Carol Cheng, Hua Tang, Yan Zhao, Victor Zhao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</a:t>
            </a: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353075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questions from JSON file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and store questions into CAS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GoPubMed client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retrieval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retrieval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Triples retrieval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Snippets retrieval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 snippets into categories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answer generation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4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Requirements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31835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Archetype and type system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Descriptors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file collection reader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analysis engine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annotator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annotator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annotator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 annotator</a:t>
            </a:r>
          </a:p>
          <a:p>
            <a:pPr algn="l" rtl="0" lvl="1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Snippet annotator</a:t>
            </a:r>
          </a:p>
          <a:p>
            <a:pPr algn="l" rtl="0" lvl="0" marR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sz="32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CAS consumer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in one or two paragraphs what your system will be able to do when it is done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-12" x="386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Wall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776700" x="244225"/>
            <a:ext cy="10692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 lvl="0" marR="0" indent="-254000" marL="34290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u="sng" sz="1800" lang="en-US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https://docs.google.com/a/andrew.cmu.edu/drawings/d/15pioPQz4cME4XDfI-pWJT-ZpDoZg81HkAyNswWoAEeQ</a:t>
            </a:r>
          </a:p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56318" x="832050"/>
            <a:ext cy="4952693" cx="747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3470" x="0"/>
            <a:ext cy="253105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06086" x="0"/>
            <a:ext cy="3245827" cx="914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