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RECAP – 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191"/>
            <a:ext cx="8673274" cy="332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 is Amazon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Turk, om je data te laten labelen?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 is k-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cross-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 hoe moet je dit zien in de context van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nl-NL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Bespreek de "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goodness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van een model tijdens training, en tijdens test fase. Voor zowel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lang="nl-NL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 is een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 een batch (vooral: wanneer doe je updating van je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learnable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parameters)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Bespreek bias -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 wat dat te maken heeft met # of features </a:t>
            </a:r>
          </a:p>
          <a:p>
            <a:pPr marL="114300" lvl="0" indent="0">
              <a:buClr>
                <a:srgbClr val="000000"/>
              </a:buClr>
              <a:buNone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--&gt; bias is meestal redelijk goed te begrijpen, maar focus op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 is data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imputation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Bespreek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versus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standarization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 wat is het effect hiervan op data met </a:t>
            </a:r>
            <a:r>
              <a:rPr lang="nl-NL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nl-N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Diavoorstelling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Neural Networks</vt:lpstr>
      <vt:lpstr>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2</cp:revision>
  <dcterms:modified xsi:type="dcterms:W3CDTF">2019-09-17T05:51:10Z</dcterms:modified>
</cp:coreProperties>
</file>