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A4649-52F9-4893-83E4-0EE04B318072}">
  <a:tblStyle styleId="{E5AA4649-52F9-4893-83E4-0EE04B318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77e2e16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77e2e16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NN Basics – 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672" y="4386150"/>
            <a:ext cx="3396656" cy="4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Discussion Topics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715617"/>
            <a:ext cx="8673274" cy="3772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Neural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Net is een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hierarchisch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model. Leg uit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Wat is een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affine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transformation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(in de context van een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Om een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multilayer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perceptron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met minstens 1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layer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te laten werken als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universal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approximator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heb je non-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activation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nodig. Verklaar.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ReLU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activation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uit, en waarom je soms een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leaky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ReLU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of ELU nodig hebt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uit in de context van een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en in de context van een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lang="nl-NL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Leg uit waarom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van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belangrijk is</a:t>
            </a: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Bij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backpropagation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gaan we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van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laten terugwerken naar het begin, via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chainrule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Daarom hebben we ook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gradients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van de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activation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nodig (niet echt die van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affine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transforms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). Leg in deze context het probleem van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vanishing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gradients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uit (zie ook vraag over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ReLU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activation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nl-NL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FD187-7763-4D87-B7BD-62D91FBA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nl-NL" dirty="0" err="1"/>
              <a:t>ToDo</a:t>
            </a:r>
            <a:r>
              <a:rPr lang="nl-NL" dirty="0"/>
              <a:t> – teamwork (zie Tim zijn verdeling)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D4AEA-8EA8-458E-91BA-ADBC8048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2365"/>
            <a:ext cx="8520600" cy="3866510"/>
          </a:xfrm>
        </p:spPr>
        <p:txBody>
          <a:bodyPr/>
          <a:lstStyle/>
          <a:p>
            <a:r>
              <a:rPr lang="nl-NL" sz="1100" dirty="0"/>
              <a:t>Ga verder op de notebook van vorige week voor de Titanic data set (</a:t>
            </a:r>
            <a:r>
              <a:rPr lang="nl-NL" sz="1100" dirty="0" err="1"/>
              <a:t>evt</a:t>
            </a:r>
            <a:r>
              <a:rPr lang="nl-NL" sz="1100" dirty="0"/>
              <a:t> versimpel je die eerst, door enkel beste ML methode over te houden)</a:t>
            </a:r>
          </a:p>
          <a:p>
            <a:r>
              <a:rPr lang="nl-NL" sz="1100" dirty="0"/>
              <a:t>Export je notebook en zorg dat je die ook kan werkende krijgen op Google </a:t>
            </a:r>
            <a:r>
              <a:rPr lang="nl-NL" sz="1100" dirty="0" err="1"/>
              <a:t>Colab</a:t>
            </a:r>
            <a:r>
              <a:rPr lang="nl-NL" sz="1100" dirty="0"/>
              <a:t> (import van dataset ga je nu nog wel extra moeten doen)</a:t>
            </a:r>
          </a:p>
          <a:p>
            <a:r>
              <a:rPr lang="nl-NL" sz="1100" dirty="0"/>
              <a:t>Visualisaties zijn zeer belangrijk om feeling te krijgen voor data</a:t>
            </a:r>
          </a:p>
          <a:p>
            <a:pPr lvl="1"/>
            <a:r>
              <a:rPr lang="nl-NL" sz="1000" dirty="0"/>
              <a:t>Zorg dat je visualisaties kan maken voor: </a:t>
            </a:r>
          </a:p>
          <a:p>
            <a:pPr lvl="2"/>
            <a:r>
              <a:rPr lang="nl-NL" sz="1000" dirty="0" err="1"/>
              <a:t>Preprocsessing</a:t>
            </a:r>
            <a:r>
              <a:rPr lang="nl-NL" sz="1000" dirty="0"/>
              <a:t>: </a:t>
            </a:r>
            <a:r>
              <a:rPr lang="nl-NL" sz="1000" dirty="0" err="1"/>
              <a:t>outliers</a:t>
            </a:r>
            <a:r>
              <a:rPr lang="nl-NL" sz="1000" dirty="0"/>
              <a:t>, distributies, missing </a:t>
            </a:r>
            <a:r>
              <a:rPr lang="nl-NL" sz="1000" dirty="0" err="1"/>
              <a:t>values</a:t>
            </a:r>
            <a:r>
              <a:rPr lang="nl-NL" sz="1000" dirty="0"/>
              <a:t>,…</a:t>
            </a:r>
          </a:p>
          <a:p>
            <a:pPr lvl="2"/>
            <a:r>
              <a:rPr lang="nl-NL" sz="1000" dirty="0"/>
              <a:t>Preprocessing feature </a:t>
            </a:r>
            <a:r>
              <a:rPr lang="nl-NL" sz="1000" dirty="0" err="1"/>
              <a:t>selection</a:t>
            </a:r>
            <a:r>
              <a:rPr lang="nl-NL" sz="1000" dirty="0"/>
              <a:t>: zorg dat je een </a:t>
            </a:r>
            <a:r>
              <a:rPr lang="nl-NL" sz="1000" dirty="0" err="1"/>
              <a:t>heatmap</a:t>
            </a:r>
            <a:r>
              <a:rPr lang="nl-NL" sz="1000" dirty="0"/>
              <a:t> van </a:t>
            </a:r>
            <a:r>
              <a:rPr lang="nl-NL" sz="1000" dirty="0" err="1"/>
              <a:t>correlated</a:t>
            </a:r>
            <a:r>
              <a:rPr lang="nl-NL" sz="1000" dirty="0"/>
              <a:t> features kan maken</a:t>
            </a:r>
          </a:p>
          <a:p>
            <a:pPr lvl="2"/>
            <a:r>
              <a:rPr lang="nl-NL" sz="1000" dirty="0" err="1"/>
              <a:t>Results</a:t>
            </a:r>
            <a:r>
              <a:rPr lang="nl-NL" sz="1000" dirty="0"/>
              <a:t> training: zorg dat je een visualisatie hebt voor de train en </a:t>
            </a:r>
            <a:r>
              <a:rPr lang="nl-NL" sz="1000" dirty="0" err="1"/>
              <a:t>validation</a:t>
            </a:r>
            <a:r>
              <a:rPr lang="nl-NL" sz="1000" dirty="0"/>
              <a:t> error, maar ook voor de </a:t>
            </a:r>
            <a:r>
              <a:rPr lang="nl-NL" sz="1000" dirty="0" err="1"/>
              <a:t>loss</a:t>
            </a:r>
            <a:r>
              <a:rPr lang="nl-NL" sz="1000" dirty="0"/>
              <a:t> </a:t>
            </a:r>
            <a:r>
              <a:rPr lang="nl-NL" sz="1000" dirty="0" err="1"/>
              <a:t>function</a:t>
            </a:r>
            <a:endParaRPr lang="nl-NL" sz="1000" dirty="0"/>
          </a:p>
          <a:p>
            <a:pPr lvl="2"/>
            <a:r>
              <a:rPr lang="nl-NL" sz="1000" dirty="0" err="1"/>
              <a:t>Results</a:t>
            </a:r>
            <a:r>
              <a:rPr lang="nl-NL" sz="1000" dirty="0"/>
              <a:t> test/</a:t>
            </a:r>
            <a:r>
              <a:rPr lang="nl-NL" sz="1000" dirty="0" err="1"/>
              <a:t>inference</a:t>
            </a:r>
            <a:r>
              <a:rPr lang="nl-NL" sz="1000" dirty="0"/>
              <a:t>: zorg dat je een visualisatie hebt voor de </a:t>
            </a:r>
            <a:r>
              <a:rPr lang="nl-NL" sz="1000" dirty="0" err="1"/>
              <a:t>confusion</a:t>
            </a:r>
            <a:r>
              <a:rPr lang="nl-NL" sz="1000" dirty="0"/>
              <a:t> matrix</a:t>
            </a:r>
          </a:p>
          <a:p>
            <a:r>
              <a:rPr lang="nl-NL" sz="1100" dirty="0" err="1"/>
              <a:t>Optimize</a:t>
            </a:r>
            <a:r>
              <a:rPr lang="nl-NL" sz="1100" dirty="0"/>
              <a:t> model</a:t>
            </a:r>
          </a:p>
          <a:p>
            <a:pPr lvl="1"/>
            <a:r>
              <a:rPr lang="nl-NL" sz="1000" dirty="0"/>
              <a:t>Gebruik enkel nuttige features (</a:t>
            </a:r>
            <a:r>
              <a:rPr lang="nl-NL" sz="1000" dirty="0" err="1"/>
              <a:t>pruning</a:t>
            </a:r>
            <a:r>
              <a:rPr lang="nl-NL" sz="1000" dirty="0"/>
              <a:t>), zoals je visualisatie aangeeft, of gebruik ‘</a:t>
            </a:r>
            <a:r>
              <a:rPr lang="nl-NL" sz="1000" dirty="0" err="1"/>
              <a:t>SelectKbest</a:t>
            </a:r>
            <a:r>
              <a:rPr lang="nl-NL" sz="1000" dirty="0"/>
              <a:t>’ methode van </a:t>
            </a:r>
            <a:r>
              <a:rPr lang="nl-NL" sz="1000" dirty="0" err="1"/>
              <a:t>Scikit</a:t>
            </a:r>
            <a:r>
              <a:rPr lang="nl-NL" sz="1000" dirty="0"/>
              <a:t> </a:t>
            </a:r>
            <a:r>
              <a:rPr lang="nl-NL" sz="1000" dirty="0" err="1"/>
              <a:t>learn</a:t>
            </a:r>
            <a:endParaRPr lang="nl-NL" sz="1000" dirty="0"/>
          </a:p>
          <a:p>
            <a:pPr lvl="1"/>
            <a:r>
              <a:rPr lang="nl-NL" sz="1000" dirty="0"/>
              <a:t>Upload nu een aparte </a:t>
            </a:r>
            <a:r>
              <a:rPr lang="nl-NL" sz="1000" dirty="0" err="1"/>
              <a:t>csv</a:t>
            </a:r>
            <a:r>
              <a:rPr lang="nl-NL" sz="1000" dirty="0"/>
              <a:t> file met  (hopelijk betere) </a:t>
            </a:r>
            <a:r>
              <a:rPr lang="nl-NL" sz="1000" dirty="0" err="1"/>
              <a:t>predictions</a:t>
            </a:r>
            <a:r>
              <a:rPr lang="nl-NL" sz="1000" dirty="0"/>
              <a:t> naar </a:t>
            </a:r>
            <a:r>
              <a:rPr lang="nl-NL" sz="1000" dirty="0" err="1"/>
              <a:t>Kaggle</a:t>
            </a:r>
            <a:r>
              <a:rPr lang="nl-NL" sz="1000" dirty="0"/>
              <a:t> </a:t>
            </a:r>
            <a:r>
              <a:rPr lang="nl-NL" sz="1000" dirty="0">
                <a:sym typeface="Wingdings" panose="05000000000000000000" pitchFamily="2" charset="2"/>
              </a:rPr>
              <a:t> dus nu echt met aparte </a:t>
            </a:r>
            <a:r>
              <a:rPr lang="nl-NL" sz="1000" dirty="0" err="1">
                <a:sym typeface="Wingdings" panose="05000000000000000000" pitchFamily="2" charset="2"/>
              </a:rPr>
              <a:t>csv</a:t>
            </a:r>
            <a:r>
              <a:rPr lang="nl-NL" sz="1000" dirty="0">
                <a:sym typeface="Wingdings" panose="05000000000000000000" pitchFamily="2" charset="2"/>
              </a:rPr>
              <a:t> file werken via </a:t>
            </a:r>
            <a:r>
              <a:rPr lang="nl-NL" sz="1000" dirty="0" err="1">
                <a:sym typeface="Wingdings" panose="05000000000000000000" pitchFamily="2" charset="2"/>
              </a:rPr>
              <a:t>Colab</a:t>
            </a:r>
            <a:r>
              <a:rPr lang="nl-NL" sz="1000" dirty="0">
                <a:sym typeface="Wingdings" panose="05000000000000000000" pitchFamily="2" charset="2"/>
              </a:rPr>
              <a:t>, en die uploaden als </a:t>
            </a:r>
            <a:r>
              <a:rPr lang="nl-NL" sz="1000" dirty="0" err="1">
                <a:sym typeface="Wingdings" panose="05000000000000000000" pitchFamily="2" charset="2"/>
              </a:rPr>
              <a:t>answer</a:t>
            </a:r>
            <a:endParaRPr lang="nl-NL" sz="1000" dirty="0">
              <a:sym typeface="Wingdings" panose="05000000000000000000" pitchFamily="2" charset="2"/>
            </a:endParaRPr>
          </a:p>
          <a:p>
            <a:r>
              <a:rPr lang="nl-NL" sz="1100" dirty="0">
                <a:sym typeface="Wingdings" panose="05000000000000000000" pitchFamily="2" charset="2"/>
              </a:rPr>
              <a:t>Zorg dat je je notebook op je private </a:t>
            </a:r>
            <a:r>
              <a:rPr lang="nl-NL" sz="1100" dirty="0" err="1">
                <a:sym typeface="Wingdings" panose="05000000000000000000" pitchFamily="2" charset="2"/>
              </a:rPr>
              <a:t>repo</a:t>
            </a:r>
            <a:r>
              <a:rPr lang="nl-NL" sz="1100" dirty="0">
                <a:sym typeface="Wingdings" panose="05000000000000000000" pitchFamily="2" charset="2"/>
              </a:rPr>
              <a:t> bijhoudt</a:t>
            </a:r>
            <a:endParaRPr lang="nl-NL" sz="11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63197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377</Words>
  <Application>Microsoft Office PowerPoint</Application>
  <PresentationFormat>Diavoorstelling (16:9)</PresentationFormat>
  <Paragraphs>23</Paragraphs>
  <Slides>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Calibri</vt:lpstr>
      <vt:lpstr>Simple Light</vt:lpstr>
      <vt:lpstr>Neural Networks</vt:lpstr>
      <vt:lpstr>Discussion Topics</vt:lpstr>
      <vt:lpstr>ToDo – teamwork (zie Tim zijn verdeling)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cp:lastModifiedBy>Bram Heyns</cp:lastModifiedBy>
  <cp:revision>4</cp:revision>
  <dcterms:modified xsi:type="dcterms:W3CDTF">2019-09-24T06:14:05Z</dcterms:modified>
</cp:coreProperties>
</file>