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NN </a:t>
            </a:r>
            <a:r>
              <a:rPr lang="nl-BE" dirty="0">
                <a:latin typeface="Calibri"/>
                <a:ea typeface="Calibri"/>
                <a:cs typeface="Calibri"/>
                <a:sym typeface="Calibri"/>
              </a:rPr>
              <a:t>Adv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– 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tov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gewone ‘batch’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), en wat het begrip ‘mini-batch’ in deze context betekent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een goede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is, en wat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simulated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annealing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betekent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verschillende soorten regularisatie uit: L1 of L2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decay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early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stopping,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ensemble technieken, data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augmentation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 batch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verschillende soorten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optimizations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uit: batch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momentum technieken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RMSProp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Adam),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intializers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(Xavier)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teamwork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2365"/>
            <a:ext cx="8520600" cy="3866510"/>
          </a:xfrm>
        </p:spPr>
        <p:txBody>
          <a:bodyPr/>
          <a:lstStyle/>
          <a:p>
            <a:r>
              <a:rPr lang="nl-NL" sz="1400" dirty="0"/>
              <a:t>Gebruik de ‘</a:t>
            </a:r>
            <a:r>
              <a:rPr lang="nl-NL" sz="1400" dirty="0" err="1"/>
              <a:t>simple_mnist_classifier.ipynb</a:t>
            </a:r>
            <a:r>
              <a:rPr lang="nl-NL" sz="1400" dirty="0"/>
              <a:t>’ op Google </a:t>
            </a:r>
            <a:r>
              <a:rPr lang="nl-NL" sz="1400" dirty="0" err="1"/>
              <a:t>Colab</a:t>
            </a:r>
            <a:r>
              <a:rPr lang="nl-NL" sz="1400" dirty="0"/>
              <a:t> om een feeling te krijgen voor </a:t>
            </a:r>
            <a:r>
              <a:rPr lang="nl-NL" sz="1400" dirty="0" err="1"/>
              <a:t>Keras</a:t>
            </a:r>
            <a:r>
              <a:rPr lang="nl-NL" sz="1400" dirty="0"/>
              <a:t> / Tensorflow, en een </a:t>
            </a:r>
            <a:r>
              <a:rPr lang="nl-NL" sz="1400" dirty="0" err="1"/>
              <a:t>naive</a:t>
            </a:r>
            <a:r>
              <a:rPr lang="nl-NL" sz="1400" dirty="0"/>
              <a:t> approach om </a:t>
            </a:r>
            <a:r>
              <a:rPr lang="nl-NL" sz="1400" dirty="0" err="1"/>
              <a:t>mnist</a:t>
            </a:r>
            <a:r>
              <a:rPr lang="nl-NL" sz="1400" dirty="0"/>
              <a:t> data te trainen</a:t>
            </a:r>
          </a:p>
          <a:p>
            <a:pPr marL="114300" indent="0">
              <a:buNone/>
            </a:pPr>
            <a:endParaRPr lang="nl-NL" sz="1400" dirty="0"/>
          </a:p>
          <a:p>
            <a:r>
              <a:rPr lang="nl-NL" sz="1400" dirty="0"/>
              <a:t>Los de ‘</a:t>
            </a:r>
            <a:r>
              <a:rPr lang="nl-NL" sz="1400" dirty="0" err="1"/>
              <a:t>simple_mnist_classifier_exercise.ipynb</a:t>
            </a:r>
            <a:r>
              <a:rPr lang="nl-NL" sz="1400" dirty="0"/>
              <a:t>’ op</a:t>
            </a:r>
          </a:p>
          <a:p>
            <a:pPr lvl="1"/>
            <a:r>
              <a:rPr lang="nl-NL" dirty="0"/>
              <a:t>Hier staan vele opties in om uit te proberen. Sommige zullen goed werken, andere gaan helemaal niets doen, nog andere gaan gewoonweg slecht zijn</a:t>
            </a:r>
          </a:p>
          <a:p>
            <a:pPr lvl="1"/>
            <a:r>
              <a:rPr lang="nl-NL" dirty="0"/>
              <a:t>Probeer een feeling te krijgen welke opties je hebt bij </a:t>
            </a:r>
            <a:r>
              <a:rPr lang="nl-NL" dirty="0" err="1"/>
              <a:t>Neural</a:t>
            </a:r>
            <a:r>
              <a:rPr lang="nl-NL" dirty="0"/>
              <a:t> Networks </a:t>
            </a:r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193</Words>
  <Application>Microsoft Office PowerPoint</Application>
  <PresentationFormat>Diavoorstelling (16:9)</PresentationFormat>
  <Paragraphs>14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Neural Networks</vt:lpstr>
      <vt:lpstr>Discussion Topics</vt:lpstr>
      <vt:lpstr>ToDo –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6</cp:revision>
  <dcterms:modified xsi:type="dcterms:W3CDTF">2019-09-30T20:53:47Z</dcterms:modified>
</cp:coreProperties>
</file>