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CNNs – 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welke pre-processing technieken meestal nodig zijn om met images te kunnen werken in een CNN?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Waarom gebruiken we geen DNN om computer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te doen op images?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(in de context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CNNs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), en gebruik hiervoor de termen ‘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locale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receptive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field’, ‘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stride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’, ‘feature map’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een 2D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bewerking is met een 3D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op een RGB image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waarom we padding kunnen gebruiken bij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bewerkingen op images, en geef enkele voorbeelden van padding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Waarom is het belangrijk dat je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output_size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bewerking moet weten?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waarvoor we pooling technieken gebruiken, en geef enkele voorbeelden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een typische CNN architectuur uit voor image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convolutions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poolings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flattening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teamwork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2365"/>
            <a:ext cx="8520600" cy="3866510"/>
          </a:xfrm>
        </p:spPr>
        <p:txBody>
          <a:bodyPr/>
          <a:lstStyle/>
          <a:p>
            <a:r>
              <a:rPr lang="nl-NL" sz="1400" dirty="0"/>
              <a:t>Notebooks:</a:t>
            </a:r>
          </a:p>
          <a:p>
            <a:pPr lvl="1"/>
            <a:r>
              <a:rPr lang="nl-NL" sz="1200" dirty="0"/>
              <a:t>00-convolutional-mnist-keras.ipynb, en 01-convolutional-mnist-keras-exercise.ipynb</a:t>
            </a:r>
          </a:p>
          <a:p>
            <a:pPr lvl="1"/>
            <a:r>
              <a:rPr lang="nl-NL" sz="1200" i="1" dirty="0"/>
              <a:t>Ter info: 02-convolutional-mnist-pytorch.ipynb, en 03-convolutional-mnist-tensorflow.ipynb</a:t>
            </a:r>
          </a:p>
          <a:p>
            <a:pPr lvl="1"/>
            <a:r>
              <a:rPr lang="nl-NL" sz="1200" dirty="0"/>
              <a:t>04-cats-and-dogs-small-dataset.ipynb</a:t>
            </a:r>
          </a:p>
          <a:p>
            <a:pPr lvl="1"/>
            <a:endParaRPr lang="nl-NL" sz="1000" dirty="0"/>
          </a:p>
          <a:p>
            <a:pPr marL="114300" indent="0">
              <a:buNone/>
            </a:pPr>
            <a:endParaRPr lang="nl-NL" dirty="0"/>
          </a:p>
          <a:p>
            <a:r>
              <a:rPr lang="nl-NL" dirty="0">
                <a:solidFill>
                  <a:srgbClr val="0070C0"/>
                </a:solidFill>
              </a:rPr>
              <a:t>Challenge: </a:t>
            </a: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Add</a:t>
            </a:r>
            <a:r>
              <a:rPr lang="nl-NL" dirty="0">
                <a:solidFill>
                  <a:srgbClr val="0070C0"/>
                </a:solidFill>
              </a:rPr>
              <a:t> Callbacks – </a:t>
            </a:r>
            <a:r>
              <a:rPr lang="nl-NL" dirty="0" err="1">
                <a:solidFill>
                  <a:srgbClr val="0070C0"/>
                </a:solidFill>
              </a:rPr>
              <a:t>Early</a:t>
            </a:r>
            <a:r>
              <a:rPr lang="nl-NL" dirty="0">
                <a:solidFill>
                  <a:srgbClr val="0070C0"/>
                </a:solidFill>
              </a:rPr>
              <a:t> stopping </a:t>
            </a:r>
            <a:r>
              <a:rPr lang="nl-NL" dirty="0" err="1">
                <a:solidFill>
                  <a:srgbClr val="0070C0"/>
                </a:solidFill>
              </a:rPr>
              <a:t>to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cats&amp;dogs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example</a:t>
            </a:r>
            <a:r>
              <a:rPr lang="nl-NL" dirty="0">
                <a:solidFill>
                  <a:srgbClr val="0070C0"/>
                </a:solidFill>
              </a:rPr>
              <a:t> in </a:t>
            </a:r>
            <a:r>
              <a:rPr lang="nl-NL" dirty="0" err="1">
                <a:solidFill>
                  <a:srgbClr val="0070C0"/>
                </a:solidFill>
              </a:rPr>
              <a:t>Keras</a:t>
            </a:r>
            <a:endParaRPr lang="nl-NL" dirty="0">
              <a:solidFill>
                <a:srgbClr val="0070C0"/>
              </a:solidFill>
            </a:endParaRP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Add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BatchNorm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 err="1">
                <a:solidFill>
                  <a:srgbClr val="0070C0"/>
                </a:solidFill>
              </a:rPr>
              <a:t>layers</a:t>
            </a:r>
            <a:r>
              <a:rPr lang="nl-NL" dirty="0">
                <a:solidFill>
                  <a:srgbClr val="0070C0"/>
                </a:solidFill>
              </a:rPr>
              <a:t> in </a:t>
            </a:r>
            <a:r>
              <a:rPr lang="nl-NL" dirty="0" err="1">
                <a:solidFill>
                  <a:srgbClr val="0070C0"/>
                </a:solidFill>
              </a:rPr>
              <a:t>the</a:t>
            </a:r>
            <a:r>
              <a:rPr lang="nl-NL" dirty="0">
                <a:solidFill>
                  <a:srgbClr val="0070C0"/>
                </a:solidFill>
              </a:rPr>
              <a:t> CNN </a:t>
            </a:r>
            <a:r>
              <a:rPr lang="nl-NL" dirty="0" err="1">
                <a:solidFill>
                  <a:srgbClr val="0070C0"/>
                </a:solidFill>
              </a:rPr>
              <a:t>architecture</a:t>
            </a:r>
            <a:r>
              <a:rPr lang="nl-NL" dirty="0">
                <a:solidFill>
                  <a:srgbClr val="0070C0"/>
                </a:solidFill>
              </a:rPr>
              <a:t> </a:t>
            </a:r>
            <a:r>
              <a:rPr lang="nl-NL" dirty="0">
                <a:solidFill>
                  <a:srgbClr val="0070C0"/>
                </a:solidFill>
                <a:sym typeface="Wingdings" panose="05000000000000000000" pitchFamily="2" charset="2"/>
              </a:rPr>
              <a:t> effect?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210</Words>
  <Application>Microsoft Office PowerPoint</Application>
  <PresentationFormat>Diavoorstelling (16:9)</PresentationFormat>
  <Paragraphs>21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Neural Networks</vt:lpstr>
      <vt:lpstr>Discussion Topics</vt:lpstr>
      <vt:lpstr>ToDo –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12</cp:revision>
  <dcterms:modified xsi:type="dcterms:W3CDTF">2019-10-08T06:13:43Z</dcterms:modified>
</cp:coreProperties>
</file>