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lology.com/blog/quick-guide-to-run-tensorboard-in-google-colab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Discussion</a:t>
            </a: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 Topics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Exam</a:t>
            </a: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hoe, en waarom, we Active Learning gebruiken om data sneller te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labellen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(bv via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MachineLearning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-human-in-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-loop-approach) 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waarom het soms aangewezen is om, eerder dan voor een grote hoeveelheid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labelled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data, voor meer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tov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quantity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data te gaan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verschillende stappen van het kwaliteitsvol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labellen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data, via een Active Learning approach, uit. Leg ook uit waarom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querying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stap hierin zo cruciaal is.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kort uit wat model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distillation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betekent (of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distillation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in de context van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computing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FD187-7763-4D87-B7BD-62D91FBA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nl-NL" dirty="0" err="1"/>
              <a:t>ToDo</a:t>
            </a:r>
            <a:r>
              <a:rPr lang="nl-NL" dirty="0"/>
              <a:t> – </a:t>
            </a:r>
            <a:r>
              <a:rPr lang="nl-NL" dirty="0" err="1"/>
              <a:t>Exam</a:t>
            </a:r>
            <a:r>
              <a:rPr lang="nl-NL" dirty="0"/>
              <a:t> </a:t>
            </a:r>
            <a:r>
              <a:rPr lang="nl-NL" dirty="0" err="1"/>
              <a:t>Challenges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D4AEA-8EA8-458E-91BA-ADBC8048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2700"/>
            <a:ext cx="8520600" cy="3996175"/>
          </a:xfrm>
        </p:spPr>
        <p:txBody>
          <a:bodyPr/>
          <a:lstStyle/>
          <a:p>
            <a:r>
              <a:rPr lang="nl-NL" sz="2000" dirty="0" err="1">
                <a:solidFill>
                  <a:srgbClr val="0070C0"/>
                </a:solidFill>
              </a:rPr>
              <a:t>Exam</a:t>
            </a:r>
            <a:r>
              <a:rPr lang="nl-NL" sz="2000" dirty="0">
                <a:solidFill>
                  <a:srgbClr val="0070C0"/>
                </a:solidFill>
              </a:rPr>
              <a:t> Challenge1: </a:t>
            </a:r>
            <a:r>
              <a:rPr lang="nl-NL" sz="2000" dirty="0">
                <a:solidFill>
                  <a:schemeClr val="tx1"/>
                </a:solidFill>
              </a:rPr>
              <a:t>image </a:t>
            </a:r>
            <a:r>
              <a:rPr lang="nl-NL" sz="2000" dirty="0" err="1">
                <a:solidFill>
                  <a:schemeClr val="tx1"/>
                </a:solidFill>
              </a:rPr>
              <a:t>classification</a:t>
            </a:r>
            <a:r>
              <a:rPr lang="nl-NL" sz="2000" dirty="0">
                <a:solidFill>
                  <a:schemeClr val="tx1"/>
                </a:solidFill>
              </a:rPr>
              <a:t> – </a:t>
            </a:r>
            <a:r>
              <a:rPr lang="nl-NL" sz="2000" dirty="0" err="1">
                <a:solidFill>
                  <a:schemeClr val="tx1"/>
                </a:solidFill>
              </a:rPr>
              <a:t>see</a:t>
            </a:r>
            <a:r>
              <a:rPr lang="nl-NL" sz="2000" dirty="0">
                <a:solidFill>
                  <a:schemeClr val="tx1"/>
                </a:solidFill>
              </a:rPr>
              <a:t> last week</a:t>
            </a:r>
          </a:p>
          <a:p>
            <a:r>
              <a:rPr lang="nl-NL" sz="2000" dirty="0" err="1">
                <a:solidFill>
                  <a:srgbClr val="0070C0"/>
                </a:solidFill>
              </a:rPr>
              <a:t>Exam</a:t>
            </a:r>
            <a:r>
              <a:rPr lang="nl-NL" sz="2000" dirty="0">
                <a:solidFill>
                  <a:srgbClr val="0070C0"/>
                </a:solidFill>
              </a:rPr>
              <a:t> Challenge2: </a:t>
            </a:r>
            <a:r>
              <a:rPr lang="nl-NL" sz="2000" dirty="0">
                <a:solidFill>
                  <a:schemeClr val="tx1"/>
                </a:solidFill>
              </a:rPr>
              <a:t>NLP or time series </a:t>
            </a:r>
            <a:r>
              <a:rPr lang="nl-NL" sz="2000" dirty="0" err="1">
                <a:solidFill>
                  <a:schemeClr val="tx1"/>
                </a:solidFill>
              </a:rPr>
              <a:t>related</a:t>
            </a:r>
            <a:r>
              <a:rPr lang="nl-NL" sz="2000" dirty="0">
                <a:solidFill>
                  <a:schemeClr val="tx1"/>
                </a:solidFill>
              </a:rPr>
              <a:t> (</a:t>
            </a:r>
            <a:r>
              <a:rPr lang="nl-NL" sz="2000" dirty="0" err="1">
                <a:solidFill>
                  <a:schemeClr val="tx1"/>
                </a:solidFill>
              </a:rPr>
              <a:t>tbd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r>
              <a:rPr lang="nl-NL" sz="2000" dirty="0" err="1">
                <a:solidFill>
                  <a:srgbClr val="0070C0"/>
                </a:solidFill>
              </a:rPr>
              <a:t>Exam</a:t>
            </a:r>
            <a:r>
              <a:rPr lang="nl-NL" sz="2000" dirty="0">
                <a:solidFill>
                  <a:srgbClr val="0070C0"/>
                </a:solidFill>
              </a:rPr>
              <a:t> Challenge3: </a:t>
            </a:r>
            <a:r>
              <a:rPr lang="nl-NL" sz="2000" dirty="0" err="1">
                <a:solidFill>
                  <a:schemeClr val="tx1"/>
                </a:solidFill>
              </a:rPr>
              <a:t>choose</a:t>
            </a:r>
            <a:r>
              <a:rPr lang="nl-NL" sz="2000" dirty="0">
                <a:solidFill>
                  <a:schemeClr val="tx1"/>
                </a:solidFill>
              </a:rPr>
              <a:t> a public dataset on </a:t>
            </a:r>
            <a:r>
              <a:rPr lang="nl-NL" sz="2000" dirty="0" err="1">
                <a:solidFill>
                  <a:schemeClr val="tx1"/>
                </a:solidFill>
              </a:rPr>
              <a:t>Kaggle</a:t>
            </a:r>
            <a:r>
              <a:rPr lang="nl-NL" sz="2000" dirty="0">
                <a:solidFill>
                  <a:schemeClr val="tx1"/>
                </a:solidFill>
              </a:rPr>
              <a:t>                   (</a:t>
            </a:r>
            <a:r>
              <a:rPr lang="nl-NL" sz="2000" dirty="0" err="1">
                <a:solidFill>
                  <a:schemeClr val="tx1"/>
                </a:solidFill>
              </a:rPr>
              <a:t>with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usability</a:t>
            </a:r>
            <a:r>
              <a:rPr lang="nl-NL" sz="2000" dirty="0">
                <a:solidFill>
                  <a:schemeClr val="tx1"/>
                </a:solidFill>
              </a:rPr>
              <a:t> &gt;8.0), get </a:t>
            </a:r>
            <a:r>
              <a:rPr lang="nl-NL" sz="2000" dirty="0" err="1">
                <a:solidFill>
                  <a:schemeClr val="tx1"/>
                </a:solidFill>
              </a:rPr>
              <a:t>approval</a:t>
            </a:r>
            <a:r>
              <a:rPr lang="nl-NL" sz="2000" dirty="0">
                <a:solidFill>
                  <a:schemeClr val="tx1"/>
                </a:solidFill>
              </a:rPr>
              <a:t>, max 2 teams on </a:t>
            </a:r>
            <a:r>
              <a:rPr lang="nl-NL" sz="2000" dirty="0" err="1">
                <a:solidFill>
                  <a:schemeClr val="tx1"/>
                </a:solidFill>
              </a:rPr>
              <a:t>same</a:t>
            </a:r>
            <a:r>
              <a:rPr lang="nl-NL" sz="2000" dirty="0">
                <a:solidFill>
                  <a:schemeClr val="tx1"/>
                </a:solidFill>
              </a:rPr>
              <a:t> dataset</a:t>
            </a:r>
          </a:p>
          <a:p>
            <a:pPr marL="114300" indent="0">
              <a:buNone/>
            </a:pPr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>
                <a:solidFill>
                  <a:srgbClr val="0070C0"/>
                </a:solidFill>
              </a:rPr>
              <a:t>Extra </a:t>
            </a:r>
            <a:r>
              <a:rPr lang="nl-NL" sz="2000" dirty="0" err="1">
                <a:solidFill>
                  <a:srgbClr val="0070C0"/>
                </a:solidFill>
              </a:rPr>
              <a:t>Credits</a:t>
            </a:r>
            <a:r>
              <a:rPr lang="nl-NL" sz="2000" dirty="0">
                <a:solidFill>
                  <a:srgbClr val="0070C0"/>
                </a:solidFill>
              </a:rPr>
              <a:t> </a:t>
            </a:r>
            <a:r>
              <a:rPr lang="nl-NL" sz="2000" dirty="0" err="1">
                <a:solidFill>
                  <a:srgbClr val="0070C0"/>
                </a:solidFill>
              </a:rPr>
              <a:t>Exam</a:t>
            </a:r>
            <a:r>
              <a:rPr lang="nl-NL" sz="2000" dirty="0">
                <a:solidFill>
                  <a:srgbClr val="0070C0"/>
                </a:solidFill>
              </a:rPr>
              <a:t> </a:t>
            </a:r>
            <a:r>
              <a:rPr lang="nl-NL" sz="2000" dirty="0" err="1">
                <a:solidFill>
                  <a:srgbClr val="0070C0"/>
                </a:solidFill>
              </a:rPr>
              <a:t>Challenges</a:t>
            </a:r>
            <a:r>
              <a:rPr lang="nl-NL" sz="2000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nl-NL" sz="1100" dirty="0">
                <a:solidFill>
                  <a:srgbClr val="0070C0"/>
                </a:solidFill>
              </a:rPr>
              <a:t>Open </a:t>
            </a:r>
            <a:r>
              <a:rPr lang="nl-NL" sz="1100" dirty="0" err="1">
                <a:solidFill>
                  <a:srgbClr val="0070C0"/>
                </a:solidFill>
              </a:rPr>
              <a:t>Kaggle</a:t>
            </a:r>
            <a:r>
              <a:rPr lang="nl-NL" sz="1100" dirty="0">
                <a:solidFill>
                  <a:srgbClr val="0070C0"/>
                </a:solidFill>
              </a:rPr>
              <a:t> </a:t>
            </a:r>
            <a:r>
              <a:rPr lang="nl-NL" sz="1100" dirty="0" err="1">
                <a:solidFill>
                  <a:srgbClr val="0070C0"/>
                </a:solidFill>
              </a:rPr>
              <a:t>competition</a:t>
            </a:r>
            <a:endParaRPr lang="nl-NL" sz="1100" dirty="0">
              <a:solidFill>
                <a:srgbClr val="0070C0"/>
              </a:solidFill>
            </a:endParaRPr>
          </a:p>
          <a:p>
            <a:pPr lvl="1"/>
            <a:r>
              <a:rPr lang="nl-NL" sz="1100" dirty="0" err="1">
                <a:solidFill>
                  <a:srgbClr val="0070C0"/>
                </a:solidFill>
              </a:rPr>
              <a:t>Use</a:t>
            </a:r>
            <a:r>
              <a:rPr lang="nl-NL" sz="1100" dirty="0">
                <a:solidFill>
                  <a:srgbClr val="0070C0"/>
                </a:solidFill>
              </a:rPr>
              <a:t> AWS Sagemaker? </a:t>
            </a:r>
            <a:r>
              <a:rPr lang="nl-NL" sz="1100" dirty="0" err="1">
                <a:solidFill>
                  <a:srgbClr val="0070C0"/>
                </a:solidFill>
              </a:rPr>
              <a:t>Use</a:t>
            </a:r>
            <a:r>
              <a:rPr lang="nl-NL" sz="1100" dirty="0">
                <a:solidFill>
                  <a:srgbClr val="0070C0"/>
                </a:solidFill>
              </a:rPr>
              <a:t> </a:t>
            </a:r>
            <a:r>
              <a:rPr lang="nl-NL" sz="1100" dirty="0" err="1">
                <a:solidFill>
                  <a:srgbClr val="0070C0"/>
                </a:solidFill>
              </a:rPr>
              <a:t>GoogleCloud</a:t>
            </a:r>
            <a:r>
              <a:rPr lang="nl-NL" sz="1100" dirty="0">
                <a:solidFill>
                  <a:srgbClr val="0070C0"/>
                </a:solidFill>
              </a:rPr>
              <a:t>? Connect GC account </a:t>
            </a:r>
            <a:r>
              <a:rPr lang="nl-NL" sz="1100" dirty="0" err="1">
                <a:solidFill>
                  <a:srgbClr val="0070C0"/>
                </a:solidFill>
              </a:rPr>
              <a:t>to</a:t>
            </a:r>
            <a:r>
              <a:rPr lang="nl-NL" sz="1100" dirty="0">
                <a:solidFill>
                  <a:srgbClr val="0070C0"/>
                </a:solidFill>
              </a:rPr>
              <a:t> </a:t>
            </a:r>
            <a:r>
              <a:rPr lang="nl-NL" sz="1100" dirty="0" err="1">
                <a:solidFill>
                  <a:srgbClr val="0070C0"/>
                </a:solidFill>
              </a:rPr>
              <a:t>local</a:t>
            </a:r>
            <a:r>
              <a:rPr lang="nl-NL" sz="1100" dirty="0">
                <a:solidFill>
                  <a:srgbClr val="0070C0"/>
                </a:solidFill>
              </a:rPr>
              <a:t> </a:t>
            </a:r>
            <a:r>
              <a:rPr lang="nl-NL" sz="1100" dirty="0" err="1">
                <a:solidFill>
                  <a:srgbClr val="0070C0"/>
                </a:solidFill>
              </a:rPr>
              <a:t>Jupyter</a:t>
            </a:r>
            <a:r>
              <a:rPr lang="nl-NL" sz="1100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nl-NL" sz="1100" dirty="0">
                <a:solidFill>
                  <a:srgbClr val="0070C0"/>
                </a:solidFill>
              </a:rPr>
              <a:t>Run Tensorboard </a:t>
            </a:r>
            <a:r>
              <a:rPr lang="nl-NL" sz="1100" dirty="0" err="1">
                <a:solidFill>
                  <a:srgbClr val="0070C0"/>
                </a:solidFill>
              </a:rPr>
              <a:t>visualisations</a:t>
            </a:r>
            <a:r>
              <a:rPr lang="nl-NL" sz="1100" dirty="0">
                <a:solidFill>
                  <a:srgbClr val="0070C0"/>
                </a:solidFill>
              </a:rPr>
              <a:t>? </a:t>
            </a:r>
            <a:r>
              <a:rPr lang="nl-NL" sz="1100" dirty="0" err="1">
                <a:solidFill>
                  <a:srgbClr val="0070C0"/>
                </a:solidFill>
              </a:rPr>
              <a:t>from</a:t>
            </a:r>
            <a:r>
              <a:rPr lang="nl-NL" sz="1100" dirty="0">
                <a:solidFill>
                  <a:srgbClr val="0070C0"/>
                </a:solidFill>
              </a:rPr>
              <a:t> </a:t>
            </a:r>
            <a:r>
              <a:rPr lang="nl-NL" sz="1100" dirty="0" err="1">
                <a:solidFill>
                  <a:srgbClr val="0070C0"/>
                </a:solidFill>
              </a:rPr>
              <a:t>Colab</a:t>
            </a:r>
            <a:r>
              <a:rPr lang="nl-NL" sz="1100" dirty="0">
                <a:solidFill>
                  <a:srgbClr val="0070C0"/>
                </a:solidFill>
              </a:rPr>
              <a:t>?</a:t>
            </a:r>
          </a:p>
          <a:p>
            <a:pPr lvl="2"/>
            <a:r>
              <a:rPr lang="nl-NL" sz="1100" dirty="0">
                <a:solidFill>
                  <a:srgbClr val="0070C0"/>
                </a:solidFill>
              </a:rPr>
              <a:t>(</a:t>
            </a:r>
            <a:r>
              <a:rPr lang="nl-BE" sz="1100" dirty="0">
                <a:hlinkClick r:id="rId2"/>
              </a:rPr>
              <a:t>https://www.dlology.com/blog/quick-guide-to-run-tensorboard-in-google-colab/</a:t>
            </a:r>
            <a:r>
              <a:rPr lang="nl-BE" sz="1100" dirty="0"/>
              <a:t>)</a:t>
            </a:r>
            <a:endParaRPr lang="nl-NL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197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198</Words>
  <Application>Microsoft Office PowerPoint</Application>
  <PresentationFormat>Diavoorstelling (16:9)</PresentationFormat>
  <Paragraphs>19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Neural Networks</vt:lpstr>
      <vt:lpstr>Discussion Topics</vt:lpstr>
      <vt:lpstr>ToDo – Exam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28</cp:revision>
  <dcterms:modified xsi:type="dcterms:W3CDTF">2019-10-21T12:42:46Z</dcterms:modified>
</cp:coreProperties>
</file>