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AA4649-52F9-4893-83E4-0EE04B318072}">
  <a:tblStyle styleId="{E5AA4649-52F9-4893-83E4-0EE04B3180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14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e77e2e167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e77e2e167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Neural Networks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>
                <a:latin typeface="Calibri"/>
                <a:ea typeface="Calibri"/>
                <a:cs typeface="Calibri"/>
                <a:sym typeface="Calibri"/>
              </a:rPr>
              <a:t>Discussion</a:t>
            </a:r>
            <a:r>
              <a:rPr lang="nl-NL" dirty="0">
                <a:latin typeface="Calibri"/>
                <a:ea typeface="Calibri"/>
                <a:cs typeface="Calibri"/>
                <a:sym typeface="Calibri"/>
              </a:rPr>
              <a:t> Topics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>
                <a:latin typeface="Calibri"/>
                <a:ea typeface="Calibri"/>
                <a:cs typeface="Calibri"/>
                <a:sym typeface="Calibri"/>
              </a:rPr>
              <a:t>&amp;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>
                <a:latin typeface="Calibri"/>
                <a:ea typeface="Calibri"/>
                <a:cs typeface="Calibri"/>
                <a:sym typeface="Calibri"/>
              </a:rPr>
              <a:t>Exam</a:t>
            </a:r>
            <a:r>
              <a:rPr lang="nl-NL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dirty="0" err="1"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672" y="4386150"/>
            <a:ext cx="3396656" cy="4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Discussion Topics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715617"/>
            <a:ext cx="8673274" cy="3772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Leg het principe van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tokenization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uit, in de context van NLP (gebruik hiervoor: n-grams, corpus,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dictionary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vocabulary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normalization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en cleaning van tekst, special tokens, stemming/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lemmatization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stop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words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</a:p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Leg de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vectorization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van tokens uit: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frequency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based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(BOW,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tf-idf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), en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probability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based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word-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embeddings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(word2vec). </a:t>
            </a:r>
          </a:p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Leg uit wat het long term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dependency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is bij word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embeddings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en hoe we een Language Model kunnen trainen via RNN/LSTM/GRU of 1-D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CNNs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om dit probleem in beperkte mate op te lossen</a:t>
            </a:r>
          </a:p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Leg de verschillende evoluties in het NLP domein bondig uit. Focus op hoe iedere evolutie een verbetering is van de vorige manier van werken</a:t>
            </a:r>
          </a:p>
          <a:p>
            <a:pPr lvl="1">
              <a:buClr>
                <a:srgbClr val="000000"/>
              </a:buClr>
              <a:buFont typeface="Calibri"/>
              <a:buChar char="●"/>
            </a:pP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(BOW/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hot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encoding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 word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embeddings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(word2vec,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glove,fasttext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) 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RNNs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/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CNNs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 attention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enrichment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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Transformers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 Transfer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learning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(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ULMFit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,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ELMo</a:t>
            </a:r>
            <a:r>
              <a:rPr lang="nl-NL">
                <a:solidFill>
                  <a:schemeClr val="tx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, BERT, GPT-2)</a:t>
            </a:r>
            <a:endParaRPr lang="nl-NL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rgbClr val="000000"/>
              </a:buClr>
              <a:buFont typeface="Calibri"/>
              <a:buChar char="●"/>
            </a:pPr>
            <a:endParaRPr lang="nl-NL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FD187-7763-4D87-B7BD-62D91FBA1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</p:spPr>
        <p:txBody>
          <a:bodyPr/>
          <a:lstStyle/>
          <a:p>
            <a:r>
              <a:rPr lang="nl-NL" dirty="0" err="1"/>
              <a:t>ToDo</a:t>
            </a:r>
            <a:r>
              <a:rPr lang="nl-NL" dirty="0"/>
              <a:t> – </a:t>
            </a:r>
            <a:r>
              <a:rPr lang="nl-NL" dirty="0" err="1"/>
              <a:t>Exam</a:t>
            </a:r>
            <a:r>
              <a:rPr lang="nl-NL" dirty="0"/>
              <a:t> </a:t>
            </a:r>
            <a:r>
              <a:rPr lang="nl-NL" dirty="0" err="1"/>
              <a:t>Challenges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24D4AEA-8EA8-458E-91BA-ADBC80488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572700"/>
            <a:ext cx="8520600" cy="3996175"/>
          </a:xfrm>
        </p:spPr>
        <p:txBody>
          <a:bodyPr/>
          <a:lstStyle/>
          <a:p>
            <a:r>
              <a:rPr lang="nl-NL" sz="2000" dirty="0" err="1">
                <a:solidFill>
                  <a:srgbClr val="0070C0"/>
                </a:solidFill>
              </a:rPr>
              <a:t>Exam</a:t>
            </a:r>
            <a:r>
              <a:rPr lang="nl-NL" sz="2000" dirty="0">
                <a:solidFill>
                  <a:srgbClr val="0070C0"/>
                </a:solidFill>
              </a:rPr>
              <a:t> Challenge1: </a:t>
            </a:r>
            <a:r>
              <a:rPr lang="nl-NL" sz="2000" dirty="0">
                <a:solidFill>
                  <a:schemeClr val="tx1"/>
                </a:solidFill>
              </a:rPr>
              <a:t>image </a:t>
            </a:r>
            <a:r>
              <a:rPr lang="nl-NL" sz="2000" dirty="0" err="1">
                <a:solidFill>
                  <a:schemeClr val="tx1"/>
                </a:solidFill>
              </a:rPr>
              <a:t>classification</a:t>
            </a:r>
            <a:endParaRPr lang="nl-NL" sz="2000" dirty="0">
              <a:solidFill>
                <a:schemeClr val="tx1"/>
              </a:solidFill>
            </a:endParaRPr>
          </a:p>
          <a:p>
            <a:r>
              <a:rPr lang="nl-NL" sz="2000" dirty="0" err="1">
                <a:solidFill>
                  <a:srgbClr val="0070C0"/>
                </a:solidFill>
              </a:rPr>
              <a:t>Exam</a:t>
            </a:r>
            <a:r>
              <a:rPr lang="nl-NL" sz="2000" dirty="0">
                <a:solidFill>
                  <a:srgbClr val="0070C0"/>
                </a:solidFill>
              </a:rPr>
              <a:t> Challenge2: </a:t>
            </a:r>
            <a:r>
              <a:rPr lang="nl-NL" sz="2000" dirty="0">
                <a:solidFill>
                  <a:schemeClr val="tx1"/>
                </a:solidFill>
              </a:rPr>
              <a:t>NLP or time series </a:t>
            </a:r>
            <a:r>
              <a:rPr lang="nl-NL" sz="2000" dirty="0" err="1">
                <a:solidFill>
                  <a:schemeClr val="tx1"/>
                </a:solidFill>
              </a:rPr>
              <a:t>related</a:t>
            </a:r>
            <a:r>
              <a:rPr lang="nl-NL" sz="2000" dirty="0">
                <a:solidFill>
                  <a:schemeClr val="tx1"/>
                </a:solidFill>
              </a:rPr>
              <a:t> </a:t>
            </a:r>
          </a:p>
          <a:p>
            <a:r>
              <a:rPr lang="nl-NL" sz="2000" dirty="0" err="1">
                <a:solidFill>
                  <a:srgbClr val="0070C0"/>
                </a:solidFill>
              </a:rPr>
              <a:t>Exam</a:t>
            </a:r>
            <a:r>
              <a:rPr lang="nl-NL" sz="2000" dirty="0">
                <a:solidFill>
                  <a:srgbClr val="0070C0"/>
                </a:solidFill>
              </a:rPr>
              <a:t> Challenge3: </a:t>
            </a:r>
            <a:r>
              <a:rPr lang="nl-NL" sz="2000" dirty="0" err="1">
                <a:solidFill>
                  <a:schemeClr val="tx1"/>
                </a:solidFill>
              </a:rPr>
              <a:t>choose</a:t>
            </a:r>
            <a:r>
              <a:rPr lang="nl-NL" sz="2000" dirty="0">
                <a:solidFill>
                  <a:schemeClr val="tx1"/>
                </a:solidFill>
              </a:rPr>
              <a:t> a public dataset on </a:t>
            </a:r>
            <a:r>
              <a:rPr lang="nl-NL" sz="2000" dirty="0" err="1">
                <a:solidFill>
                  <a:schemeClr val="tx1"/>
                </a:solidFill>
              </a:rPr>
              <a:t>Kaggle</a:t>
            </a:r>
            <a:r>
              <a:rPr lang="nl-NL" sz="2000" dirty="0">
                <a:solidFill>
                  <a:schemeClr val="tx1"/>
                </a:solidFill>
              </a:rPr>
              <a:t>                   (</a:t>
            </a:r>
            <a:r>
              <a:rPr lang="nl-NL" sz="2000" dirty="0" err="1">
                <a:solidFill>
                  <a:schemeClr val="tx1"/>
                </a:solidFill>
              </a:rPr>
              <a:t>with</a:t>
            </a:r>
            <a:r>
              <a:rPr lang="nl-NL" sz="2000" dirty="0">
                <a:solidFill>
                  <a:schemeClr val="tx1"/>
                </a:solidFill>
              </a:rPr>
              <a:t> </a:t>
            </a:r>
            <a:r>
              <a:rPr lang="nl-NL" sz="2000" dirty="0" err="1">
                <a:solidFill>
                  <a:schemeClr val="tx1"/>
                </a:solidFill>
              </a:rPr>
              <a:t>usability</a:t>
            </a:r>
            <a:r>
              <a:rPr lang="nl-NL" sz="2000" dirty="0">
                <a:solidFill>
                  <a:schemeClr val="tx1"/>
                </a:solidFill>
              </a:rPr>
              <a:t> &gt;8.0), get </a:t>
            </a:r>
            <a:r>
              <a:rPr lang="nl-NL" sz="2000" dirty="0" err="1">
                <a:solidFill>
                  <a:schemeClr val="tx1"/>
                </a:solidFill>
              </a:rPr>
              <a:t>approval</a:t>
            </a:r>
            <a:r>
              <a:rPr lang="nl-NL" sz="2000" dirty="0">
                <a:solidFill>
                  <a:schemeClr val="tx1"/>
                </a:solidFill>
              </a:rPr>
              <a:t>, max 2 teams on </a:t>
            </a:r>
            <a:r>
              <a:rPr lang="nl-NL" sz="2000" dirty="0" err="1">
                <a:solidFill>
                  <a:schemeClr val="tx1"/>
                </a:solidFill>
              </a:rPr>
              <a:t>same</a:t>
            </a:r>
            <a:r>
              <a:rPr lang="nl-NL" sz="2000" dirty="0">
                <a:solidFill>
                  <a:schemeClr val="tx1"/>
                </a:solidFill>
              </a:rPr>
              <a:t> dataset</a:t>
            </a:r>
          </a:p>
          <a:p>
            <a:pPr marL="114300" indent="0">
              <a:buNone/>
            </a:pPr>
            <a:endParaRPr lang="nl-NL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31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82233-458F-4DC1-82FC-1797925FC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9498"/>
            <a:ext cx="8520600" cy="572700"/>
          </a:xfrm>
        </p:spPr>
        <p:txBody>
          <a:bodyPr/>
          <a:lstStyle/>
          <a:p>
            <a:r>
              <a:rPr lang="nl-NL" dirty="0"/>
              <a:t>NLP </a:t>
            </a:r>
            <a:r>
              <a:rPr lang="nl-NL" dirty="0" err="1"/>
              <a:t>Exam</a:t>
            </a:r>
            <a:r>
              <a:rPr lang="nl-NL" dirty="0"/>
              <a:t> Challenge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408300-9584-48D4-BA2E-B732F9B997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82080F4-1905-48A2-82FE-B362D2205F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31" b="5324"/>
          <a:stretch/>
        </p:blipFill>
        <p:spPr>
          <a:xfrm>
            <a:off x="0" y="784621"/>
            <a:ext cx="9144000" cy="435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675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</TotalTime>
  <Words>215</Words>
  <Application>Microsoft Office PowerPoint</Application>
  <PresentationFormat>Diavoorstelling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7" baseType="lpstr">
      <vt:lpstr>Arial</vt:lpstr>
      <vt:lpstr>Calibri</vt:lpstr>
      <vt:lpstr>Simple Light</vt:lpstr>
      <vt:lpstr>Neural Networks</vt:lpstr>
      <vt:lpstr>Discussion Topics</vt:lpstr>
      <vt:lpstr>ToDo – Exam Challenges</vt:lpstr>
      <vt:lpstr>NLP Exam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cp:lastModifiedBy>Bram Heyns</cp:lastModifiedBy>
  <cp:revision>32</cp:revision>
  <dcterms:modified xsi:type="dcterms:W3CDTF">2019-11-05T07:31:08Z</dcterms:modified>
</cp:coreProperties>
</file>