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18" autoAdjust="0"/>
  </p:normalViewPr>
  <p:slideViewPr>
    <p:cSldViewPr snapToGrid="0">
      <p:cViewPr varScale="1">
        <p:scale>
          <a:sx n="83" d="100"/>
          <a:sy n="83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Discussion</a:t>
            </a: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 Topics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Om sequentiële data te verwerken, moeten we context kunnen mee-modelleren. Hiervoor hebben we een CNN of RNN nodig. Leg het basisprincipe van beide approaches uit (in de context van sequentiële data).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Als we een RNN gebruiken, lopen we tegen het probleem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vanishing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aan (long term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). Leg uit waarom, en hoe dit wordt opgelost bij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RNNs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en waarom we niet de ‘standard’ oplossing hiervoor kunnen gebruiken, zoals bij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FeedForward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netwerken.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een LSTM netwerk is (Long Short Term Memory), en waarvoor we dit kunnen gebruiken. </a:t>
            </a:r>
            <a:r>
              <a:rPr lang="nl-NL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Om een 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LSTM model meer power te geven om complexe data te modelleren, kunnen we daar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multi-layered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(zelfs bi-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directional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model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LSTM) van maken, maar dan lopen we de kans om snel te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overfitten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Leg uit hoe we dit kunnen oplossen.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162</Words>
  <Application>Microsoft Office PowerPoint</Application>
  <PresentationFormat>Diavoorstelling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Neural Networks</vt:lpstr>
      <vt:lpstr>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36</cp:revision>
  <dcterms:modified xsi:type="dcterms:W3CDTF">2019-12-10T07:01:42Z</dcterms:modified>
</cp:coreProperties>
</file>