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18" autoAdjust="0"/>
  </p:normalViewPr>
  <p:slideViewPr>
    <p:cSldViewPr snapToGrid="0">
      <p:cViewPr varScale="1">
        <p:scale>
          <a:sx n="83" d="100"/>
          <a:sy n="83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Discussion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Topics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multiclass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multilabel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is. Leg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beide uit.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segmentation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een image is. Leg de typische architectuur uit van een CNN netwerk dat kan segmenteren. U-Net gebruikt in zijn architectuur ook skip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Leg uit wat dit doet.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de basisarchitectuur van een auto-encoder is, en hoe we dit kunnen gebruiken om een image bv te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denoisen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Leg in deze context ook uit wat het verschil is tussen een L1- en L2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basisarchitectuur van een GAN uit, en waarom we in </a:t>
            </a:r>
            <a:r>
              <a:rPr lang="nl-NL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deze architectuur 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een apart netwerk trainen om als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te dienen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tov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 gewone L2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bv)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134</Words>
  <Application>Microsoft Office PowerPoint</Application>
  <PresentationFormat>Diavoorstelling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Neural Networks</vt:lpstr>
      <vt:lpstr>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38</cp:revision>
  <dcterms:modified xsi:type="dcterms:W3CDTF">2019-12-10T07:19:28Z</dcterms:modified>
</cp:coreProperties>
</file>