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0075" autoAdjust="0"/>
  </p:normalViewPr>
  <p:slideViewPr>
    <p:cSldViewPr snapToGrid="0">
      <p:cViewPr varScale="1">
        <p:scale>
          <a:sx n="66" d="100"/>
          <a:sy n="66" d="100"/>
        </p:scale>
        <p:origin x="11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2018/9/13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71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3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26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42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8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743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92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42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49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2018/9/13</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2018/9/13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69818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算法描述</a:t>
            </a:r>
          </a:p>
          <a:p>
            <a:pPr marL="0" marR="555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把用户提供的初始证据放入综合数据库；</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检查综合数据库中是否包含了问题的解，若已包含，则求解结束，并成功推出；否则执行下一步；</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2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；否则表示无解，失败退出。</a:t>
            </a:r>
          </a:p>
          <a:p>
            <a:pPr marL="0" marR="48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正向推理</a:t>
            </a:r>
          </a:p>
        </p:txBody>
      </p:sp>
    </p:spTree>
    <p:extLst>
      <p:ext uri="{BB962C8B-B14F-4D97-AF65-F5344CB8AC3E}">
        <p14:creationId xmlns:p14="http://schemas.microsoft.com/office/powerpoint/2010/main" val="387832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Tree>
    <p:extLst>
      <p:ext uri="{BB962C8B-B14F-4D97-AF65-F5344CB8AC3E}">
        <p14:creationId xmlns:p14="http://schemas.microsoft.com/office/powerpoint/2010/main" val="10582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请用正向推理完成以下问题的求解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a:p>
            <a:pPr marL="0" marR="7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80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20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109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算法描述：</a:t>
            </a:r>
          </a:p>
          <a:p>
            <a:pPr marL="0" marR="445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将要求证的目标（称为假设）构成一个假设集；</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；若该假设不在数据库中，则执行下一步；</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；若能由某个知识导出，则执行下一步；</a:t>
            </a:r>
          </a:p>
          <a:p>
            <a:pPr marL="0" marR="21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将知识库中可以导出该假设的所有知识构成一个可用知识集；</a:t>
            </a:r>
          </a:p>
          <a:p>
            <a:pPr marL="0" marR="17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检查可用知识集是否为空，若是，失败退出；否则执行下一步；</a:t>
            </a:r>
          </a:p>
          <a:p>
            <a:pPr marL="0" marR="3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按冲突消解策略从可用知识集中取出一个知识，继续；</a:t>
            </a:r>
          </a:p>
          <a:p>
            <a:pPr marL="0" marR="9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逆向推理</a:t>
            </a:r>
          </a:p>
        </p:txBody>
      </p:sp>
    </p:spTree>
    <p:extLst>
      <p:ext uri="{BB962C8B-B14F-4D97-AF65-F5344CB8AC3E}">
        <p14:creationId xmlns:p14="http://schemas.microsoft.com/office/powerpoint/2010/main" val="423673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Tree>
    <p:extLst>
      <p:ext uri="{BB962C8B-B14F-4D97-AF65-F5344CB8AC3E}">
        <p14:creationId xmlns:p14="http://schemas.microsoft.com/office/powerpoint/2010/main" val="1457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请用逆向推理完成以下问题的求解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L="0" marR="57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推理开始前，综合数据库和假设集均为空。</a:t>
            </a:r>
          </a:p>
          <a:p>
            <a:pPr marL="0" marR="55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54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92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8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999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32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Tree>
    <p:extLst>
      <p:ext uri="{BB962C8B-B14F-4D97-AF65-F5344CB8AC3E}">
        <p14:creationId xmlns:p14="http://schemas.microsoft.com/office/powerpoint/2010/main" val="1855556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Tree>
    <p:extLst>
      <p:ext uri="{BB962C8B-B14F-4D97-AF65-F5344CB8AC3E}">
        <p14:creationId xmlns:p14="http://schemas.microsoft.com/office/powerpoint/2010/main" val="9743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Tree>
    <p:extLst>
      <p:ext uri="{BB962C8B-B14F-4D97-AF65-F5344CB8AC3E}">
        <p14:creationId xmlns:p14="http://schemas.microsoft.com/office/powerpoint/2010/main" val="2048937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正向推理的特性</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正向推理的主要优点是比较直观，主要缺点是推理无明确的目标，求解问题时可能会执行许多与解无关的操作，导致推理效率较低。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逆向推理的特性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双向推理方法</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L="0" marR="967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推理过程的不唯一性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从前面的推理算法可以看出，无论是正向推理还是逆向推理，当可用规则集中有多条规则可用时，不同的冲突消解策略将导致不同的规则使用顺序， 因此其推理过程是不唯一的。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495379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4552</Words>
  <Application>Microsoft Office PowerPoint</Application>
  <PresentationFormat>宽屏</PresentationFormat>
  <Paragraphs>551</Paragraphs>
  <Slides>40</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HiddenHorzOCR</vt:lpstr>
      <vt:lpstr>MS Gothic</vt:lpstr>
      <vt:lpstr>等线</vt:lpstr>
      <vt:lpstr>等线 Light</vt:lpstr>
      <vt:lpstr>仿宋_GB2312</vt:lpstr>
      <vt:lpstr>黑体</vt:lpstr>
      <vt:lpstr>华文隶书</vt:lpstr>
      <vt:lpstr>楷体_GB2312</vt:lpstr>
      <vt:lpstr>宋体</vt:lpstr>
      <vt:lpstr>Arial</vt:lpstr>
      <vt:lpstr>Courier New</vt:lpstr>
      <vt:lpstr>Times New Roman</vt:lpstr>
      <vt:lpstr>Wingdings</vt:lpstr>
      <vt:lpstr>Wingdings 2</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4</cp:revision>
  <dcterms:created xsi:type="dcterms:W3CDTF">2017-11-28T02:14:09Z</dcterms:created>
  <dcterms:modified xsi:type="dcterms:W3CDTF">2018-09-13T07:29:38Z</dcterms:modified>
</cp:coreProperties>
</file>