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2"/>
  </p:notesMasterIdLst>
  <p:handoutMasterIdLst>
    <p:handoutMasterId r:id="rId33"/>
  </p:handoutMasterIdLst>
  <p:sldIdLst>
    <p:sldId id="441" r:id="rId2"/>
    <p:sldId id="406" r:id="rId3"/>
    <p:sldId id="445" r:id="rId4"/>
    <p:sldId id="423" r:id="rId5"/>
    <p:sldId id="443" r:id="rId6"/>
    <p:sldId id="456" r:id="rId7"/>
    <p:sldId id="432" r:id="rId8"/>
    <p:sldId id="434" r:id="rId9"/>
    <p:sldId id="449" r:id="rId10"/>
    <p:sldId id="450" r:id="rId11"/>
    <p:sldId id="451" r:id="rId12"/>
    <p:sldId id="457" r:id="rId13"/>
    <p:sldId id="448" r:id="rId14"/>
    <p:sldId id="388" r:id="rId15"/>
    <p:sldId id="459" r:id="rId16"/>
    <p:sldId id="460" r:id="rId17"/>
    <p:sldId id="461" r:id="rId18"/>
    <p:sldId id="390" r:id="rId19"/>
    <p:sldId id="462" r:id="rId20"/>
    <p:sldId id="452" r:id="rId21"/>
    <p:sldId id="453" r:id="rId22"/>
    <p:sldId id="363" r:id="rId23"/>
    <p:sldId id="402" r:id="rId24"/>
    <p:sldId id="364" r:id="rId25"/>
    <p:sldId id="365" r:id="rId26"/>
    <p:sldId id="366" r:id="rId27"/>
    <p:sldId id="454" r:id="rId28"/>
    <p:sldId id="399" r:id="rId29"/>
    <p:sldId id="373" r:id="rId30"/>
    <p:sldId id="397" r:id="rId31"/>
  </p:sldIdLst>
  <p:sldSz cx="12192000" cy="6858000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7DB4F0-D82D-4736-83D1-AD62A687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BA52A2-6AE2-47FE-A754-A7EB9B5F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10</a:t>
            </a:fld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24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png"/><Relationship Id="rId4" Type="http://schemas.openxmlformats.org/officeDocument/2006/relationships/tags" Target="../tags/tag29.xml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4.xml"/><Relationship Id="rId7" Type="http://schemas.openxmlformats.org/officeDocument/2006/relationships/image" Target="../media/image4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7.xml"/><Relationship Id="rId7" Type="http://schemas.openxmlformats.org/officeDocument/2006/relationships/image" Target="../media/image4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39.xml"/><Relationship Id="rId10" Type="http://schemas.openxmlformats.org/officeDocument/2006/relationships/image" Target="../media/image52.png"/><Relationship Id="rId4" Type="http://schemas.openxmlformats.org/officeDocument/2006/relationships/tags" Target="../tags/tag38.xml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7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19.xml"/><Relationship Id="rId10" Type="http://schemas.openxmlformats.org/officeDocument/2006/relationships/image" Target="../media/image6.png"/><Relationship Id="rId4" Type="http://schemas.openxmlformats.org/officeDocument/2006/relationships/tags" Target="../tags/tag18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Nets: Independence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10639425" cy="10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David Suter and </a:t>
            </a:r>
            <a:r>
              <a:rPr lang="en-US" dirty="0" err="1">
                <a:latin typeface="Calibri"/>
                <a:cs typeface="Calibri"/>
              </a:rPr>
              <a:t>Qince</a:t>
            </a:r>
            <a:r>
              <a:rPr lang="en-US" dirty="0">
                <a:latin typeface="Calibri"/>
                <a:cs typeface="Calibri"/>
              </a:rPr>
              <a:t> Li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Course Delivered @ Harbin Institute of Technology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[Many slides adapted from those created by Dan Klein and Pieter Abbeel for CS188 Intro to AI at UC Berkeley. Some others from colleagues at Adelaide University.]</a:t>
            </a: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Addendum: they </a:t>
            </a:r>
            <a:r>
              <a:rPr lang="en-US" sz="2000" i="1" dirty="0">
                <a:latin typeface="Calibri"/>
                <a:cs typeface="Calibri"/>
              </a:rPr>
              <a:t>could </a:t>
            </a:r>
            <a:r>
              <a:rPr lang="en-US" sz="2000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traffic</a:t>
            </a: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Guaranteed X 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Evidence 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Ballgame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6172200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8039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broken</a:t>
            </a:r>
          </a:p>
          <a:p>
            <a:pPr marL="0" indent="0">
              <a:buNone/>
            </a:pPr>
            <a:r>
              <a:rPr lang="en-US" sz="2800" dirty="0"/>
              <a:t>    into repetitions of the three canonical cases</a:t>
            </a:r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Attempt 1: if two nodes are connected by an undirected path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800" i="1" dirty="0" err="1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Query:	</a:t>
            </a: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6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 Bayes’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 Semantics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66437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48393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010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8424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9111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1250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5716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54602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1627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3698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59924</TotalTime>
  <Words>1530</Words>
  <Application>Microsoft Office PowerPoint</Application>
  <PresentationFormat>宽屏</PresentationFormat>
  <Paragraphs>562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Symbol</vt:lpstr>
      <vt:lpstr>Times New Roman</vt:lpstr>
      <vt:lpstr>Wingdings</vt:lpstr>
      <vt:lpstr>dan-berkeley-nlp-v1</vt:lpstr>
      <vt:lpstr>CS 188: Artificial Intelligence </vt:lpstr>
      <vt:lpstr>Probability Recap</vt:lpstr>
      <vt:lpstr>Bayes’ Nets</vt:lpstr>
      <vt:lpstr>Bayes’ Net Semantics</vt:lpstr>
      <vt:lpstr>Example: Alarm Network</vt:lpstr>
      <vt:lpstr>Example: Alarm Network</vt:lpstr>
      <vt:lpstr>Size of a Bayes’ Net</vt:lpstr>
      <vt:lpstr>Bayes’ Nets</vt:lpstr>
      <vt:lpstr>Conditional Independence</vt:lpstr>
      <vt:lpstr>Bayes Nets: Assumptions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Topology Limits Distributions</vt:lpstr>
      <vt:lpstr>Bayes Nets Representation Summary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Qince Li</cp:lastModifiedBy>
  <cp:revision>3693</cp:revision>
  <cp:lastPrinted>2014-03-20T18:55:09Z</cp:lastPrinted>
  <dcterms:created xsi:type="dcterms:W3CDTF">2004-08-27T04:16:05Z</dcterms:created>
  <dcterms:modified xsi:type="dcterms:W3CDTF">2018-10-25T07:06:46Z</dcterms:modified>
</cp:coreProperties>
</file>