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4"/>
    <p:restoredTop sz="94689"/>
  </p:normalViewPr>
  <p:slideViewPr>
    <p:cSldViewPr snapToGrid="0" snapToObjects="1">
      <p:cViewPr varScale="1">
        <p:scale>
          <a:sx n="103" d="100"/>
          <a:sy n="103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4313-5C25-284E-BFCA-22593BE31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4763F-6471-FD43-8172-D45C0339E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226D1-9BC0-EE4C-9506-96A58926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EAD76-968B-AF43-8C6F-960F8B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8BEC2-F093-0D47-9492-9FF44897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50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0DF9-CD2F-2D4C-82BB-FF020A19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FEBBE-AF5E-9146-BCAC-B2AC302D6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BF17-C9B8-F545-A7BB-E58C20C8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E85AB-C9EC-A04B-807C-715B588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A940B-B37D-C042-974E-3FFA8D28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32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1D4F4-E7C0-CA4C-8F1B-3AFA5829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D522F-2FDD-094C-A282-4B7EBDE7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3157-1E38-494B-977C-4A7B82A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DCB98-49C7-6A49-AB01-4D2F0E4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535DA-719E-4048-AB7C-B2F90F4E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6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4A7C0-2226-A14F-B55F-18AB3AB2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64BBB-5E02-544B-BB8D-C5CA561F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8EBB7-2EF1-8A4F-A77B-8AF5C8E2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05E45-751A-674D-B25B-275816EF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62B73-0D31-B141-9925-219434FA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0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6DC8-960F-2549-913C-53BF352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F1558-FC2F-A446-A96A-A23253874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7B1F4-5A89-364C-9668-0410D449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3C365-FC1C-8A41-9AAA-BE15987A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FAC29-9E37-F74F-8609-EF915BD5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4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0F44F-F518-A249-B08E-DC7792B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F17AF-D0B7-EF4D-B425-10C80D70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69BCB-5F00-9540-AED4-33A61AA1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7749D-35ED-4B42-B10A-B3F704BC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C510B-351D-7040-B7A4-9C63203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4B62A-8C13-E144-A414-C2E9C7F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02A5-DC27-FF4E-A512-20BA68F2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53036-0207-BD4F-9C5B-F4F1E4A6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C6B77-4FAD-6E4D-BA76-904A1E2B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90E7A1-1C6C-9F47-9CBA-CE0BD0FEF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C61C0-81FE-1347-8349-0B4EA6937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59AF63-CC52-EF4E-97D5-C0563087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E16B0-016F-0847-9A35-F730CA60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3F48C-8D9B-D54A-8BF3-45F2BC82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9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99D8-F89F-EA46-B82B-68F4AD5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DB09A5-5754-FA4B-851B-786B0C1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1881A7-30DD-274D-9572-F4773BA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A405D1-1055-4F45-BDEE-5876D81E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3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16A7D-E06D-0D48-9EB4-0CAEE3D7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DA85-495B-CB46-B1CA-EF9C587D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2372A-B754-544E-B423-14AC0F85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17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45C3B-A249-8248-8A8F-7C607B2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C2E5-653F-204C-BAA4-36E64423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70921-4DBA-904B-83B3-01A82A2A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A9023-E7DF-744F-80D1-C8AED7D4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2ABF8-6587-B74F-9F52-0AD75D0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B0AF3-0D4F-2441-AD19-564B9EA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10D85-2DE1-BA4F-BD52-7110FFE8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F47ABF-D27C-484D-945D-CCDE354A3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A28FA-687D-AC4E-9FCA-D9DF8DAA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9DF80-8F2B-F94A-A05A-CAD361F2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C34D5-B5BE-A844-A233-D7D600D5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C1F86-2B94-6645-8B0D-DD76A7C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03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9652C8-408B-714D-AB28-360533F3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FA147-EF39-EF44-AAA2-B058BD88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4B36F-51CD-ED4D-B144-EFDC1853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6D43-5CED-614B-B564-2D2E33CC7744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E91CC-3D94-B841-8C69-5F246154B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8050B-F96F-9940-8FF5-A6F70D0A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6438-4F83-3C4A-8B34-CDACE4B129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3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B69E5-6D05-AF42-B9BF-F89895C87722}"/>
              </a:ext>
            </a:extLst>
          </p:cNvPr>
          <p:cNvSpPr/>
          <p:nvPr/>
        </p:nvSpPr>
        <p:spPr>
          <a:xfrm>
            <a:off x="4751046" y="5404127"/>
            <a:ext cx="2138814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图片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6C3F17-AF73-014F-A7AA-98EB889C7F82}"/>
              </a:ext>
            </a:extLst>
          </p:cNvPr>
          <p:cNvSpPr/>
          <p:nvPr/>
        </p:nvSpPr>
        <p:spPr>
          <a:xfrm>
            <a:off x="1251059" y="5404127"/>
            <a:ext cx="2138814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文本片段信息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A86C5F-B8F1-C44C-93A9-74D380667401}"/>
              </a:ext>
            </a:extLst>
          </p:cNvPr>
          <p:cNvSpPr/>
          <p:nvPr/>
        </p:nvSpPr>
        <p:spPr>
          <a:xfrm>
            <a:off x="7618906" y="5404127"/>
            <a:ext cx="3287991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文本片段在图片中的坐标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60240F-2813-0845-9D69-9CAF8DFC32B2}"/>
              </a:ext>
            </a:extLst>
          </p:cNvPr>
          <p:cNvSpPr/>
          <p:nvPr/>
        </p:nvSpPr>
        <p:spPr>
          <a:xfrm>
            <a:off x="4751046" y="3859637"/>
            <a:ext cx="2138814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RestNet50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C8D64F-9484-7E44-B027-1D834FA4CC30}"/>
              </a:ext>
            </a:extLst>
          </p:cNvPr>
          <p:cNvSpPr/>
          <p:nvPr/>
        </p:nvSpPr>
        <p:spPr>
          <a:xfrm>
            <a:off x="1251059" y="3859637"/>
            <a:ext cx="2138814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BERT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AD96809-C9E5-984E-9257-B87382A6E7A4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820453" y="4535035"/>
            <a:ext cx="0" cy="869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569797C-31C7-264F-993D-F20D101253E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320466" y="4535035"/>
            <a:ext cx="0" cy="869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3820E48-06C6-B945-B312-53D5D001FFE1}"/>
              </a:ext>
            </a:extLst>
          </p:cNvPr>
          <p:cNvSpPr/>
          <p:nvPr/>
        </p:nvSpPr>
        <p:spPr>
          <a:xfrm>
            <a:off x="4238369" y="2508841"/>
            <a:ext cx="3163328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抽取出文本在图片中对应的</a:t>
            </a:r>
            <a:r>
              <a:rPr kumimoji="1" lang="en-US" altLang="zh-CN" dirty="0">
                <a:solidFill>
                  <a:schemeClr val="tx1"/>
                </a:solidFill>
              </a:rPr>
              <a:t>feature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map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0D26100-1EEA-124A-B5DA-9AF8B5AA7D1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820033" y="3184239"/>
            <a:ext cx="420" cy="67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E756FBB-325F-4246-9F25-33703C2A965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255211" y="3645243"/>
            <a:ext cx="7691" cy="1758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75A6F82-B477-1449-97CB-611BFC9323D2}"/>
              </a:ext>
            </a:extLst>
          </p:cNvPr>
          <p:cNvCxnSpPr/>
          <p:nvPr/>
        </p:nvCxnSpPr>
        <p:spPr>
          <a:xfrm flipH="1">
            <a:off x="5820453" y="3645243"/>
            <a:ext cx="3434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AC4E5C-3DE1-4349-AC53-A2AB9AC99429}"/>
              </a:ext>
            </a:extLst>
          </p:cNvPr>
          <p:cNvSpPr txBox="1"/>
          <p:nvPr/>
        </p:nvSpPr>
        <p:spPr>
          <a:xfrm>
            <a:off x="7753218" y="327591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ROI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F58198-83A9-1541-A298-C82B4AF97115}"/>
              </a:ext>
            </a:extLst>
          </p:cNvPr>
          <p:cNvSpPr/>
          <p:nvPr/>
        </p:nvSpPr>
        <p:spPr>
          <a:xfrm>
            <a:off x="4238370" y="1158045"/>
            <a:ext cx="3163328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文本向量</a:t>
            </a:r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图像向量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1192B96-69DC-CD4E-91C9-935FE51E8494}"/>
              </a:ext>
            </a:extLst>
          </p:cNvPr>
          <p:cNvCxnSpPr>
            <a:stCxn id="16" idx="0"/>
            <a:endCxn id="27" idx="2"/>
          </p:cNvCxnSpPr>
          <p:nvPr/>
        </p:nvCxnSpPr>
        <p:spPr>
          <a:xfrm flipV="1">
            <a:off x="5820033" y="1833443"/>
            <a:ext cx="1" cy="67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C81DEB62-3A7C-9343-BE1A-D50C168C09DD}"/>
              </a:ext>
            </a:extLst>
          </p:cNvPr>
          <p:cNvCxnSpPr>
            <a:stCxn id="10" idx="0"/>
          </p:cNvCxnSpPr>
          <p:nvPr/>
        </p:nvCxnSpPr>
        <p:spPr>
          <a:xfrm flipV="1">
            <a:off x="2320466" y="2298357"/>
            <a:ext cx="0" cy="1561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CF73F45-4AEE-C547-B61A-64D183372664}"/>
              </a:ext>
            </a:extLst>
          </p:cNvPr>
          <p:cNvCxnSpPr/>
          <p:nvPr/>
        </p:nvCxnSpPr>
        <p:spPr>
          <a:xfrm>
            <a:off x="2320466" y="2298357"/>
            <a:ext cx="349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5C89727-1C02-8A40-AFDE-E7579E865283}"/>
              </a:ext>
            </a:extLst>
          </p:cNvPr>
          <p:cNvSpPr txBox="1"/>
          <p:nvPr/>
        </p:nvSpPr>
        <p:spPr>
          <a:xfrm>
            <a:off x="5355021" y="198647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cat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2F24A47-E0A4-AE40-B51C-EE76A1111D57}"/>
              </a:ext>
            </a:extLst>
          </p:cNvPr>
          <p:cNvSpPr/>
          <p:nvPr/>
        </p:nvSpPr>
        <p:spPr>
          <a:xfrm>
            <a:off x="4238369" y="201775"/>
            <a:ext cx="3163328" cy="675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softmax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EEE6944-32BC-8E49-B038-D3829C1F7BA1}"/>
              </a:ext>
            </a:extLst>
          </p:cNvPr>
          <p:cNvCxnSpPr>
            <a:stCxn id="27" idx="0"/>
            <a:endCxn id="35" idx="2"/>
          </p:cNvCxnSpPr>
          <p:nvPr/>
        </p:nvCxnSpPr>
        <p:spPr>
          <a:xfrm flipH="1" flipV="1">
            <a:off x="5820033" y="877173"/>
            <a:ext cx="1" cy="280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32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2020-07-14T13:04:51Z</dcterms:created>
  <dcterms:modified xsi:type="dcterms:W3CDTF">2020-07-15T02:28:40Z</dcterms:modified>
</cp:coreProperties>
</file>