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7B6C3-E5A5-49F6-9C2B-4B2BABF96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5B8277-E840-41F0-ABFD-1C30794C1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ABBE2-C244-48A2-AFFA-857A072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1336D-D472-4CD0-8C58-BDA2EE84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04766-BEC9-48D5-B40A-23CC5101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9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BD1CD-5554-4AB3-A41D-8CBA241B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15FA2-C975-421B-952D-D6A229B02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2B8B4-618B-4506-A505-BFD54F9B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39146-4164-453C-9681-F62D5364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E290B-B38E-48A5-B630-24DA8537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C45FD5-9AAD-4EAD-A4E7-379202E26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1A488-59CC-4398-8FA3-1C70C8A6D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63FC8-2ECB-431C-8992-C5FA427D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2D0FE-E560-4868-9FB6-12B6237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520EC-5ED0-4305-A38F-A5E7E8E7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07761-35FF-4A7A-8454-7E5A169D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D341-24E7-4BF9-853B-0BC903BB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65E08-883A-4806-BCA5-BFD0A2A7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894DD-66A6-42E0-B903-F3FA10F4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DE548-D00D-4F45-A90F-41632CA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9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9B44-2632-4198-9478-64CBC7A8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A63EF-5FA6-4F96-8A51-9AC41DAD9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E4B51-77E4-41AC-AFFD-FA3F26B6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AFE0E-CD84-4E33-A715-26DA157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A9F3E-A488-4E6F-BC73-1D133283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1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48E6F-FB82-4EC5-B3DA-30EF0EB0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2CC58-78B9-48C4-95F4-C61BE4656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D8CF3-F5B5-45D3-A52F-9892D2E6D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98E98-660D-41E7-A76E-CAEEF5A0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E4530-D1AC-402B-BF62-6E057B98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F82BD-CF41-416B-9262-F90C9B55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7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715A-23B0-4406-89E0-6DF61896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8BCA5-AF1E-4828-AE1A-99F47BB5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A5494-7836-4DC7-830F-12BFBFC8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45FCE-D320-4250-91CD-992C66CE1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FEE443-C2E7-432D-A841-33ADA68DA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66BB8C-29C8-4700-89E2-8E8BF65D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4DE664-FDDB-4684-9912-074EE191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5F76F6-9F8A-41E0-9BAB-45432EC0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7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82E6A-53BD-4648-A914-DC573201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648E3-00B9-43C8-9355-1E7507C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AF2CC6-107D-4C03-BF9E-B36D1889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9E1126-A07E-4A96-8E97-30B6C0D6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1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ABCD82-9EA0-47BF-8BB9-AA952994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ADC9D3-7222-4308-9B6B-96A56A40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375EEB-D59B-4BBA-9CA1-67524CB7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4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4BBE1-B692-498D-BE26-91C69AF0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AC11B-9B00-4CBC-A8AA-9F0E1E34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358BD-3931-454E-BBA6-C01CA75A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8A0B3-8DE9-40F6-ACA1-B7D08282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59753-EA81-444E-A0CD-E984BD07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E5F19-12DA-4F6A-A42C-019F9A3E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9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5534-DDB6-4D1D-9D0A-E725350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C1818C-30EB-4043-B6CA-4B4BAAF38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DA7B1-01B6-4556-82DF-0E3E40E8D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50D19-F69A-4A30-891E-1E07401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B750C-7EC5-4203-8B92-877FDFA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2D0F8-D67C-48F4-A3B0-E8C9B3B7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3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335CF0-0EF9-4282-A3B8-A711F32A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E76B4-E38A-42E1-9775-C616D8D9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C08F2-2F62-4CE2-8467-ED1D668D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2F1AD-1A32-4C7B-B94A-1E597EB8DBE9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26375-5650-4EC4-87AC-03E88B70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8ADB2-A724-4B14-8F27-CE17F55B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4F2E-4F58-4CA8-BB85-901B964D0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1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1B05-3099-4D03-A0B4-879AFAA3C62D}"/>
              </a:ext>
            </a:extLst>
          </p:cNvPr>
          <p:cNvSpPr/>
          <p:nvPr/>
        </p:nvSpPr>
        <p:spPr>
          <a:xfrm>
            <a:off x="4956646" y="1262849"/>
            <a:ext cx="2003447" cy="52378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认证系统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EE5EA-75F5-4353-AA17-828E1F7BDAC3}"/>
              </a:ext>
            </a:extLst>
          </p:cNvPr>
          <p:cNvSpPr/>
          <p:nvPr/>
        </p:nvSpPr>
        <p:spPr>
          <a:xfrm>
            <a:off x="3240349" y="2318657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9CA933-8EF3-4A8F-B653-4C588875CCB2}"/>
              </a:ext>
            </a:extLst>
          </p:cNvPr>
          <p:cNvSpPr/>
          <p:nvPr/>
        </p:nvSpPr>
        <p:spPr>
          <a:xfrm>
            <a:off x="4956646" y="2313213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用户操作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80FB8E-AA57-4013-92B2-BE2ADA74AF35}"/>
              </a:ext>
            </a:extLst>
          </p:cNvPr>
          <p:cNvSpPr/>
          <p:nvPr/>
        </p:nvSpPr>
        <p:spPr>
          <a:xfrm>
            <a:off x="6495178" y="2354036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身份认证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9664A-0ECC-4347-8B31-CF0BA052D35F}"/>
              </a:ext>
            </a:extLst>
          </p:cNvPr>
          <p:cNvSpPr/>
          <p:nvPr/>
        </p:nvSpPr>
        <p:spPr>
          <a:xfrm>
            <a:off x="7995610" y="2403022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加密模块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4BB75D-1C39-441D-9B8D-FC6577EC04AE}"/>
              </a:ext>
            </a:extLst>
          </p:cNvPr>
          <p:cNvSpPr/>
          <p:nvPr/>
        </p:nvSpPr>
        <p:spPr>
          <a:xfrm>
            <a:off x="4216417" y="4256315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C97321-0E3E-43F3-A9BC-F5AB111BA8BA}"/>
              </a:ext>
            </a:extLst>
          </p:cNvPr>
          <p:cNvSpPr/>
          <p:nvPr/>
        </p:nvSpPr>
        <p:spPr>
          <a:xfrm>
            <a:off x="4956646" y="4256314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密码修改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3FDCEF-9778-4E62-BDE0-51AA11A82740}"/>
              </a:ext>
            </a:extLst>
          </p:cNvPr>
          <p:cNvSpPr/>
          <p:nvPr/>
        </p:nvSpPr>
        <p:spPr>
          <a:xfrm>
            <a:off x="5664217" y="4256313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证书申请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31D57-F6F8-45C9-BEBF-36A557A76FA3}"/>
              </a:ext>
            </a:extLst>
          </p:cNvPr>
          <p:cNvSpPr/>
          <p:nvPr/>
        </p:nvSpPr>
        <p:spPr>
          <a:xfrm>
            <a:off x="3235804" y="4218211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日志审核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80491D-1977-4675-B71B-DC9FAA6FB773}"/>
              </a:ext>
            </a:extLst>
          </p:cNvPr>
          <p:cNvSpPr/>
          <p:nvPr/>
        </p:nvSpPr>
        <p:spPr>
          <a:xfrm>
            <a:off x="7971937" y="4256313"/>
            <a:ext cx="489858" cy="1583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</a:p>
          <a:p>
            <a:pPr algn="ctr"/>
            <a:r>
              <a:rPr lang="en-US" altLang="zh-CN" dirty="0"/>
              <a:t>S</a:t>
            </a:r>
          </a:p>
          <a:p>
            <a:pPr algn="ctr"/>
            <a:r>
              <a:rPr lang="en-US" altLang="zh-CN" dirty="0"/>
              <a:t>A</a:t>
            </a:r>
          </a:p>
          <a:p>
            <a:pPr algn="ctr"/>
            <a:r>
              <a:rPr lang="zh-CN" altLang="en-US" dirty="0"/>
              <a:t>等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9DA599-8A4D-4946-8601-226DB379DE2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485278" y="1786631"/>
            <a:ext cx="2473092" cy="53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0C46F4-B296-4BAF-86BF-C66483FAC7F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5201575" y="1786631"/>
            <a:ext cx="756795" cy="52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061206-D61A-409E-9FB2-74D9DEE2F489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958370" y="1786631"/>
            <a:ext cx="781737" cy="56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EA24BF-268A-487F-94F9-C2481B55A2A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958370" y="1786631"/>
            <a:ext cx="2282169" cy="61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EB51F2-F677-470F-B79A-8149D308E176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3480733" y="3902528"/>
            <a:ext cx="4545" cy="31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29F156-2FBD-4FE6-A027-1352B25AEAF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461346" y="3897084"/>
            <a:ext cx="740229" cy="35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FF20969-3E61-407B-8866-E7DDAD52388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201575" y="3897084"/>
            <a:ext cx="0" cy="3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EEA592-B3FA-44B9-846A-01D3C6C1083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5201575" y="3897084"/>
            <a:ext cx="707571" cy="35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2ECECF1-40A5-4E1D-A9FC-4F4E60AB82DD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8216866" y="3986893"/>
            <a:ext cx="23673" cy="26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宗磊</dc:creator>
  <cp:lastModifiedBy>贺 宗磊</cp:lastModifiedBy>
  <cp:revision>3</cp:revision>
  <dcterms:created xsi:type="dcterms:W3CDTF">2019-12-30T15:32:46Z</dcterms:created>
  <dcterms:modified xsi:type="dcterms:W3CDTF">2019-12-30T17:03:47Z</dcterms:modified>
</cp:coreProperties>
</file>