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E171-BA0C-4567-8DEC-756CA6D3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268DD9-BC67-455D-8588-724312AE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30A59-7F80-4D88-B7F9-E1D6BA14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F8E98-8D9C-406B-90BC-A2AD125D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B41E5-B31D-48DB-B441-65C10CD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8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43C29-1E91-4A19-BE64-9ED76997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D24B9-5E6C-4566-86E4-ABE7AFF89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36990-ADEE-46CB-A19C-E9CB0435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43C54-B6CE-4CD4-84AD-7D95183D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5935C-716F-4C7F-B488-3AB58039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2A9964-5D1A-4308-BCCB-5933A33E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47371-6BDE-4DF3-B599-7A76697B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EF3B-A2CB-49CC-8B7B-B30D290A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5EDA-611F-4EFF-BAAC-107DFD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DB566-5531-4AEA-883C-97D9AEDC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6D49-E809-4D13-A0DB-56E33E4D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69133-8055-4827-AE68-0B9608DA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84CEE-A61C-47B8-BF10-B27B882E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0820B-AB30-4A53-96BB-3DC259A4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814A-6B89-4948-80AB-66003B1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C899-6880-46B2-9771-EF9B52B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58E3B-5808-46F5-9467-3C4C7660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C6833-EE32-4FD9-9D54-1A357EDD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137AE-2E8D-42C6-9865-0119588A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F1CDD-BAF7-43C9-905C-FC51FF86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387C7-CFA4-4A84-BC04-9024089B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F2F91-0768-44FC-AD6C-282F08DB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CD6ED-4043-43EC-A61A-E94076B8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7DA29-7C2B-40E9-904B-3E3E1BC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5AF57-CD07-4179-B691-F714E812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AA30E-14A6-45B5-912E-9357E189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7758-AB68-4513-81A6-BB729D0F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68672-9C92-434A-8F4A-50B07780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B7408-8FC2-4997-ABC6-B91F6999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FF6E3-8EF7-4195-8F34-71719E7E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6EFE4-B6BB-41E3-BBDB-C4FCF1894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9E418D-645F-459D-942B-19A79BE0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22543-44C0-4685-93DD-31B0DA2C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C6ED5-D386-4F52-9AC5-50881F21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081F-EF32-4139-9E00-62C09792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5DCA4A-D986-4C23-A7A4-22373681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1AE08-2ABB-48F8-B2B7-332EEDE3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342B3-C7D4-4029-9C96-F3D8655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3527F-B8C9-4CCF-8302-64920A8A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6B894F-C916-489E-A5D1-D046F5E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D05DB-9D25-4E80-8CAB-48E9DFE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AA12-980B-41AD-BD3C-EC93928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13068-8969-421B-995E-05AB8800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E1B58-BFD6-4CE0-8065-EAF4F56A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86A41-FB20-484F-85A0-1FEF38FF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C667A-A52A-4657-9A4F-7C82A100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A58B5-AED3-422D-866F-52165E70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42AE3-EFBA-4A5A-9B18-EA564F82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7DDA1-B698-44D5-B1F4-921E9DEFB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DB633-E6C0-4691-AA06-B1EBAC70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6CC15-CF74-4474-9B14-0DCEDE9C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2F878-484A-4A3B-8174-C7D41802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EE927-25D0-42F3-A650-9A1771F2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6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A7E05-7844-4730-8AD5-856FD8F6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5058C-6376-41CF-BABA-FDF51726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03C70-1B35-44C6-B044-DBE36CD0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624B-A054-4960-A670-56821A72B61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28A1-B2FB-4C77-AB73-4DCCA4DEF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D28CB-E218-47B0-9AF5-E3A3E723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A7A5-35CE-4F7E-BC5B-C587F88DB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4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ijh@hi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0C18D07B-1234-4329-BAE9-FD7308D0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133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0" lang="zh-CN" altLang="en-US" b="1" dirty="0"/>
              <a:t>密码学原理与实践</a:t>
            </a:r>
            <a:br>
              <a:rPr kumimoji="0" lang="en-US" altLang="zh-CN" b="1" dirty="0"/>
            </a:br>
            <a:r>
              <a:rPr kumimoji="0" lang="zh-CN" altLang="en-US" b="1" dirty="0"/>
              <a:t>（</a:t>
            </a:r>
            <a:r>
              <a:rPr kumimoji="0" lang="en-US" altLang="zh-CN" b="1" dirty="0"/>
              <a:t>8</a:t>
            </a:r>
            <a:r>
              <a:rPr kumimoji="0" lang="zh-CN" altLang="zh-CN" b="1" dirty="0"/>
              <a:t>实践</a:t>
            </a:r>
            <a:r>
              <a:rPr kumimoji="0" lang="zh-CN" altLang="en-US" b="1" dirty="0"/>
              <a:t>部分）</a:t>
            </a:r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AD30E2E5-6048-4866-ACDE-8EB03D074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789364"/>
            <a:ext cx="6400800" cy="2376487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solidFill>
                  <a:schemeClr val="tx1"/>
                </a:solidFill>
              </a:rPr>
              <a:t>翟健宏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dirty="0"/>
              <a:t>综合楼</a:t>
            </a:r>
            <a:r>
              <a:rPr lang="en-US" altLang="zh-CN" sz="2000" dirty="0"/>
              <a:t>709</a:t>
            </a:r>
          </a:p>
          <a:p>
            <a:pPr eaLnBrk="1" hangingPunct="1"/>
            <a:r>
              <a:rPr lang="en-US" altLang="zh-CN" sz="2000" dirty="0">
                <a:hlinkClick r:id="rId2"/>
              </a:rPr>
              <a:t>zhaijh@hit.edu.cn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045186402573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611E1B7-EDF5-435D-960F-9DC94191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1</a:t>
            </a:r>
            <a:r>
              <a:rPr kumimoji="0" lang="zh-CN" altLang="en-US"/>
              <a:t>、目的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B2C7B5B0-F97F-4DC4-80AB-F9782B04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52763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熟悉软件开发过程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撰写完整的设计文档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网络编程，网站开发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应用密码学知识理论完成认证、加密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最终提升软件开发能力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5E40F84-7E5A-42D8-A3E5-0406AA9C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b="1" dirty="0"/>
              <a:t>2</a:t>
            </a:r>
            <a:r>
              <a:rPr kumimoji="0" lang="zh-CN" altLang="en-US" b="1"/>
              <a:t>、</a:t>
            </a:r>
            <a:r>
              <a:rPr kumimoji="0" lang="zh-CN" altLang="zh-CN" b="1"/>
              <a:t>任务</a:t>
            </a:r>
            <a:r>
              <a:rPr kumimoji="0" lang="zh-CN" altLang="en-US" b="1"/>
              <a:t>与考核</a:t>
            </a:r>
            <a:endParaRPr kumimoji="0"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38AE1EE-C811-46D4-B657-91C8876F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342900"/>
            <a:r>
              <a:rPr kumimoji="0" lang="zh-CN" altLang="en-US" dirty="0"/>
              <a:t>基于服务器的即时通软件</a:t>
            </a:r>
            <a:endParaRPr kumimoji="0" lang="en-US" altLang="zh-CN" dirty="0"/>
          </a:p>
          <a:p>
            <a:pPr marL="285750" indent="-342900"/>
            <a:r>
              <a:rPr lang="en-US" altLang="zh-CN" dirty="0"/>
              <a:t>Web</a:t>
            </a:r>
            <a:r>
              <a:rPr lang="zh-CN" altLang="en-US" dirty="0"/>
              <a:t>版，</a:t>
            </a:r>
            <a:r>
              <a:rPr lang="en-US" altLang="zh-CN" dirty="0"/>
              <a:t>Android</a:t>
            </a:r>
            <a:r>
              <a:rPr lang="zh-CN" altLang="en-US" dirty="0"/>
              <a:t>版，</a:t>
            </a:r>
            <a:r>
              <a:rPr lang="en-US" altLang="zh-CN" dirty="0"/>
              <a:t>C</a:t>
            </a:r>
            <a:r>
              <a:rPr lang="zh-CN" altLang="en-US" dirty="0"/>
              <a:t>语言版</a:t>
            </a:r>
            <a:endParaRPr lang="en-US" altLang="zh-CN" dirty="0"/>
          </a:p>
          <a:p>
            <a:pPr marL="285750" indent="-342900"/>
            <a:r>
              <a:rPr lang="zh-CN" altLang="en-US" dirty="0"/>
              <a:t>主要功能：通讯双方可以文字聊天（</a:t>
            </a:r>
            <a:r>
              <a:rPr lang="en-US" altLang="zh-CN" dirty="0"/>
              <a:t>70+</a:t>
            </a:r>
            <a:r>
              <a:rPr lang="zh-CN" altLang="en-US" dirty="0"/>
              <a:t>），语音（</a:t>
            </a:r>
            <a:r>
              <a:rPr lang="en-US" altLang="zh-CN" dirty="0"/>
              <a:t>80+</a:t>
            </a:r>
            <a:r>
              <a:rPr lang="zh-CN" altLang="en-US" dirty="0"/>
              <a:t>），视频（</a:t>
            </a:r>
            <a:r>
              <a:rPr lang="en-US" altLang="zh-CN" dirty="0"/>
              <a:t>90+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342900"/>
            <a:r>
              <a:rPr lang="zh-CN" altLang="en-US" dirty="0"/>
              <a:t>安全功能：身份认证、传输安全，可演示证明。</a:t>
            </a:r>
            <a:endParaRPr lang="en-US" altLang="zh-CN" dirty="0"/>
          </a:p>
          <a:p>
            <a:pPr marL="285750" indent="-342900"/>
            <a:r>
              <a:rPr lang="zh-CN" altLang="en-US" dirty="0"/>
              <a:t>考核：软件演示</a:t>
            </a:r>
            <a:r>
              <a:rPr lang="en-US" altLang="zh-CN" dirty="0"/>
              <a:t>+</a:t>
            </a:r>
            <a:r>
              <a:rPr lang="zh-CN" altLang="en-US" dirty="0"/>
              <a:t>回答问题，提交完整实验报告。</a:t>
            </a:r>
            <a:endParaRPr lang="en-US" altLang="zh-CN" dirty="0"/>
          </a:p>
          <a:p>
            <a:pPr marL="0" indent="0">
              <a:buNone/>
            </a:pPr>
            <a:endParaRPr kumimoji="0"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等线 Light</vt:lpstr>
      <vt:lpstr>Arial</vt:lpstr>
      <vt:lpstr>Office 主题​​</vt:lpstr>
      <vt:lpstr>密码学原理与实践 （8实践部分）</vt:lpstr>
      <vt:lpstr>1、目的</vt:lpstr>
      <vt:lpstr>2、任务与考核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密码学原理与实践 （8实践部分）</dc:title>
  <dc:creator>zhaijh@protonmail.com</dc:creator>
  <cp:lastModifiedBy>zhaijh@protonmail.com</cp:lastModifiedBy>
  <cp:revision>2</cp:revision>
  <dcterms:created xsi:type="dcterms:W3CDTF">2019-10-24T16:00:38Z</dcterms:created>
  <dcterms:modified xsi:type="dcterms:W3CDTF">2019-10-24T16:11:25Z</dcterms:modified>
</cp:coreProperties>
</file>