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4F139-4927-4385-AA78-94D02C50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6B0250-D7D2-4FE2-AB87-A819C7EF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898FE-C628-4CAD-9882-4711EA26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B634-A877-47A5-95C7-417F16D8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92DEF-18D7-41DA-9DEE-F6ED40B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870D-7CA6-4FE7-B092-2D9B7A4F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A8B96-AABB-4C05-BAE4-A539A1DE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5F00F-34F5-42A9-94E4-CBABA60F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1CFA5-2249-402C-9E2F-C59C15D6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8EA84-365A-42F5-A549-E8974BDE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E9976-4AD0-48D2-97E4-AEF720B63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83072-AAAE-41AA-9EE9-EBB93BE9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4E635-B911-4218-8640-49029C4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CDB89-713E-4704-9D31-59AB42AB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A9116-9BB8-4674-894F-573CF0D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F0CC-2C9D-4B43-AC02-E64D81E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19B63-82DA-4AB1-A8C9-1DC8E4D8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D4222-C359-4809-95DE-45A005F9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5AFC4-D41F-495F-BB28-8045E25A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C050E-7EE1-4460-B6C1-C51E9A94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A863A-3BF0-491F-A785-EA00A0B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BD1D2-1C84-4E13-9D04-081A2FA8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F2E08-433B-4C01-8368-97177495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9513E-2698-47E2-B059-3CCE4E45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87ACF-A239-4CE4-8AE4-347A68DB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48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901FB-321B-4711-9A9F-B91E0D59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CA66F-45B8-4CC2-A983-7B65EF738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67939-B529-4B37-8D09-41ACFAD2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16C30-5B5E-41F2-94C7-469F3743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C0F82-155D-4838-8817-7B515292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B8C60-039F-4DA0-B733-B0246120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4B197-B0B1-4973-A56A-ABC2BC56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3ADF9-70CC-48F5-B0DF-4F3FA5CA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F00BE-1301-4C6A-9155-25352694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D7F4A-37B5-4BE4-BB4D-1396A25C9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D6FAC6-576C-4218-B437-392A8791A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1B85CC-1DBA-4720-B605-E24F7026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4C4BA-75FE-408A-AAE7-70E028FC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162C1C-5C5E-4C97-AF62-964756B8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99DC3-FC85-4791-BB8E-945C979A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85653-1B52-40AD-9FB6-71AA89C6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16B27-2741-4B09-B240-2A365745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AAD10-C4CA-478D-8F44-51C09485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8A10B-1C5A-423A-986C-70C55DE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707601-264F-4E4A-A4E7-F05D2A11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5B92A-04C4-42C3-86E3-E1B9C0B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C72C5-9EF3-4D2F-834E-026B0881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6FCB-51D4-4D3D-8AC6-BE97CE68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ADA708-7B0C-457A-A874-69D37DF44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3BAEB-0B35-41B2-96E0-9DC7D482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D449F-401B-4996-A34D-B7428C2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35044-90DA-449B-AB61-FB24AB1F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FD7E-114B-40E7-B363-918A4748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B7C2AB-AD43-42E9-912A-515F1E3A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86376-9062-4EC0-B52B-5A0C9CBF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CDE451-EC13-45FB-BEF2-B99E976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5EEB7-0A93-4CB2-94F6-B402CFE4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BE9DDB-6EF3-4297-8D97-A1E2C209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3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730F57-89FF-41CF-989C-287C4715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BC3EF-4699-45FD-A681-72A684B2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78B0A-E39D-4AF3-A531-EC59819EF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2269-1A6B-4443-915A-381BA8A15F08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B9288-5908-41E1-B726-67AAF495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522A3-7F8F-489B-A188-A7BFCE4AE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36C1-E292-4351-8F86-43C55863E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C94DB-14D2-41DF-B7B0-C44C6335B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逆向分析翻转课堂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8FD0A-C660-49F4-A235-0645881CB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E7</a:t>
            </a:r>
            <a:r>
              <a:rPr lang="zh-CN" altLang="en-US" dirty="0"/>
              <a:t>小组</a:t>
            </a:r>
            <a:endParaRPr lang="en-US" altLang="zh-CN" dirty="0"/>
          </a:p>
          <a:p>
            <a:pPr algn="r"/>
            <a:r>
              <a:rPr lang="zh-CN" altLang="en-US" dirty="0"/>
              <a:t>组长：杨昕赫</a:t>
            </a:r>
            <a:endParaRPr lang="en-US" altLang="zh-CN" dirty="0"/>
          </a:p>
          <a:p>
            <a:pPr algn="r"/>
            <a:r>
              <a:rPr lang="zh-CN" altLang="en-US" dirty="0"/>
              <a:t>组员：贺宗磊</a:t>
            </a:r>
            <a:endParaRPr lang="en-US" altLang="zh-CN" dirty="0"/>
          </a:p>
          <a:p>
            <a:pPr algn="r"/>
            <a:r>
              <a:rPr lang="zh-CN" altLang="en-US" dirty="0"/>
              <a:t>张昊</a:t>
            </a:r>
          </a:p>
        </p:txBody>
      </p:sp>
    </p:spTree>
    <p:extLst>
      <p:ext uri="{BB962C8B-B14F-4D97-AF65-F5344CB8AC3E}">
        <p14:creationId xmlns:p14="http://schemas.microsoft.com/office/powerpoint/2010/main" val="265447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0761-27A1-45E7-9A84-8EE5FF24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8D394-AB2C-4E13-9EAA-8F22598CF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VB </a:t>
            </a:r>
            <a:r>
              <a:rPr lang="en-US" altLang="zh-CN" dirty="0" err="1"/>
              <a:t>Decompiler</a:t>
            </a:r>
            <a:r>
              <a:rPr lang="zh-CN" altLang="en-US" dirty="0"/>
              <a:t>打开源程序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5B2473F-3A44-48C7-B9C9-F60FA3DBB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42491" y="3180702"/>
            <a:ext cx="2952381" cy="2333333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36C7C1-890F-4BB2-8C23-CBBD67C1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Command1_Click_403620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34988A4-80E9-4847-9B88-B46D84C5C7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7227" y="2505075"/>
            <a:ext cx="4993133" cy="3684588"/>
          </a:xfrm>
        </p:spPr>
      </p:pic>
    </p:spTree>
    <p:extLst>
      <p:ext uri="{BB962C8B-B14F-4D97-AF65-F5344CB8AC3E}">
        <p14:creationId xmlns:p14="http://schemas.microsoft.com/office/powerpoint/2010/main" val="48501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55F8-AD36-44FB-9312-83EAA08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08B72-A311-44D1-B59C-69FF1C038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check it</a:t>
            </a:r>
            <a:r>
              <a:rPr lang="zh-CN" altLang="en-US" dirty="0"/>
              <a:t>出下断点进行分析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C87CE-C6AF-4C7A-BB74-26E632DE7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E3AE2D-1D25-4556-9AC5-FA1AE7A40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054B3-A466-48D9-BF14-BA57287123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B50D-0B09-443A-8358-92BE726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D5C15-3850-449A-B729-C4DC1321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check it</a:t>
            </a:r>
            <a:r>
              <a:rPr lang="zh-CN" altLang="en-US" dirty="0"/>
              <a:t>出下断点进行分析</a:t>
            </a:r>
            <a:endParaRPr lang="en-US" altLang="zh-CN" dirty="0"/>
          </a:p>
          <a:p>
            <a:r>
              <a:rPr lang="zh-CN" altLang="en-US" dirty="0"/>
              <a:t>得到输入</a:t>
            </a:r>
            <a:endParaRPr lang="en-US" altLang="zh-CN" dirty="0"/>
          </a:p>
          <a:p>
            <a:r>
              <a:rPr lang="zh-CN" altLang="en-US" dirty="0"/>
              <a:t>将输入长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度和</a:t>
            </a:r>
            <a:r>
              <a:rPr lang="en-US" altLang="zh-CN" dirty="0"/>
              <a:t>9</a:t>
            </a:r>
            <a:r>
              <a:rPr lang="zh-CN" altLang="en-US" dirty="0"/>
              <a:t>进行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比较（后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续发现就是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位数字）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B556E-4DF0-4158-9818-EFFD3614D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48" y="2420341"/>
            <a:ext cx="8580952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2FBE0-201E-4350-AA12-49B12E0D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C9BCE-BD5C-489E-A449-874C8F9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64" y="1825625"/>
            <a:ext cx="6568736" cy="4351338"/>
          </a:xfrm>
        </p:spPr>
        <p:txBody>
          <a:bodyPr/>
          <a:lstStyle/>
          <a:p>
            <a:r>
              <a:rPr lang="zh-CN" altLang="en-US" dirty="0"/>
              <a:t>注册码长度与</a:t>
            </a:r>
            <a:r>
              <a:rPr lang="en-US" altLang="zh-CN" dirty="0"/>
              <a:t>9</a:t>
            </a:r>
            <a:r>
              <a:rPr lang="zh-CN" altLang="en-US" dirty="0"/>
              <a:t>比较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eax</a:t>
            </a:r>
            <a:r>
              <a:rPr lang="en-US" altLang="zh-CN" dirty="0"/>
              <a:t>=9 then cl=0</a:t>
            </a:r>
            <a:r>
              <a:rPr lang="zh-CN" altLang="en-US" dirty="0"/>
              <a:t>；</a:t>
            </a:r>
            <a:r>
              <a:rPr lang="en-US" altLang="zh-CN" dirty="0"/>
              <a:t>if </a:t>
            </a:r>
            <a:r>
              <a:rPr lang="en-US" altLang="zh-CN" dirty="0" err="1"/>
              <a:t>eax</a:t>
            </a:r>
            <a:r>
              <a:rPr lang="en-US" altLang="zh-CN" dirty="0"/>
              <a:t>&lt;&gt;9 then cl=1</a:t>
            </a:r>
          </a:p>
          <a:p>
            <a:r>
              <a:rPr lang="en-US" altLang="zh-CN" dirty="0" err="1"/>
              <a:t>ecx</a:t>
            </a:r>
            <a:r>
              <a:rPr lang="zh-CN" altLang="en-US" dirty="0"/>
              <a:t>求补后存入</a:t>
            </a:r>
            <a:r>
              <a:rPr lang="en-US" altLang="zh-CN" dirty="0" err="1"/>
              <a:t>ecx</a:t>
            </a:r>
            <a:r>
              <a:rPr lang="zh-CN" altLang="en-US" dirty="0"/>
              <a:t>中</a:t>
            </a:r>
            <a:r>
              <a:rPr lang="en-US" altLang="zh-CN" dirty="0"/>
              <a:t>:cl=0,</a:t>
            </a:r>
            <a:r>
              <a:rPr lang="zh-CN" altLang="en-US" dirty="0"/>
              <a:t>求补后还为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cl=1,</a:t>
            </a:r>
            <a:r>
              <a:rPr lang="zh-CN" altLang="en-US" dirty="0"/>
              <a:t>求补为</a:t>
            </a:r>
            <a:r>
              <a:rPr lang="en-US" altLang="zh-CN" dirty="0"/>
              <a:t>-1</a:t>
            </a:r>
            <a:r>
              <a:rPr lang="zh-CN" altLang="en-US" dirty="0"/>
              <a:t>，用</a:t>
            </a:r>
            <a:r>
              <a:rPr lang="en-US" altLang="zh-CN" dirty="0"/>
              <a:t>FFFFFFFF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 err="1"/>
              <a:t>esi</a:t>
            </a:r>
            <a:r>
              <a:rPr lang="en-US" altLang="zh-CN" dirty="0"/>
              <a:t>=</a:t>
            </a:r>
            <a:r>
              <a:rPr lang="en-US" altLang="zh-CN" dirty="0" err="1"/>
              <a:t>ecx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0766B0-9F60-4093-8FCE-0F54B93F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1" y="2468224"/>
            <a:ext cx="37392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E580E-519F-4845-91FC-6CB53C9A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735CF-1583-4925-8926-28BE358A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如果长度为</a:t>
            </a:r>
            <a:r>
              <a:rPr lang="en-US" altLang="zh-CN" dirty="0"/>
              <a:t>9</a:t>
            </a:r>
            <a:r>
              <a:rPr lang="zh-CN" altLang="en-US" dirty="0"/>
              <a:t>还能继续步过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F2F7B2-6FAB-4E7B-9CEB-F2C491C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7" y="2569964"/>
            <a:ext cx="9099166" cy="28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DB058-CAE5-454A-AB84-8110FE30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A1E58-F4B8-481C-830C-7E8F1B85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进行比较，</a:t>
            </a:r>
            <a:r>
              <a:rPr lang="en-US" altLang="zh-CN" dirty="0"/>
              <a:t>9</a:t>
            </a:r>
            <a:r>
              <a:rPr lang="zh-CN" altLang="en-US" dirty="0"/>
              <a:t>不可能小于</a:t>
            </a:r>
            <a:r>
              <a:rPr lang="en-US" altLang="zh-CN" dirty="0"/>
              <a:t>1</a:t>
            </a:r>
            <a:r>
              <a:rPr lang="zh-CN" altLang="en-US" dirty="0"/>
              <a:t>，因此也不可能往成功处跳入。如果改成无条件指令就是爆破了。一直向下发现到</a:t>
            </a:r>
            <a:r>
              <a:rPr lang="en-US" altLang="zh-CN" dirty="0"/>
              <a:t>0040386B</a:t>
            </a:r>
            <a:r>
              <a:rPr lang="zh-CN" altLang="en-US" dirty="0"/>
              <a:t>处取输入第一位和“</a:t>
            </a:r>
            <a:r>
              <a:rPr lang="en-US" altLang="zh-CN" dirty="0"/>
              <a:t>9</a:t>
            </a:r>
            <a:r>
              <a:rPr lang="zh-CN" altLang="en-US" dirty="0"/>
              <a:t>”和“</a:t>
            </a:r>
            <a:r>
              <a:rPr lang="en-US" altLang="zh-CN" dirty="0"/>
              <a:t>0</a:t>
            </a:r>
            <a:r>
              <a:rPr lang="zh-CN" altLang="en-US" dirty="0"/>
              <a:t>”比较看是不是数字。存入</a:t>
            </a:r>
            <a:r>
              <a:rPr lang="en-US" altLang="zh-CN" dirty="0"/>
              <a:t>dl</a:t>
            </a:r>
            <a:r>
              <a:rPr lang="zh-CN" altLang="en-US" dirty="0"/>
              <a:t>，之后求补。来到</a:t>
            </a:r>
            <a:r>
              <a:rPr lang="en-US" altLang="zh-CN" dirty="0"/>
              <a:t>004038AA</a:t>
            </a:r>
            <a:r>
              <a:rPr lang="zh-CN" altLang="en-US" dirty="0"/>
              <a:t>测试，如果</a:t>
            </a:r>
            <a:r>
              <a:rPr lang="en-US" altLang="zh-CN" dirty="0"/>
              <a:t>dx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则向下执行。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25B1AE-4F4A-4EB4-8DE2-D8DD9340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11" y="3429000"/>
            <a:ext cx="2017367" cy="3063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596A8C-B160-49BD-B44E-D0B51CC1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94125"/>
            <a:ext cx="3012980" cy="5966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46ED9E-F2EE-468A-AEE5-4BD804457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64908"/>
            <a:ext cx="4948808" cy="3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5DDB-0116-4F3B-AABE-67CE778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FDCA-416D-4822-850D-D789AE79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向下步过发现从</a:t>
            </a:r>
            <a:r>
              <a:rPr lang="en-US" altLang="zh-CN" dirty="0"/>
              <a:t>004038F1</a:t>
            </a:r>
            <a:r>
              <a:rPr lang="zh-CN" altLang="en-US" dirty="0"/>
              <a:t>开始，将第一位“</a:t>
            </a:r>
            <a:r>
              <a:rPr lang="en-US" altLang="zh-CN" dirty="0"/>
              <a:t>1</a:t>
            </a:r>
            <a:r>
              <a:rPr lang="zh-CN" altLang="en-US" dirty="0"/>
              <a:t>”和“</a:t>
            </a:r>
            <a:r>
              <a:rPr lang="en-US" altLang="zh-CN" dirty="0"/>
              <a:t>2</a:t>
            </a:r>
            <a:r>
              <a:rPr lang="zh-CN" altLang="en-US" dirty="0"/>
              <a:t>”做按位异或运算。</a:t>
            </a:r>
            <a:r>
              <a:rPr lang="en-US" altLang="zh-CN" dirty="0"/>
              <a:t>1 </a:t>
            </a:r>
            <a:r>
              <a:rPr lang="en-US" altLang="zh-CN" dirty="0" err="1"/>
              <a:t>xor</a:t>
            </a:r>
            <a:r>
              <a:rPr lang="en-US" altLang="zh-CN" dirty="0"/>
              <a:t> 2 = 3</a:t>
            </a:r>
            <a:r>
              <a:rPr lang="zh-CN" altLang="en-US" dirty="0"/>
              <a:t>，再存入</a:t>
            </a:r>
            <a:r>
              <a:rPr lang="en-US" altLang="zh-CN" dirty="0"/>
              <a:t>EDX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CBA4C-37E7-4B7F-AF0F-B72A0A1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48" y="2970059"/>
            <a:ext cx="5180952" cy="17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EE2E26-9CBC-482D-8518-702A50A4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17" y="3429000"/>
            <a:ext cx="3890718" cy="8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7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BB01-FA8F-45CA-AD9C-4B70C73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448A0-9E0F-4B15-A8F6-F130C883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之后步到</a:t>
            </a:r>
            <a:r>
              <a:rPr lang="en-US" altLang="zh-CN" dirty="0"/>
              <a:t>004039B4</a:t>
            </a:r>
            <a:r>
              <a:rPr lang="zh-CN" altLang="en-US" dirty="0"/>
              <a:t>调用比较，相等则</a:t>
            </a:r>
            <a:r>
              <a:rPr lang="en-US" altLang="zh-CN" dirty="0"/>
              <a:t>ax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/>
              <a:t>，不等返回</a:t>
            </a:r>
            <a:r>
              <a:rPr lang="en-US" altLang="zh-CN" dirty="0"/>
              <a:t>-1</a:t>
            </a:r>
            <a:r>
              <a:rPr lang="zh-CN" altLang="en-US" dirty="0"/>
              <a:t>，内存表现为</a:t>
            </a:r>
            <a:r>
              <a:rPr lang="en-US" altLang="zh-CN" dirty="0"/>
              <a:t>FFFFFFFF</a:t>
            </a:r>
            <a:r>
              <a:rPr lang="zh-CN" altLang="en-US" dirty="0"/>
              <a:t>。此处两个数来源于</a:t>
            </a:r>
            <a:r>
              <a:rPr lang="en-US" altLang="zh-CN" dirty="0"/>
              <a:t>ebp-0x80</a:t>
            </a:r>
            <a:r>
              <a:rPr lang="zh-CN" altLang="en-US" dirty="0"/>
              <a:t>和</a:t>
            </a:r>
            <a:r>
              <a:rPr lang="en-US" altLang="zh-CN" dirty="0"/>
              <a:t>ebp-0xD0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F9172-95BF-4EF1-9C4B-952E417A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1" y="3429000"/>
            <a:ext cx="10165197" cy="1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7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E315-DD2F-4D03-801E-AF6FB74C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055A6-D8AA-49D1-AC52-F5EF9D018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之后在调用比较处断下，并对第一位进行尝试修改，从</a:t>
            </a:r>
            <a:r>
              <a:rPr lang="en-US" altLang="zh-CN" dirty="0"/>
              <a:t>0~9</a:t>
            </a:r>
            <a:r>
              <a:rPr lang="zh-CN" altLang="en-US" dirty="0"/>
              <a:t>进行尝试。查看每一次调用之后的值。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时，</a:t>
            </a:r>
            <a:r>
              <a:rPr lang="en-US" altLang="zh-CN" dirty="0"/>
              <a:t>EAX</a:t>
            </a:r>
            <a:r>
              <a:rPr lang="zh-CN" altLang="en-US" dirty="0"/>
              <a:t>都为</a:t>
            </a:r>
            <a:r>
              <a:rPr lang="en-US" altLang="zh-CN" dirty="0"/>
              <a:t>FFFFFFFF</a:t>
            </a:r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），</a:t>
            </a:r>
            <a:r>
              <a:rPr lang="en-US" altLang="zh-CN" dirty="0"/>
              <a:t>3</a:t>
            </a:r>
            <a:r>
              <a:rPr lang="zh-CN" altLang="en-US" dirty="0"/>
              <a:t>的时候则为</a:t>
            </a:r>
            <a:r>
              <a:rPr lang="en-US" altLang="zh-CN" dirty="0"/>
              <a:t>0</a:t>
            </a:r>
            <a:r>
              <a:rPr lang="zh-CN" altLang="en-US" dirty="0"/>
              <a:t>，并且可以跳过</a:t>
            </a:r>
            <a:r>
              <a:rPr lang="en-US" altLang="zh-CN" dirty="0"/>
              <a:t>00403A04</a:t>
            </a:r>
            <a:r>
              <a:rPr lang="zh-CN" altLang="en-US" dirty="0"/>
              <a:t>，说明第一个数字是</a:t>
            </a:r>
            <a:r>
              <a:rPr lang="en-US" altLang="zh-CN" dirty="0"/>
              <a:t>3</a:t>
            </a:r>
            <a:r>
              <a:rPr lang="zh-CN" altLang="en-US" dirty="0"/>
              <a:t>。但是之后失败了，因此同第一个数进行尝试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C15ED7-A49C-469F-9244-5A2E32F8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70" y="3717208"/>
            <a:ext cx="7968236" cy="799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C2C746-D879-430F-9806-7A8A0568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39" y="4947085"/>
            <a:ext cx="2153897" cy="7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37FC0-B03E-436B-BC69-EFFBCAF2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分析注册码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50931-587D-4A08-A7AF-C10F25E8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9233" cy="4351338"/>
          </a:xfrm>
        </p:spPr>
        <p:txBody>
          <a:bodyPr/>
          <a:lstStyle/>
          <a:p>
            <a:r>
              <a:rPr lang="zh-CN" altLang="en-US" dirty="0"/>
              <a:t>由于第一个数有通过</a:t>
            </a:r>
            <a:r>
              <a:rPr lang="en-US" altLang="zh-CN" dirty="0"/>
              <a:t>1 </a:t>
            </a:r>
            <a:r>
              <a:rPr lang="en-US" altLang="zh-CN" dirty="0" err="1"/>
              <a:t>xor</a:t>
            </a:r>
            <a:r>
              <a:rPr lang="en-US" altLang="zh-CN" dirty="0"/>
              <a:t> 2</a:t>
            </a:r>
            <a:r>
              <a:rPr lang="zh-CN" altLang="en-US" dirty="0"/>
              <a:t>来进行计算得到</a:t>
            </a:r>
            <a:r>
              <a:rPr lang="en-US" altLang="zh-CN" dirty="0"/>
              <a:t>3</a:t>
            </a:r>
            <a:r>
              <a:rPr lang="zh-CN" altLang="en-US" dirty="0"/>
              <a:t>，且</a:t>
            </a:r>
            <a:r>
              <a:rPr lang="en-US" altLang="zh-CN" dirty="0"/>
              <a:t>3</a:t>
            </a:r>
            <a:r>
              <a:rPr lang="zh-CN" altLang="en-US" dirty="0"/>
              <a:t>是正确第一位，那么我们猜测后续每一位都需要进行</a:t>
            </a:r>
            <a:r>
              <a:rPr lang="en-US" altLang="zh-CN" dirty="0" err="1"/>
              <a:t>xor</a:t>
            </a:r>
            <a:r>
              <a:rPr lang="zh-CN" altLang="en-US" dirty="0"/>
              <a:t>计算来得到，假使初始为</a:t>
            </a:r>
            <a:r>
              <a:rPr lang="en-US" altLang="zh-CN" dirty="0"/>
              <a:t>312456789</a:t>
            </a:r>
            <a:r>
              <a:rPr lang="zh-CN" altLang="en-US" dirty="0"/>
              <a:t>输入，之后发现第二位变为</a:t>
            </a:r>
            <a:r>
              <a:rPr lang="en-US" altLang="zh-CN" dirty="0"/>
              <a:t>2</a:t>
            </a:r>
            <a:r>
              <a:rPr lang="zh-CN" altLang="en-US" dirty="0"/>
              <a:t>，取</a:t>
            </a:r>
            <a:r>
              <a:rPr lang="en-US" altLang="zh-CN" dirty="0"/>
              <a:t>2 </a:t>
            </a:r>
            <a:r>
              <a:rPr lang="en-US" altLang="zh-CN" dirty="0" err="1"/>
              <a:t>xor</a:t>
            </a:r>
            <a:r>
              <a:rPr lang="en-US" altLang="zh-CN" dirty="0"/>
              <a:t> 2 = 0</a:t>
            </a:r>
            <a:r>
              <a:rPr lang="zh-CN" altLang="en-US" dirty="0"/>
              <a:t>，将输入改成</a:t>
            </a:r>
            <a:r>
              <a:rPr lang="en-US" altLang="zh-CN" dirty="0"/>
              <a:t>302456789</a:t>
            </a:r>
            <a:r>
              <a:rPr lang="zh-CN" altLang="en-US" dirty="0"/>
              <a:t>后发现，循环能走两轮至第三位。同理接下去通过这种尝试得到最后的注册码为“</a:t>
            </a:r>
            <a:r>
              <a:rPr lang="en-US" altLang="zh-CN" dirty="0"/>
              <a:t>301674501</a:t>
            </a:r>
            <a:r>
              <a:rPr lang="zh-CN" altLang="en-US" dirty="0"/>
              <a:t>”。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07DB70-C19E-4DE5-BE2F-B5F9CF59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56" y="1825625"/>
            <a:ext cx="4664744" cy="37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57E7-6A53-4722-9F45-6A4E4F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E7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E8557-C829-4593-BDAF-5F2DD7A9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</a:p>
          <a:p>
            <a:r>
              <a:rPr lang="zh-CN" altLang="en-US" dirty="0"/>
              <a:t>写出注册机（输入为任意字符串，输出为能够通过程序检测的注册码）</a:t>
            </a:r>
          </a:p>
          <a:p>
            <a:endParaRPr lang="zh-CN" altLang="en-US" dirty="0"/>
          </a:p>
          <a:p>
            <a:r>
              <a:rPr lang="zh-CN" altLang="en-US" dirty="0"/>
              <a:t>提示：</a:t>
            </a:r>
          </a:p>
          <a:p>
            <a:r>
              <a:rPr lang="en-US" altLang="zh-CN" dirty="0"/>
              <a:t>VB</a:t>
            </a:r>
            <a:r>
              <a:rPr lang="zh-CN" altLang="en-US" dirty="0"/>
              <a:t>程序，可互联网搜索对应的反编译工具</a:t>
            </a:r>
          </a:p>
        </p:txBody>
      </p:sp>
    </p:spTree>
    <p:extLst>
      <p:ext uri="{BB962C8B-B14F-4D97-AF65-F5344CB8AC3E}">
        <p14:creationId xmlns:p14="http://schemas.microsoft.com/office/powerpoint/2010/main" val="340261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4179C-2FF2-4DCA-A335-2A6AF9F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注册机编写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39658-6EB1-4844-9051-BD12F6EB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5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8114-59FF-43C5-A300-752E9470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运行程序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7D1DB-DD3A-4C16-928E-85F5EB11B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5EEAE02-3889-41A4-B78E-19025E3FE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799" y="3328321"/>
            <a:ext cx="4133074" cy="1714286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EA442-BCEB-4823-8286-442F0458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报错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565C156-C5EB-453D-8FEE-3403338EE5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13276"/>
            <a:ext cx="4391594" cy="2091236"/>
          </a:xfrm>
        </p:spPr>
      </p:pic>
    </p:spTree>
    <p:extLst>
      <p:ext uri="{BB962C8B-B14F-4D97-AF65-F5344CB8AC3E}">
        <p14:creationId xmlns:p14="http://schemas.microsoft.com/office/powerpoint/2010/main" val="421588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59389-D857-4881-BABD-20DA83BE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CA87D-AD44-416A-896A-BA8C8E0D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无壳</a:t>
            </a:r>
            <a:endParaRPr lang="en-US" altLang="zh-CN" dirty="0"/>
          </a:p>
          <a:p>
            <a:r>
              <a:rPr lang="zh-CN" altLang="en-US" dirty="0"/>
              <a:t>且是</a:t>
            </a:r>
            <a:r>
              <a:rPr lang="en-US" altLang="zh-CN" dirty="0"/>
              <a:t>VB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F6A82C-A954-4DA3-A0DA-5308CE5B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24" y="1825625"/>
            <a:ext cx="6592160" cy="36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9D1D-A10A-4979-9B44-F96A8B02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进行破解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9CB02-5CB3-4039-A8E7-623FF0CB4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程序运行至弹出错误窗口时的堆栈情况（</a:t>
            </a:r>
            <a:r>
              <a:rPr lang="en-US" altLang="zh-CN" dirty="0"/>
              <a:t>F12</a:t>
            </a:r>
            <a:r>
              <a:rPr lang="zh-CN" altLang="en-US" dirty="0"/>
              <a:t>暂停）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A9F291C-3D09-4447-8A36-3027FCDD1A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502559"/>
            <a:ext cx="5157787" cy="1689620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784B9-8E88-49AF-8F27-9A64AAB0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rtcMsgBox</a:t>
            </a:r>
            <a:r>
              <a:rPr lang="zh-CN" altLang="en-US" dirty="0"/>
              <a:t>的调用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44130A1-8688-497E-B7A1-DE2341D1AE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58033"/>
            <a:ext cx="5183188" cy="1978671"/>
          </a:xfrm>
        </p:spPr>
      </p:pic>
    </p:spTree>
    <p:extLst>
      <p:ext uri="{BB962C8B-B14F-4D97-AF65-F5344CB8AC3E}">
        <p14:creationId xmlns:p14="http://schemas.microsoft.com/office/powerpoint/2010/main" val="354905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BCC4-E645-4C73-B914-B647BEB0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进行破解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B85CE-9F1A-4496-BCBF-E6CA9F3D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查找到关键跳转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D77F212-A06F-4FD8-94B8-720AD6E8B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4172460"/>
            <a:ext cx="5157787" cy="349818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7E1D36-103B-43B1-B2FB-D1E69AD9D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jg</a:t>
            </a:r>
            <a:r>
              <a:rPr lang="zh-CN" altLang="en-US" dirty="0"/>
              <a:t>改成</a:t>
            </a:r>
            <a:r>
              <a:rPr lang="en-US" altLang="zh-CN" dirty="0" err="1"/>
              <a:t>jmp</a:t>
            </a:r>
            <a:r>
              <a:rPr lang="zh-CN" altLang="en-US" dirty="0"/>
              <a:t>强制跳转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18E10F-C18B-49BD-B47F-D7C67DF4D84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说明之前还有跳转跳入错误的分支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31D59B-3168-452E-81AA-279E0378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75" y="2827853"/>
            <a:ext cx="3495238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9CB9E-1BE5-4D34-9AC1-122D4AF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进行破解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1ABB1-A904-4C33-8960-D9E531D6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向上查找找到跳入错误分支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A81DCC8-3375-4D99-B843-0F735CAA9D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0586" y="4123559"/>
            <a:ext cx="5076190" cy="447619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5DCB24-2C3E-4BAC-9023-E608001E5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将之</a:t>
            </a:r>
            <a:r>
              <a:rPr lang="en-US" altLang="zh-CN" dirty="0" err="1"/>
              <a:t>nop</a:t>
            </a:r>
            <a:r>
              <a:rPr lang="zh-CN" altLang="en-US" dirty="0"/>
              <a:t>掉并同时激活前面的</a:t>
            </a:r>
            <a:r>
              <a:rPr lang="en-US" altLang="zh-CN" dirty="0" err="1"/>
              <a:t>jmp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E5D17-33FE-4258-ACED-D00BA71161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15F58-14A4-425C-A13F-00C44225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暴力破解完成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579C7-AF4D-4AD5-B697-319AD2CF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同时激活</a:t>
            </a:r>
            <a:r>
              <a:rPr lang="en-US" altLang="zh-CN" dirty="0" err="1"/>
              <a:t>nop</a:t>
            </a:r>
            <a:r>
              <a:rPr lang="zh-CN" altLang="en-US" dirty="0"/>
              <a:t>和</a:t>
            </a:r>
            <a:r>
              <a:rPr lang="en-US" altLang="zh-CN" dirty="0" err="1"/>
              <a:t>jmp</a:t>
            </a:r>
            <a:r>
              <a:rPr lang="zh-CN" altLang="en-US" dirty="0"/>
              <a:t>，实现暴力破解，无论输入什么都是通过。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BCA33-936A-4259-BBAA-B0B16E86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04" y="2780804"/>
            <a:ext cx="5213791" cy="24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468DE-AC63-49FA-9E12-6CE6A144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将改动保存之后的程序运行同上述相同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82603D-1F03-4A3F-A7AA-3612AE731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286" y="2082246"/>
            <a:ext cx="8971428" cy="3838095"/>
          </a:xfrm>
        </p:spPr>
      </p:pic>
    </p:spTree>
    <p:extLst>
      <p:ext uri="{BB962C8B-B14F-4D97-AF65-F5344CB8AC3E}">
        <p14:creationId xmlns:p14="http://schemas.microsoft.com/office/powerpoint/2010/main" val="28970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594</Words>
  <Application>Microsoft Office PowerPoint</Application>
  <PresentationFormat>宽屏</PresentationFormat>
  <Paragraphs>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逆向分析翻转课堂 </vt:lpstr>
      <vt:lpstr>E7要求</vt:lpstr>
      <vt:lpstr>运行程序</vt:lpstr>
      <vt:lpstr>查壳</vt:lpstr>
      <vt:lpstr>进行破解</vt:lpstr>
      <vt:lpstr>进行破解</vt:lpstr>
      <vt:lpstr>进行破解</vt:lpstr>
      <vt:lpstr>暴力破解完成</vt:lpstr>
      <vt:lpstr>将改动保存之后的程序运行同上述相同</vt:lpstr>
      <vt:lpstr>分析注册码</vt:lpstr>
      <vt:lpstr>分析注册码</vt:lpstr>
      <vt:lpstr>分析注册码</vt:lpstr>
      <vt:lpstr>分析注册码</vt:lpstr>
      <vt:lpstr>分析注册码</vt:lpstr>
      <vt:lpstr>分析注册码</vt:lpstr>
      <vt:lpstr>分析注册码</vt:lpstr>
      <vt:lpstr>分析注册码</vt:lpstr>
      <vt:lpstr>分析注册码</vt:lpstr>
      <vt:lpstr>分析注册码</vt:lpstr>
      <vt:lpstr>注册机编写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逆向分析翻转课堂</dc:title>
  <dc:creator>张 昊</dc:creator>
  <cp:lastModifiedBy>张 昊</cp:lastModifiedBy>
  <cp:revision>39</cp:revision>
  <dcterms:created xsi:type="dcterms:W3CDTF">2020-11-04T11:41:37Z</dcterms:created>
  <dcterms:modified xsi:type="dcterms:W3CDTF">2020-11-04T13:57:03Z</dcterms:modified>
</cp:coreProperties>
</file>