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75" d="100"/>
          <a:sy n="75" d="100"/>
        </p:scale>
        <p:origin x="74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2480-897C-4008-90A7-84A654818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EF170-2224-4B08-A8F8-3AFF7514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4E45F-A7DA-4D50-AC35-DC923BD5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764F2-B3B8-4EC7-B80F-9EF3F7A0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B14F0-299A-448C-9B28-21E947C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8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C2EBA-22AF-42D2-9003-B7EA3719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4ECB99-3673-4188-9380-F3CFF966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C007B-1F00-42A7-847D-1B9B8854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0FA57-51AC-454A-AA8E-C628B1C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CD348-0990-4C09-BDA6-77A8D56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5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58BC86-9C3C-4A03-BEA5-64F3015D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70DB5-EBFF-4F24-A20C-BC634893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1D1D9-7FDC-448E-8E40-0D3EEDAC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E2533-729E-4445-80CE-BECEB792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784CB-5B14-402B-830F-C870D283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0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6ECE9-1FF0-407C-B7B3-F7957065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1C26E-5741-4022-928A-A129B26A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E82CA-7F1C-4A0C-AC20-9D84EA0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106DC-0F1E-4026-92A6-E64364B7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B179F-7BF1-469F-8E00-85651020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5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D05F9-1D71-4BF3-8BF3-2116303E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4BF8F-8CE9-4FE6-A559-E2F4F9F6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C734A-193D-4C02-B2B4-F4BE7348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543CA-1209-404F-B90B-3C88E2BE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678E9-0018-47AD-9EF0-184FC2D2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DC1AD-DD44-4072-BC25-C619C96D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F6379-BF24-480B-A769-9C5D5A949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6BFBF-4942-411B-96B6-657CEDAB2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DCB5A-72B5-48F9-A5F7-D4482F72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EB21C-0FD0-49B7-B0D9-CF3E070E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203C9-D12F-4A98-8B71-B700B444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9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3D5C7-453C-4696-B2C8-3254386D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311B7-2305-4976-BA14-3303CA55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700E0-2550-459F-BA28-CC8535AE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75CB4-0F83-4BB4-9439-555B67C6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FBA483-218E-40D2-A87C-51CA1B34B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D2779A-2232-4793-A0D2-489A55E2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1410D-CA09-49C0-9DF3-A51B8F1D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3C9423-1FB0-4D29-91AD-5E68884D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3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309BF-9FC9-45E6-B151-E4635964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048FAB-C728-4965-B51C-EFCE825F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4EC571-7CA0-4649-9DD9-D717381B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38F82-C457-409D-8852-42B919EB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181BFF-AFE6-4AAB-B44F-2F065843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D5E462-FFEF-4A9A-8505-F07D17D5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5C339-6C99-46C1-9D1F-BBEAF0B5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7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59F3-1AF6-4E37-B025-C6936C9F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04E4B-DE09-431B-A648-BC0AFD93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3CA57-15EF-411F-A6DB-2692038E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9C990-E3AF-4D88-938A-D4A017D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C6154-20E0-4992-A95A-0D18CE27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2212D-C4DC-405D-975A-D4582D8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8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91C20-19DF-46FA-9D4E-4DCB5368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16F3C-F64B-4E47-91FA-9018ABE9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EA353-15AD-4513-A80B-E7EF6EA02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3B125-96B1-410F-8AD0-DF8A0352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346F5-26DD-4F82-B253-3297267B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4284B-0BF5-4F07-9781-2D71ECD5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A963C2-70A3-4E1F-A281-5CEE60D3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80995-8428-426B-8F63-28F06A48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0016F-5354-47B8-A340-C2FEA0161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7EDF-A60B-49AB-A457-D659B36423E2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B195E-0865-437A-A1EF-3F78DC5A8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A5D0C-A5B1-4EB4-8FDA-7ABC8515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8FCE-3E7C-473C-9DFA-DFEA591B2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91FB860-BA75-42FE-9094-1F383B7E76A4}"/>
              </a:ext>
            </a:extLst>
          </p:cNvPr>
          <p:cNvSpPr/>
          <p:nvPr/>
        </p:nvSpPr>
        <p:spPr>
          <a:xfrm>
            <a:off x="4791808" y="41029"/>
            <a:ext cx="1787769" cy="844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FE3E58-FF4C-4200-AB94-0235F34DEBD6}"/>
              </a:ext>
            </a:extLst>
          </p:cNvPr>
          <p:cNvSpPr/>
          <p:nvPr/>
        </p:nvSpPr>
        <p:spPr>
          <a:xfrm>
            <a:off x="4811929" y="5844066"/>
            <a:ext cx="1787769" cy="4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回溯输出字符串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1ABDBFB-74F8-4DD7-AC9C-850EA47A4C17}"/>
              </a:ext>
            </a:extLst>
          </p:cNvPr>
          <p:cNvSpPr/>
          <p:nvPr/>
        </p:nvSpPr>
        <p:spPr>
          <a:xfrm>
            <a:off x="7592395" y="4118195"/>
            <a:ext cx="1254370" cy="55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j++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E85823-6397-48F4-ADC2-00694B5C8A22}"/>
              </a:ext>
            </a:extLst>
          </p:cNvPr>
          <p:cNvSpPr/>
          <p:nvPr/>
        </p:nvSpPr>
        <p:spPr>
          <a:xfrm>
            <a:off x="2476891" y="3095858"/>
            <a:ext cx="2409092" cy="57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table[</a:t>
            </a:r>
            <a:r>
              <a:rPr lang="en-US" altLang="zh-CN" dirty="0" err="1"/>
              <a:t>i</a:t>
            </a:r>
            <a:r>
              <a:rPr lang="en-US" altLang="zh-CN" dirty="0"/>
              <a:t>][j]=max(table[i-1][j],table[</a:t>
            </a:r>
            <a:r>
              <a:rPr lang="en-US" altLang="zh-CN" dirty="0" err="1"/>
              <a:t>i</a:t>
            </a:r>
            <a:r>
              <a:rPr lang="en-US" altLang="zh-CN" dirty="0"/>
              <a:t>]-1[j])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D5B43A-4DCA-4080-874A-797F547FF0D2}"/>
              </a:ext>
            </a:extLst>
          </p:cNvPr>
          <p:cNvSpPr/>
          <p:nvPr/>
        </p:nvSpPr>
        <p:spPr>
          <a:xfrm>
            <a:off x="7612226" y="5016963"/>
            <a:ext cx="1204546" cy="55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j=0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1FF6D0D-33C2-47E2-AB4F-28A6102210F6}"/>
              </a:ext>
            </a:extLst>
          </p:cNvPr>
          <p:cNvSpPr/>
          <p:nvPr/>
        </p:nvSpPr>
        <p:spPr>
          <a:xfrm>
            <a:off x="4481146" y="1231656"/>
            <a:ext cx="2407334" cy="655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r>
              <a:rPr lang="en-US" altLang="zh-CN" dirty="0"/>
              <a:t>table(</a:t>
            </a:r>
            <a:r>
              <a:rPr lang="en-US" altLang="zh-CN" dirty="0" err="1"/>
              <a:t>m,n</a:t>
            </a:r>
            <a:r>
              <a:rPr lang="en-US" altLang="zh-CN" dirty="0"/>
              <a:t>)s</a:t>
            </a:r>
            <a:r>
              <a:rPr lang="zh-CN" altLang="en-US" dirty="0"/>
              <a:t>数组，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j=0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472EBDD-CA63-4441-AA6C-99A2EB0B838D}"/>
              </a:ext>
            </a:extLst>
          </p:cNvPr>
          <p:cNvSpPr/>
          <p:nvPr/>
        </p:nvSpPr>
        <p:spPr>
          <a:xfrm>
            <a:off x="6377355" y="3083907"/>
            <a:ext cx="2409091" cy="467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table[</a:t>
            </a:r>
            <a:r>
              <a:rPr lang="en-US" altLang="zh-CN" dirty="0" err="1"/>
              <a:t>i</a:t>
            </a:r>
            <a:r>
              <a:rPr lang="en-US" altLang="zh-CN" dirty="0"/>
              <a:t>][j]=table[i-1][j-1]+1</a:t>
            </a:r>
            <a:endParaRPr lang="zh-CN" altLang="en-US" dirty="0"/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495E0914-9754-4A61-9693-64520B0A755D}"/>
              </a:ext>
            </a:extLst>
          </p:cNvPr>
          <p:cNvSpPr/>
          <p:nvPr/>
        </p:nvSpPr>
        <p:spPr>
          <a:xfrm>
            <a:off x="4627685" y="2152240"/>
            <a:ext cx="2116015" cy="7590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X[I]==Y[j]</a:t>
            </a:r>
            <a:endParaRPr lang="zh-CN" altLang="en-US" dirty="0"/>
          </a:p>
        </p:txBody>
      </p:sp>
      <p:sp>
        <p:nvSpPr>
          <p:cNvPr id="18" name="流程图: 决策 17">
            <a:extLst>
              <a:ext uri="{FF2B5EF4-FFF2-40B4-BE49-F238E27FC236}">
                <a16:creationId xmlns:a16="http://schemas.microsoft.com/office/drawing/2014/main" id="{7CCE16FF-0734-4A55-9EC4-DE89B4B07DB9}"/>
              </a:ext>
            </a:extLst>
          </p:cNvPr>
          <p:cNvSpPr/>
          <p:nvPr/>
        </p:nvSpPr>
        <p:spPr>
          <a:xfrm>
            <a:off x="4792250" y="4113638"/>
            <a:ext cx="1866900" cy="56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j&lt;n?</a:t>
            </a:r>
            <a:endParaRPr lang="zh-CN" altLang="en-US" dirty="0"/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BC1943DB-0F6B-4CED-AE3B-CAA6C3085C71}"/>
              </a:ext>
            </a:extLst>
          </p:cNvPr>
          <p:cNvSpPr/>
          <p:nvPr/>
        </p:nvSpPr>
        <p:spPr>
          <a:xfrm>
            <a:off x="4792250" y="5000961"/>
            <a:ext cx="1866900" cy="5656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/>
              <a:t>&lt;m?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D5325AA-A882-4DD9-9F00-FE3EE3705F87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5684813" y="885091"/>
            <a:ext cx="880" cy="34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5903A6-5B1F-4156-9727-39A69E64D63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684813" y="1887508"/>
            <a:ext cx="880" cy="26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8F94892-5959-461E-B885-0A6A74DFCEB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743700" y="2531774"/>
            <a:ext cx="838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681CE07-4978-44D6-9EF3-C146DCFDB50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581901" y="2532922"/>
            <a:ext cx="0" cy="55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3C6F66-8FC9-42CA-85AA-0173B2C6CE9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675185" y="2531774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333FB0-CBBC-416D-94F6-3918AE68102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81437" y="2544873"/>
            <a:ext cx="0" cy="55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5B62D0-06F5-4AB5-946D-1EFAA4C1514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675185" y="3675160"/>
            <a:ext cx="6252" cy="15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EB01958-EDE5-44B4-83AD-BE27D6D381B0}"/>
              </a:ext>
            </a:extLst>
          </p:cNvPr>
          <p:cNvCxnSpPr>
            <a:cxnSpLocks/>
          </p:cNvCxnSpPr>
          <p:nvPr/>
        </p:nvCxnSpPr>
        <p:spPr>
          <a:xfrm>
            <a:off x="7638171" y="3579908"/>
            <a:ext cx="0" cy="24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66898F9-9A88-482F-A095-5F235ABC417E}"/>
              </a:ext>
            </a:extLst>
          </p:cNvPr>
          <p:cNvCxnSpPr/>
          <p:nvPr/>
        </p:nvCxnSpPr>
        <p:spPr>
          <a:xfrm>
            <a:off x="3731454" y="3826553"/>
            <a:ext cx="3906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6CCE1F0-1220-478F-BFBD-10258F652746}"/>
              </a:ext>
            </a:extLst>
          </p:cNvPr>
          <p:cNvCxnSpPr/>
          <p:nvPr/>
        </p:nvCxnSpPr>
        <p:spPr>
          <a:xfrm>
            <a:off x="5705814" y="3826553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F829026-7918-4888-B290-205700E95BDA}"/>
              </a:ext>
            </a:extLst>
          </p:cNvPr>
          <p:cNvCxnSpPr>
            <a:cxnSpLocks/>
          </p:cNvCxnSpPr>
          <p:nvPr/>
        </p:nvCxnSpPr>
        <p:spPr>
          <a:xfrm>
            <a:off x="5725700" y="4721731"/>
            <a:ext cx="0" cy="26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5923AE7-660D-4786-A0E9-73D279217671}"/>
              </a:ext>
            </a:extLst>
          </p:cNvPr>
          <p:cNvCxnSpPr>
            <a:stCxn id="18" idx="3"/>
            <a:endCxn id="7" idx="1"/>
          </p:cNvCxnSpPr>
          <p:nvPr/>
        </p:nvCxnSpPr>
        <p:spPr>
          <a:xfrm flipV="1">
            <a:off x="6659150" y="4393687"/>
            <a:ext cx="933245" cy="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D738A1F-914B-4452-8701-9B2F1C9C2C2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17620" y="5292455"/>
            <a:ext cx="994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F1D58C9-0F3D-4651-AA3A-94879C76F5F3}"/>
              </a:ext>
            </a:extLst>
          </p:cNvPr>
          <p:cNvCxnSpPr>
            <a:stCxn id="20" idx="2"/>
            <a:endCxn id="5" idx="0"/>
          </p:cNvCxnSpPr>
          <p:nvPr/>
        </p:nvCxnSpPr>
        <p:spPr>
          <a:xfrm flipH="1">
            <a:off x="5705814" y="5566598"/>
            <a:ext cx="19886" cy="27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141F43F-E6BC-46DF-953C-A36EA58FC9F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846765" y="4393687"/>
            <a:ext cx="344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6262ECB-1E92-48D6-8815-8951F8A8670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816772" y="5292455"/>
            <a:ext cx="355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A124C95-2898-473C-B8DA-C84D10D8E9E1}"/>
              </a:ext>
            </a:extLst>
          </p:cNvPr>
          <p:cNvCxnSpPr>
            <a:cxnSpLocks/>
          </p:cNvCxnSpPr>
          <p:nvPr/>
        </p:nvCxnSpPr>
        <p:spPr>
          <a:xfrm flipV="1">
            <a:off x="9172035" y="2075718"/>
            <a:ext cx="880" cy="321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52A419C-3590-41DA-9162-7AE46508117A}"/>
              </a:ext>
            </a:extLst>
          </p:cNvPr>
          <p:cNvCxnSpPr>
            <a:cxnSpLocks/>
          </p:cNvCxnSpPr>
          <p:nvPr/>
        </p:nvCxnSpPr>
        <p:spPr>
          <a:xfrm flipH="1" flipV="1">
            <a:off x="5684813" y="2032000"/>
            <a:ext cx="3487222" cy="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8AAEAE15-F181-4386-8011-34D27D5FDC9C}"/>
              </a:ext>
            </a:extLst>
          </p:cNvPr>
          <p:cNvSpPr/>
          <p:nvPr/>
        </p:nvSpPr>
        <p:spPr>
          <a:xfrm>
            <a:off x="5208510" y="6570619"/>
            <a:ext cx="922852" cy="246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BDAED10-2474-4C95-81C6-E8B7C96F4B78}"/>
              </a:ext>
            </a:extLst>
          </p:cNvPr>
          <p:cNvSpPr txBox="1"/>
          <p:nvPr/>
        </p:nvSpPr>
        <p:spPr>
          <a:xfrm>
            <a:off x="7061640" y="2136231"/>
            <a:ext cx="77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61872F7-4022-432E-B542-6027D79FD348}"/>
              </a:ext>
            </a:extLst>
          </p:cNvPr>
          <p:cNvSpPr txBox="1"/>
          <p:nvPr/>
        </p:nvSpPr>
        <p:spPr>
          <a:xfrm>
            <a:off x="7042784" y="4070402"/>
            <a:ext cx="77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2FD2FF4-B4E1-4B01-AA02-6892547B8797}"/>
              </a:ext>
            </a:extLst>
          </p:cNvPr>
          <p:cNvSpPr txBox="1"/>
          <p:nvPr/>
        </p:nvSpPr>
        <p:spPr>
          <a:xfrm>
            <a:off x="6964428" y="4953478"/>
            <a:ext cx="77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B394860-DAF3-41B2-A7A4-717A680A0CD5}"/>
              </a:ext>
            </a:extLst>
          </p:cNvPr>
          <p:cNvSpPr txBox="1"/>
          <p:nvPr/>
        </p:nvSpPr>
        <p:spPr>
          <a:xfrm>
            <a:off x="3890354" y="2089962"/>
            <a:ext cx="85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6D370DE-38EE-4A4F-AD4D-6245E2050015}"/>
              </a:ext>
            </a:extLst>
          </p:cNvPr>
          <p:cNvSpPr txBox="1"/>
          <p:nvPr/>
        </p:nvSpPr>
        <p:spPr>
          <a:xfrm>
            <a:off x="5280266" y="4664367"/>
            <a:ext cx="85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FBC8C99-3D43-441B-979C-D5A1A2D9CDB7}"/>
              </a:ext>
            </a:extLst>
          </p:cNvPr>
          <p:cNvSpPr txBox="1"/>
          <p:nvPr/>
        </p:nvSpPr>
        <p:spPr>
          <a:xfrm>
            <a:off x="5236692" y="5492349"/>
            <a:ext cx="85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080C7AA-1817-4FD5-9F8C-4E4D35956740}"/>
              </a:ext>
            </a:extLst>
          </p:cNvPr>
          <p:cNvCxnSpPr>
            <a:cxnSpLocks/>
          </p:cNvCxnSpPr>
          <p:nvPr/>
        </p:nvCxnSpPr>
        <p:spPr>
          <a:xfrm flipH="1">
            <a:off x="5715757" y="6254145"/>
            <a:ext cx="880" cy="34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7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 宗磊</dc:creator>
  <cp:lastModifiedBy>贺 宗磊</cp:lastModifiedBy>
  <cp:revision>4</cp:revision>
  <dcterms:created xsi:type="dcterms:W3CDTF">2020-11-07T08:23:43Z</dcterms:created>
  <dcterms:modified xsi:type="dcterms:W3CDTF">2020-11-07T09:06:11Z</dcterms:modified>
</cp:coreProperties>
</file>