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4C9B-047C-4FE2-8CBA-4DC824601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035B77-D878-43D7-AB1D-09EC6D61A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FE8D4-DD4B-4BCD-9B23-27EED9FF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ACBA-A8C4-4E59-9DA9-AD37A99F32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11A08-1F5A-4332-A983-6960A953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C2EF9-BA41-471C-9DDC-F10A04AE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E47-68F1-41DA-A082-7EB9ECED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0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6DF6B-42D3-4593-A09D-9A6DB461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E86EB-29CB-4135-AE8E-2ADA644D2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F2F70-EAC1-4CB8-95A4-D4D01B18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ACBA-A8C4-4E59-9DA9-AD37A99F32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8C299-5D1E-4E57-921C-79C50FD3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5D45A-6015-4663-8D3A-8F7B42CF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E47-68F1-41DA-A082-7EB9ECED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9CAC3D-D0CE-4256-A91A-A7171330F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705B79-51C1-4C49-BF08-0AF87D68B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81942-9516-4F94-8BBD-9B3ECA7F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ACBA-A8C4-4E59-9DA9-AD37A99F32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FFF83-8327-4A63-832E-B16AD103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AD95F-2BB6-4242-B1B6-A88E059C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E47-68F1-41DA-A082-7EB9ECED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1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35CBA-42A8-4FD3-B656-CF0052BD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D03A7-FAE9-4D53-A327-E82CE1C1E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E9134-C32D-4561-89F7-195FDF88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ACBA-A8C4-4E59-9DA9-AD37A99F32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38A55-E30F-4A81-991A-F551C5D1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DAE47-67C4-4B82-B440-AEF3876C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E47-68F1-41DA-A082-7EB9ECED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4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ED928-DD2A-4F31-A138-445FDF9A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9B3D7A-B384-4F0C-B64D-1D0D7DF2A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173DA-5F8F-4B75-8701-5B866748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ACBA-A8C4-4E59-9DA9-AD37A99F32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C2E59-1169-4EB1-8421-8BD5327C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E21FD-636B-434E-9BD4-AC5032BC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E47-68F1-41DA-A082-7EB9ECED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2B7D5-6F30-4912-BFC5-4E7D8A4D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FB02E-C087-46AC-9889-F9AC2D40B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7511ED-A7E9-4082-964B-E44E89D75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B2854B-D48E-4A90-BB7D-CFAF6C7B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ACBA-A8C4-4E59-9DA9-AD37A99F32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296FD-29E6-4AAA-BB1F-C229AB79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3EEDD7-E142-4282-BA3A-9D0245D4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E47-68F1-41DA-A082-7EB9ECED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1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4B7B3-DB62-46D8-922D-5FC374AB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E2350-A6B6-4C61-BA72-9DF157DFC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BDF25C-5EC0-48D2-B21F-743672403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18CC3-8D4E-489B-A80B-79180A914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1D2681-29EA-47EC-A099-9B5BBA2A6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597CB1-3C88-47C5-970A-D05779F7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ACBA-A8C4-4E59-9DA9-AD37A99F32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491061-4019-4196-BAF2-9D911B13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6D9153-4FB2-4AAB-BF3B-E1F72238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E47-68F1-41DA-A082-7EB9ECED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0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A921-B6FC-4658-BAB5-9F27D795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9AFCC3-7A53-44B6-88E0-2C63BEEE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ACBA-A8C4-4E59-9DA9-AD37A99F32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898B0F-F795-432A-A4EB-08F0B7F3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087EAA-267C-42F3-8765-92F7182A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E47-68F1-41DA-A082-7EB9ECED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F5D889-4A68-4624-B466-E8A006EB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ACBA-A8C4-4E59-9DA9-AD37A99F32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FE177B-4F45-4ACF-921D-00D1F94F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622A6D-DF44-491C-B1B2-B120618C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E47-68F1-41DA-A082-7EB9ECED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D397E-108C-40B9-B486-55FA74B6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C2A5F-2986-4240-897F-54DA6C67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5563C-9F8A-40EF-95B5-715ECD36A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A19E8-C1F9-4F0C-A2D1-CB005064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ACBA-A8C4-4E59-9DA9-AD37A99F32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8B3ED7-D077-43AA-AD41-BA9E2EB3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05060-58E5-4466-BBF5-FCB67BF7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E47-68F1-41DA-A082-7EB9ECED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6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A5464-3600-44DA-A564-EAE2D107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65E3CC-754A-4351-995C-1D8B33E58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1A02BC-87D1-42EF-971A-4A0876C21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00B77-A247-4B30-B3CA-A21A1B00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ACBA-A8C4-4E59-9DA9-AD37A99F32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D50474-4A61-4ED0-9614-D4CAE999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B02810-995D-43EC-82CF-A960E9A9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9E47-68F1-41DA-A082-7EB9ECED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8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DBAC74-2BED-4C43-89F2-9BE66B57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73047-0CEB-4E93-B9D9-9276D4FC2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91DD5-642D-4A3D-B1AB-1678D7741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ACBA-A8C4-4E59-9DA9-AD37A99F3237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3E93B-0936-4238-B596-4D10055F5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BA0D2-1E0F-44F6-9A76-A432196D4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9E47-68F1-41DA-A082-7EB9ECED9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0C5A6B7-ABB0-4C6C-A5E5-6AC5FEAA3B6B}"/>
              </a:ext>
            </a:extLst>
          </p:cNvPr>
          <p:cNvSpPr/>
          <p:nvPr/>
        </p:nvSpPr>
        <p:spPr>
          <a:xfrm>
            <a:off x="4829452" y="337351"/>
            <a:ext cx="1127465" cy="461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开始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654541A-D6A9-4C93-9FA7-616B0385695C}"/>
              </a:ext>
            </a:extLst>
          </p:cNvPr>
          <p:cNvSpPr/>
          <p:nvPr/>
        </p:nvSpPr>
        <p:spPr>
          <a:xfrm>
            <a:off x="4829452" y="5125379"/>
            <a:ext cx="1127465" cy="461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结束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167F4D-4012-47E0-9716-16825011E565}"/>
              </a:ext>
            </a:extLst>
          </p:cNvPr>
          <p:cNvSpPr/>
          <p:nvPr/>
        </p:nvSpPr>
        <p:spPr>
          <a:xfrm>
            <a:off x="4829452" y="1124504"/>
            <a:ext cx="1127465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按行读取原数据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6B937F-1486-47E6-B5EC-35055677B60E}"/>
              </a:ext>
            </a:extLst>
          </p:cNvPr>
          <p:cNvSpPr/>
          <p:nvPr/>
        </p:nvSpPr>
        <p:spPr>
          <a:xfrm>
            <a:off x="4594190" y="3577703"/>
            <a:ext cx="1597983" cy="59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对</a:t>
            </a:r>
            <a:r>
              <a:rPr lang="en-US" altLang="zh-CN" sz="1050" dirty="0" err="1"/>
              <a:t>kddcup</a:t>
            </a:r>
            <a:r>
              <a:rPr lang="zh-CN" altLang="en-US" sz="1050" dirty="0"/>
              <a:t>数据按照</a:t>
            </a:r>
            <a:r>
              <a:rPr lang="en-US" altLang="zh-CN" sz="1050" dirty="0"/>
              <a:t>70%+30%</a:t>
            </a:r>
            <a:r>
              <a:rPr lang="zh-CN" altLang="en-US" sz="1050" dirty="0"/>
              <a:t>比例拆分，得出训练集和测试集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D215E2-028D-438A-8474-6594698C135A}"/>
              </a:ext>
            </a:extLst>
          </p:cNvPr>
          <p:cNvSpPr/>
          <p:nvPr/>
        </p:nvSpPr>
        <p:spPr>
          <a:xfrm>
            <a:off x="4656335" y="2793504"/>
            <a:ext cx="1473695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匹配到的数据放入</a:t>
            </a:r>
            <a:r>
              <a:rPr lang="en-US" altLang="zh-CN" sz="1050" dirty="0" err="1"/>
              <a:t>kddcup</a:t>
            </a:r>
            <a:r>
              <a:rPr lang="zh-CN" altLang="en-US" sz="1050" dirty="0"/>
              <a:t>，得到初步处理数据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295DF3-9D2E-4255-AFA8-94FFC1DA6179}"/>
              </a:ext>
            </a:extLst>
          </p:cNvPr>
          <p:cNvSpPr/>
          <p:nvPr/>
        </p:nvSpPr>
        <p:spPr>
          <a:xfrm>
            <a:off x="4483222" y="1911657"/>
            <a:ext cx="1819923" cy="59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通过</a:t>
            </a:r>
            <a:r>
              <a:rPr lang="en-US" altLang="zh-CN" sz="1050" dirty="0" err="1"/>
              <a:t>handleLable</a:t>
            </a:r>
            <a:r>
              <a:rPr lang="zh-CN" altLang="en-US" sz="1050" dirty="0"/>
              <a:t>函数判断数据含有</a:t>
            </a:r>
            <a:r>
              <a:rPr lang="en-US" altLang="zh-CN" sz="1050" dirty="0" err="1"/>
              <a:t>noral</a:t>
            </a:r>
            <a:r>
              <a:rPr lang="zh-CN" altLang="en-US" sz="1050" dirty="0"/>
              <a:t>和</a:t>
            </a:r>
            <a:r>
              <a:rPr lang="en-US" altLang="zh-CN" sz="1050" dirty="0" err="1"/>
              <a:t>smurf</a:t>
            </a:r>
            <a:endParaRPr lang="zh-CN" altLang="en-US" sz="105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0B8A22-205D-4EAE-A8A3-A95823B63D57}"/>
              </a:ext>
            </a:extLst>
          </p:cNvPr>
          <p:cNvSpPr/>
          <p:nvPr/>
        </p:nvSpPr>
        <p:spPr>
          <a:xfrm>
            <a:off x="4900472" y="4449196"/>
            <a:ext cx="985422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保存方便进行下一步处理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16FA413-B6B7-4324-92BA-273E393DA6F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393185" y="798990"/>
            <a:ext cx="0" cy="32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48BABDF-3D6F-46C7-A97C-A35FFCD1BC97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393184" y="1586143"/>
            <a:ext cx="1" cy="32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13B1895-6BEC-4886-B33E-948C3C99C58D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>
            <a:off x="5393183" y="2506462"/>
            <a:ext cx="1" cy="28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BCC05EB-73BA-4640-895E-5E76FE25B27F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5393182" y="3255143"/>
            <a:ext cx="1" cy="32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927D068-4933-4E67-BF98-76B50DAA8782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393182" y="4172508"/>
            <a:ext cx="1" cy="27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20B3A99-AA2D-4387-A82B-83EFEE9768E7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5393183" y="4848691"/>
            <a:ext cx="2" cy="27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4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 宗磊</dc:creator>
  <cp:lastModifiedBy>贺 宗磊</cp:lastModifiedBy>
  <cp:revision>2</cp:revision>
  <dcterms:created xsi:type="dcterms:W3CDTF">2020-11-21T12:34:40Z</dcterms:created>
  <dcterms:modified xsi:type="dcterms:W3CDTF">2020-11-21T12:45:36Z</dcterms:modified>
</cp:coreProperties>
</file>