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wmf" ContentType="image/x-wmf"/>
  <Default Extension="emf" ContentType="image/x-emf"/>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7" r:id="rId3"/>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3" d="100"/>
          <a:sy n="83" d="100"/>
        </p:scale>
        <p:origin x="6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6" Type="http://schemas.openxmlformats.org/officeDocument/2006/relationships/tableStyles" Target="tableStyles.xml"/><Relationship Id="rId35" Type="http://schemas.openxmlformats.org/officeDocument/2006/relationships/viewProps" Target="viewProps.xml"/><Relationship Id="rId34" Type="http://schemas.openxmlformats.org/officeDocument/2006/relationships/presProps" Target="presProps.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2.vml.rels><?xml version="1.0" encoding="UTF-8" standalone="yes"?>
<Relationships xmlns="http://schemas.openxmlformats.org/package/2006/relationships"><Relationship Id="rId9" Type="http://schemas.openxmlformats.org/officeDocument/2006/relationships/image" Target="../media/image19.wmf"/><Relationship Id="rId8" Type="http://schemas.openxmlformats.org/officeDocument/2006/relationships/image" Target="../media/image18.wmf"/><Relationship Id="rId7" Type="http://schemas.openxmlformats.org/officeDocument/2006/relationships/image" Target="../media/image17.wmf"/><Relationship Id="rId6" Type="http://schemas.openxmlformats.org/officeDocument/2006/relationships/image" Target="../media/image16.wmf"/><Relationship Id="rId5" Type="http://schemas.openxmlformats.org/officeDocument/2006/relationships/image" Target="../media/image15.wmf"/><Relationship Id="rId4" Type="http://schemas.openxmlformats.org/officeDocument/2006/relationships/image" Target="../media/image14.emf"/><Relationship Id="rId3" Type="http://schemas.openxmlformats.org/officeDocument/2006/relationships/image" Target="../media/image13.wmf"/><Relationship Id="rId22" Type="http://schemas.openxmlformats.org/officeDocument/2006/relationships/image" Target="../media/image32.wmf"/><Relationship Id="rId21" Type="http://schemas.openxmlformats.org/officeDocument/2006/relationships/image" Target="../media/image31.wmf"/><Relationship Id="rId20" Type="http://schemas.openxmlformats.org/officeDocument/2006/relationships/image" Target="../media/image30.wmf"/><Relationship Id="rId2" Type="http://schemas.openxmlformats.org/officeDocument/2006/relationships/image" Target="../media/image12.wmf"/><Relationship Id="rId19" Type="http://schemas.openxmlformats.org/officeDocument/2006/relationships/image" Target="../media/image29.wmf"/><Relationship Id="rId18" Type="http://schemas.openxmlformats.org/officeDocument/2006/relationships/image" Target="../media/image28.wmf"/><Relationship Id="rId17" Type="http://schemas.openxmlformats.org/officeDocument/2006/relationships/image" Target="../media/image27.wmf"/><Relationship Id="rId16" Type="http://schemas.openxmlformats.org/officeDocument/2006/relationships/image" Target="../media/image26.wmf"/><Relationship Id="rId15" Type="http://schemas.openxmlformats.org/officeDocument/2006/relationships/image" Target="../media/image25.wmf"/><Relationship Id="rId14" Type="http://schemas.openxmlformats.org/officeDocument/2006/relationships/image" Target="../media/image24.wmf"/><Relationship Id="rId13" Type="http://schemas.openxmlformats.org/officeDocument/2006/relationships/image" Target="../media/image23.wmf"/><Relationship Id="rId12" Type="http://schemas.openxmlformats.org/officeDocument/2006/relationships/image" Target="../media/image22.wmf"/><Relationship Id="rId11" Type="http://schemas.openxmlformats.org/officeDocument/2006/relationships/image" Target="../media/image21.wmf"/><Relationship Id="rId10" Type="http://schemas.openxmlformats.org/officeDocument/2006/relationships/image" Target="../media/image20.wmf"/><Relationship Id="rId1" Type="http://schemas.openxmlformats.org/officeDocument/2006/relationships/image" Target="../media/image11.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image" Target="../media/image34.wmf"/><Relationship Id="rId1" Type="http://schemas.openxmlformats.org/officeDocument/2006/relationships/image" Target="../media/image33.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39.wmf"/><Relationship Id="rId2" Type="http://schemas.openxmlformats.org/officeDocument/2006/relationships/image" Target="../media/image37.wmf"/><Relationship Id="rId1" Type="http://schemas.openxmlformats.org/officeDocument/2006/relationships/image" Target="../media/image3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C0C14B-C69F-41FF-9700-B27EDBAD27E3}"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B9ECC7-E050-4A27-8478-E80DC39E733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CBBFDC3-1153-4DEB-9642-93014BD0F37F}" type="slidenum">
              <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77186" name="Rectangle 2"/>
          <p:cNvSpPr>
            <a:spLocks noGrp="1" noRot="1" noChangeAspect="1" noChangeArrowheads="1" noTextEdit="1"/>
          </p:cNvSpPr>
          <p:nvPr>
            <p:ph type="sldImg"/>
          </p:nvPr>
        </p:nvSpPr>
        <p:spPr>
          <a:xfrm>
            <a:off x="139700" y="768350"/>
            <a:ext cx="6819900" cy="3836988"/>
          </a:xfrm>
        </p:spPr>
      </p:sp>
      <mc:AlternateContent xmlns:mc="http://schemas.openxmlformats.org/markup-compatibility/2006">
        <mc:Choice xmlns:a14="http://schemas.microsoft.com/office/drawing/2010/main" Requires="a14">
          <p:sp>
            <p:nvSpPr>
              <p:cNvPr id="477187" name="Rectangle 3"/>
              <p:cNvSpPr>
                <a:spLocks noGrp="1" noChangeArrowheads="1"/>
              </p:cNvSpPr>
              <p:nvPr>
                <p:ph type="body" idx="1"/>
              </p:nvPr>
            </p:nvSpPr>
            <p:spPr/>
            <p:txBody>
              <a:bodyPr/>
              <a:lstStyle/>
              <a:p>
                <a:pPr algn="l">
                  <a:spcBef>
                    <a:spcPct val="80000"/>
                  </a:spcBef>
                  <a:buClr>
                    <a:srgbClr val="0000FF"/>
                  </a:buClr>
                  <a:buFont typeface="仿宋_GB2312" pitchFamily="49" charset="-122"/>
                  <a:buNone/>
                </a:pPr>
                <a:r>
                  <a:rPr lang="zh-CN" altLang="en-US" sz="1200" b="1" dirty="0">
                    <a:solidFill>
                      <a:srgbClr val="006600"/>
                    </a:solidFill>
                    <a:latin typeface="宋体" panose="02010600030101010101" pitchFamily="2" charset="-122"/>
                  </a:rPr>
                  <a:t> </a:t>
                </a:r>
                <a:r>
                  <a:rPr lang="zh-CN" altLang="en-US" sz="1200" b="1" dirty="0">
                    <a:solidFill>
                      <a:srgbClr val="0066FF"/>
                    </a:solidFill>
                    <a:latin typeface="宋体" panose="02010600030101010101" pitchFamily="2" charset="-122"/>
                  </a:rPr>
                  <a:t>定义谓词：</a:t>
                </a:r>
                <a:r>
                  <a:rPr lang="en-US" altLang="zh-CN" sz="1200" b="1" i="1" dirty="0">
                    <a:latin typeface="Times New Roman" panose="02020603050405020304" pitchFamily="18" charset="0"/>
                  </a:rPr>
                  <a:t>LIKE</a:t>
                </a:r>
                <a:r>
                  <a:rPr lang="en-US" altLang="zh-CN" sz="1200" b="1" dirty="0">
                    <a:latin typeface="宋体" panose="02010600030101010101" pitchFamily="2" charset="-122"/>
                  </a:rPr>
                  <a:t>(</a:t>
                </a:r>
                <a:r>
                  <a:rPr lang="en-US" altLang="zh-CN" sz="1200" b="1" i="1" dirty="0">
                    <a:latin typeface="Times New Roman" panose="02020603050405020304" pitchFamily="18" charset="0"/>
                  </a:rPr>
                  <a:t>x</a:t>
                </a:r>
                <a:r>
                  <a:rPr lang="en-US" altLang="zh-CN" sz="1200" b="1" dirty="0">
                    <a:latin typeface="宋体" panose="02010600030101010101" pitchFamily="2" charset="-122"/>
                  </a:rPr>
                  <a:t>, </a:t>
                </a:r>
                <a:r>
                  <a:rPr lang="en-US" altLang="zh-CN" sz="1200" b="1" i="1" dirty="0">
                    <a:latin typeface="Times New Roman" panose="02020603050405020304" pitchFamily="18" charset="0"/>
                  </a:rPr>
                  <a:t>y</a:t>
                </a:r>
                <a:r>
                  <a:rPr lang="en-US" altLang="zh-CN" sz="1200" b="1" dirty="0">
                    <a:latin typeface="宋体" panose="02010600030101010101" pitchFamily="2" charset="-122"/>
                  </a:rPr>
                  <a:t>): </a:t>
                </a:r>
                <a:r>
                  <a:rPr lang="en-US" altLang="zh-CN" sz="1200" b="1" i="1" dirty="0">
                    <a:latin typeface="Times New Roman" panose="02020603050405020304" pitchFamily="18" charset="0"/>
                  </a:rPr>
                  <a:t>x</a:t>
                </a:r>
                <a:r>
                  <a:rPr lang="zh-CN" altLang="en-US" sz="1200" b="1" dirty="0">
                    <a:latin typeface="宋体" panose="02010600030101010101" pitchFamily="2" charset="-122"/>
                  </a:rPr>
                  <a:t>喜欢</a:t>
                </a:r>
                <a:r>
                  <a:rPr lang="en-US" altLang="zh-CN" sz="1200" b="1" i="1" dirty="0">
                    <a:latin typeface="Times New Roman" panose="02020603050405020304" pitchFamily="18" charset="0"/>
                  </a:rPr>
                  <a:t>y</a:t>
                </a:r>
                <a:r>
                  <a:rPr lang="zh-CN" altLang="en-US" sz="1200" b="1" dirty="0">
                    <a:latin typeface="Times New Roman" panose="02020603050405020304" pitchFamily="18" charset="0"/>
                  </a:rPr>
                  <a:t>。</a:t>
                </a:r>
              </a:p>
              <a:p>
                <a:pPr algn="l">
                  <a:spcBef>
                    <a:spcPct val="4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   定义个体：</a:t>
                </a:r>
                <a:r>
                  <a:rPr lang="en-US" altLang="zh-CN" sz="1200" b="1" i="1" dirty="0">
                    <a:latin typeface="Times New Roman" panose="02020603050405020304" pitchFamily="18" charset="0"/>
                  </a:rPr>
                  <a:t>x</a:t>
                </a:r>
                <a:r>
                  <a:rPr lang="zh-CN" altLang="en-US" sz="1200" b="1" i="1" dirty="0">
                    <a:latin typeface="Times New Roman" panose="02020603050405020304" pitchFamily="18" charset="0"/>
                  </a:rPr>
                  <a:t>：人</a:t>
                </a:r>
              </a:p>
              <a:p>
                <a:pPr algn="l">
                  <a:spcBef>
                    <a:spcPct val="4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            </a:t>
                </a:r>
                <a:r>
                  <a:rPr lang="zh-CN" altLang="en-US" sz="1200" b="1" dirty="0">
                    <a:latin typeface="宋体" panose="02010600030101010101" pitchFamily="2" charset="-122"/>
                  </a:rPr>
                  <a:t> </a:t>
                </a:r>
                <a:r>
                  <a:rPr lang="en-US" altLang="zh-CN" sz="1200" b="1" i="1" dirty="0" err="1">
                    <a:latin typeface="Times New Roman" panose="02020603050405020304" pitchFamily="18" charset="0"/>
                  </a:rPr>
                  <a:t>meihua</a:t>
                </a:r>
                <a:r>
                  <a:rPr lang="en-US" altLang="zh-CN" sz="1200" b="1" dirty="0">
                    <a:latin typeface="宋体" panose="02010600030101010101" pitchFamily="2" charset="-122"/>
                  </a:rPr>
                  <a:t>:</a:t>
                </a:r>
                <a:r>
                  <a:rPr lang="zh-CN" altLang="en-US" sz="1200" b="1" dirty="0">
                    <a:latin typeface="宋体" panose="02010600030101010101" pitchFamily="2" charset="-122"/>
                  </a:rPr>
                  <a:t>梅花</a:t>
                </a:r>
              </a:p>
              <a:p>
                <a:pPr algn="l">
                  <a:spcBef>
                    <a:spcPct val="20000"/>
                  </a:spcBef>
                  <a:buClr>
                    <a:srgbClr val="0000FF"/>
                  </a:buClr>
                  <a:buFont typeface="仿宋_GB2312" pitchFamily="49" charset="-122"/>
                  <a:buNone/>
                </a:pPr>
                <a:r>
                  <a:rPr lang="zh-CN" altLang="en-US" sz="1200" b="1" dirty="0">
                    <a:latin typeface="宋体" panose="02010600030101010101" pitchFamily="2" charset="-122"/>
                  </a:rPr>
                  <a:t>             </a:t>
                </a:r>
                <a:r>
                  <a:rPr lang="en-US" altLang="zh-CN" sz="1200" b="1" i="1" dirty="0" err="1">
                    <a:latin typeface="Times New Roman" panose="02020603050405020304" pitchFamily="18" charset="0"/>
                  </a:rPr>
                  <a:t>juhua</a:t>
                </a:r>
                <a:r>
                  <a:rPr lang="en-US" altLang="zh-CN" sz="1200" b="1" dirty="0">
                    <a:latin typeface="宋体" panose="02010600030101010101" pitchFamily="2" charset="-122"/>
                  </a:rPr>
                  <a:t>:</a:t>
                </a:r>
                <a:r>
                  <a:rPr lang="zh-CN" altLang="en-US" sz="1200" b="1" dirty="0">
                    <a:latin typeface="宋体" panose="02010600030101010101" pitchFamily="2" charset="-122"/>
                  </a:rPr>
                  <a:t>菊花</a:t>
                </a:r>
              </a:p>
              <a:p>
                <a:pPr algn="l">
                  <a:spcBef>
                    <a:spcPct val="20000"/>
                  </a:spcBef>
                  <a:buClr>
                    <a:srgbClr val="0000FF"/>
                  </a:buClr>
                  <a:buFont typeface="仿宋_GB2312" pitchFamily="49" charset="-122"/>
                  <a:buNone/>
                </a:pPr>
                <a:r>
                  <a:rPr lang="zh-CN" altLang="en-US" sz="1200" b="1" dirty="0">
                    <a:solidFill>
                      <a:srgbClr val="006600"/>
                    </a:solidFill>
                    <a:latin typeface="宋体" panose="02010600030101010101" pitchFamily="2" charset="-122"/>
                  </a:rPr>
                  <a:t>   </a:t>
                </a:r>
                <a:r>
                  <a:rPr lang="zh-CN" altLang="en-US" sz="1200" b="1" dirty="0">
                    <a:solidFill>
                      <a:srgbClr val="0066FF"/>
                    </a:solidFill>
                    <a:latin typeface="宋体" panose="02010600030101010101" pitchFamily="2" charset="-122"/>
                  </a:rPr>
                  <a:t>表示为：</a:t>
                </a:r>
                <a14:m>
                  <m:oMath xmlns:m="http://schemas.openxmlformats.org/officeDocument/2006/math">
                    <m:d>
                      <m:dPr>
                        <m:ctrlPr>
                          <a:rPr lang="zh-CN" altLang="en-US" sz="1200" i="1" kern="1200" smtClean="0">
                            <a:solidFill>
                              <a:schemeClr val="tx1"/>
                            </a:solidFill>
                            <a:latin typeface="Cambria Math" panose="02040503050406030204" pitchFamily="18" charset="0"/>
                            <a:ea typeface="+mn-ea"/>
                            <a:cs typeface="+mn-cs"/>
                          </a:rPr>
                        </m:ctrlPr>
                      </m:dPr>
                      <m:e>
                        <m:r>
                          <a:rPr lang="zh-CN" altLang="en-US" sz="1200" kern="1200">
                            <a:solidFill>
                              <a:schemeClr val="tx1"/>
                            </a:solidFill>
                            <a:latin typeface="Cambria Math" panose="02040503050406030204" pitchFamily="18" charset="0"/>
                            <a:ea typeface="+mn-ea"/>
                            <a:cs typeface="+mn-cs"/>
                          </a:rPr>
                          <m:t>∃</m:t>
                        </m:r>
                        <m:r>
                          <m:rPr>
                            <m:nor/>
                          </m:rPr>
                          <a:rPr lang="zh-CN" altLang="en-US" sz="1200" i="1" kern="1200">
                            <a:solidFill>
                              <a:schemeClr val="tx1"/>
                            </a:solidFill>
                            <a:latin typeface="+mn-lt"/>
                            <a:ea typeface="+mn-ea"/>
                            <a:cs typeface="+mn-cs"/>
                          </a:rPr>
                          <m:t>x</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𝐿𝐼𝐾𝐸</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𝑚𝑒𝑖h𝑢𝑎</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𝐿𝐼𝐾𝐸</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𝑗𝑢h𝑢𝑎</m:t>
                        </m:r>
                        <m:r>
                          <a:rPr lang="zh-CN" altLang="en-US" sz="1200" i="0" kern="1200">
                            <a:solidFill>
                              <a:schemeClr val="tx1"/>
                            </a:solidFill>
                            <a:latin typeface="Cambria Math" panose="02040503050406030204" pitchFamily="18" charset="0"/>
                            <a:ea typeface="+mn-ea"/>
                            <a:cs typeface="+mn-cs"/>
                          </a:rPr>
                          <m:t>)</m:t>
                        </m:r>
                      </m:e>
                    </m:d>
                  </m:oMath>
                </a14:m>
                <a:endParaRPr lang="en-US" altLang="zh-CN" dirty="0"/>
              </a:p>
              <a:p>
                <a:pPr algn="l">
                  <a:spcBef>
                    <a:spcPct val="20000"/>
                  </a:spcBef>
                  <a:buClr>
                    <a:srgbClr val="0000FF"/>
                  </a:buClr>
                  <a:buFont typeface="仿宋_GB2312" pitchFamily="49" charset="-122"/>
                  <a:buNone/>
                </a:pPr>
                <a:endParaRPr lang="en-US" altLang="zh-CN" dirty="0"/>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定义谓词：</a:t>
                </a:r>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     </a:t>
                </a:r>
                <a:r>
                  <a:rPr lang="en-US" altLang="zh-CN" sz="1200" b="1" i="1" dirty="0">
                    <a:latin typeface="Times New Roman" panose="02020603050405020304" pitchFamily="18" charset="0"/>
                  </a:rPr>
                  <a:t>LIKEPLAY</a:t>
                </a:r>
                <a:r>
                  <a:rPr lang="en-US" altLang="zh-CN" sz="1200" b="1" dirty="0">
                    <a:latin typeface="Arial" panose="020B0604020202020204" pitchFamily="34" charset="0"/>
                  </a:rPr>
                  <a:t>(</a:t>
                </a:r>
                <a:r>
                  <a:rPr lang="en-US" altLang="zh-CN" sz="1200" b="1" i="1" dirty="0">
                    <a:latin typeface="Times New Roman" panose="02020603050405020304" pitchFamily="18" charset="0"/>
                  </a:rPr>
                  <a:t>x</a:t>
                </a:r>
                <a:r>
                  <a:rPr lang="en-US" altLang="zh-CN" sz="1200" b="1" dirty="0">
                    <a:latin typeface="Arial" panose="020B0604020202020204" pitchFamily="34" charset="0"/>
                  </a:rPr>
                  <a:t>, </a:t>
                </a:r>
                <a:r>
                  <a:rPr lang="en-US" altLang="zh-CN" sz="1200" b="1" i="1" dirty="0">
                    <a:latin typeface="Times New Roman" panose="02020603050405020304" pitchFamily="18" charset="0"/>
                  </a:rPr>
                  <a:t>y</a:t>
                </a:r>
                <a:r>
                  <a:rPr lang="en-US" altLang="zh-CN" sz="1200" b="1" dirty="0">
                    <a:latin typeface="Arial" panose="020B0604020202020204" pitchFamily="34" charset="0"/>
                  </a:rPr>
                  <a:t>): </a:t>
                </a:r>
                <a:r>
                  <a:rPr lang="en-US" altLang="zh-CN" sz="1200" b="1" i="1" dirty="0">
                    <a:latin typeface="Times New Roman" panose="02020603050405020304" pitchFamily="18" charset="0"/>
                  </a:rPr>
                  <a:t>x</a:t>
                </a:r>
                <a:r>
                  <a:rPr lang="zh-CN" altLang="en-US" sz="1200" b="1" dirty="0">
                    <a:latin typeface="Arial" panose="020B0604020202020204" pitchFamily="34" charset="0"/>
                  </a:rPr>
                  <a:t>喜欢玩</a:t>
                </a:r>
                <a:r>
                  <a:rPr lang="en-US" altLang="zh-CN" sz="1200" b="1" i="1" dirty="0">
                    <a:latin typeface="Times New Roman" panose="02020603050405020304" pitchFamily="18" charset="0"/>
                  </a:rPr>
                  <a:t>y</a:t>
                </a:r>
                <a:r>
                  <a:rPr lang="zh-CN" altLang="en-US" sz="1200" b="1" dirty="0">
                    <a:latin typeface="Times New Roman" panose="02020603050405020304" pitchFamily="18" charset="0"/>
                  </a:rPr>
                  <a:t>。</a:t>
                </a:r>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定义个体：</a:t>
                </a:r>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     </a:t>
                </a:r>
                <a:r>
                  <a:rPr lang="en-US" altLang="zh-CN" sz="1200" b="1" i="1" dirty="0">
                    <a:latin typeface="Times New Roman" panose="02020603050405020304" pitchFamily="18" charset="0"/>
                  </a:rPr>
                  <a:t>basketball:</a:t>
                </a:r>
                <a:r>
                  <a:rPr lang="zh-CN" altLang="en-US" sz="1200" b="1" i="1" dirty="0">
                    <a:latin typeface="Times New Roman" panose="02020603050405020304" pitchFamily="18" charset="0"/>
                  </a:rPr>
                  <a:t>篮球  </a:t>
                </a:r>
                <a:r>
                  <a:rPr lang="en-US" altLang="zh-CN" sz="1200" b="1" i="1" dirty="0">
                    <a:latin typeface="Times New Roman" panose="02020603050405020304" pitchFamily="18" charset="0"/>
                  </a:rPr>
                  <a:t>football:</a:t>
                </a:r>
                <a:r>
                  <a:rPr lang="zh-CN" altLang="en-US" sz="1200" b="1" i="1" dirty="0">
                    <a:latin typeface="Times New Roman" panose="02020603050405020304" pitchFamily="18" charset="0"/>
                  </a:rPr>
                  <a:t>足球</a:t>
                </a:r>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表示为：</a:t>
                </a:r>
              </a:p>
              <a:p>
                <a:pPr algn="l">
                  <a:spcBef>
                    <a:spcPct val="20000"/>
                  </a:spcBef>
                  <a:buClr>
                    <a:srgbClr val="0000FF"/>
                  </a:buClr>
                  <a:buFont typeface="仿宋_GB2312" pitchFamily="49" charset="-122"/>
                  <a:buNone/>
                </a:pPr>
                <a14:m>
                  <m:oMathPara xmlns:m="http://schemas.openxmlformats.org/officeDocument/2006/math">
                    <m:oMathParaPr>
                      <m:jc m:val="centerGroup"/>
                    </m:oMathParaPr>
                    <m:oMath xmlns:m="http://schemas.openxmlformats.org/officeDocument/2006/math">
                      <m:d>
                        <m:dPr>
                          <m:ctrlPr>
                            <a:rPr lang="zh-CN" altLang="en-US" sz="1200" i="1" kern="1200" smtClean="0">
                              <a:solidFill>
                                <a:schemeClr val="tx1"/>
                              </a:solidFill>
                              <a:latin typeface="Cambria Math" panose="02040503050406030204" pitchFamily="18" charset="0"/>
                              <a:ea typeface="+mn-ea"/>
                              <a:cs typeface="+mn-cs"/>
                            </a:rPr>
                          </m:ctrlPr>
                        </m:dPr>
                        <m:e>
                          <m:r>
                            <a:rPr lang="zh-CN" altLang="en-US" sz="120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𝐿𝐼𝐾𝐸𝑃𝐿𝐴𝑌</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𝑏𝑎𝑠𝑘𝑒𝑡𝑏𝑎𝑙𝑙</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𝐿𝐼𝐾𝐸𝑃𝐿𝐴𝑌</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𝑓𝑜𝑜𝑡𝑏𝑎𝑙𝑙</m:t>
                          </m:r>
                          <m:r>
                            <a:rPr lang="zh-CN" altLang="en-US" sz="1200" i="0" kern="1200">
                              <a:solidFill>
                                <a:schemeClr val="tx1"/>
                              </a:solidFill>
                              <a:latin typeface="Cambria Math" panose="02040503050406030204" pitchFamily="18" charset="0"/>
                              <a:ea typeface="+mn-ea"/>
                              <a:cs typeface="+mn-cs"/>
                            </a:rPr>
                            <m:t>)</m:t>
                          </m:r>
                        </m:e>
                      </m:d>
                    </m:oMath>
                  </m:oMathPara>
                </a14:m>
                <a:endParaRPr lang="en-US" altLang="zh-CN" b="1" dirty="0"/>
              </a:p>
              <a:p>
                <a:pPr algn="l">
                  <a:spcBef>
                    <a:spcPct val="20000"/>
                  </a:spcBef>
                  <a:buClr>
                    <a:srgbClr val="0000FF"/>
                  </a:buClr>
                  <a:buFont typeface="仿宋_GB2312" pitchFamily="49" charset="-122"/>
                  <a:buNone/>
                </a:pPr>
                <a:endParaRPr lang="en-US" altLang="zh-CN" b="1" dirty="0"/>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定义谓词：</a:t>
                </a:r>
                <a:r>
                  <a:rPr lang="en-US" altLang="zh-CN" sz="1200" b="1" dirty="0">
                    <a:latin typeface="Times New Roman" panose="02020603050405020304" pitchFamily="18" charset="0"/>
                  </a:rPr>
                  <a:t>TAKES(x, y): </a:t>
                </a:r>
                <a:r>
                  <a:rPr lang="zh-CN" altLang="en-US" sz="1200" b="1" dirty="0">
                    <a:latin typeface="Times New Roman" panose="02020603050405020304" pitchFamily="18" charset="0"/>
                  </a:rPr>
                  <a:t>学生 </a:t>
                </a:r>
                <a:r>
                  <a:rPr lang="en-US" altLang="zh-CN" sz="1200" b="1" dirty="0">
                    <a:latin typeface="Times New Roman" panose="02020603050405020304" pitchFamily="18" charset="0"/>
                  </a:rPr>
                  <a:t>x </a:t>
                </a:r>
                <a:r>
                  <a:rPr lang="zh-CN" altLang="en-US" sz="1200" b="1" dirty="0">
                    <a:latin typeface="Times New Roman" panose="02020603050405020304" pitchFamily="18" charset="0"/>
                  </a:rPr>
                  <a:t>选修了课程 </a:t>
                </a:r>
                <a:r>
                  <a:rPr lang="en-US" altLang="zh-CN" sz="1200" b="1" dirty="0">
                    <a:latin typeface="Times New Roman" panose="02020603050405020304" pitchFamily="18" charset="0"/>
                  </a:rPr>
                  <a:t>y</a:t>
                </a:r>
              </a:p>
              <a:p>
                <a:pPr algn="l">
                  <a:spcBef>
                    <a:spcPct val="20000"/>
                  </a:spcBef>
                  <a:buClr>
                    <a:srgbClr val="0000FF"/>
                  </a:buClr>
                  <a:buFont typeface="仿宋_GB2312" pitchFamily="49" charset="-122"/>
                  <a:buNone/>
                </a:pPr>
                <a:r>
                  <a:rPr lang="en-US" altLang="zh-CN" sz="1200" b="1" dirty="0">
                    <a:latin typeface="Times New Roman" panose="02020603050405020304" pitchFamily="18" charset="0"/>
                  </a:rPr>
                  <a:t>                     STUDENT(x): x </a:t>
                </a:r>
                <a:r>
                  <a:rPr lang="zh-CN" altLang="en-US" sz="1200" b="1" dirty="0">
                    <a:latin typeface="Times New Roman" panose="02020603050405020304" pitchFamily="18" charset="0"/>
                  </a:rPr>
                  <a:t>是学生</a:t>
                </a:r>
              </a:p>
              <a:p>
                <a:pPr algn="l">
                  <a:spcBef>
                    <a:spcPct val="2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定义个体：</a:t>
                </a:r>
                <a:r>
                  <a:rPr lang="zh-CN" altLang="en-US" sz="1200" b="1" dirty="0">
                    <a:latin typeface="Times New Roman" panose="02020603050405020304" pitchFamily="18" charset="0"/>
                  </a:rPr>
                  <a:t> </a:t>
                </a:r>
                <a:r>
                  <a:rPr lang="en-US" altLang="zh-CN" sz="1200" b="1" dirty="0">
                    <a:latin typeface="Times New Roman" panose="02020603050405020304" pitchFamily="18" charset="0"/>
                  </a:rPr>
                  <a:t>H: </a:t>
                </a:r>
                <a:r>
                  <a:rPr lang="zh-CN" altLang="en-US" sz="1200" b="1" dirty="0">
                    <a:latin typeface="Times New Roman" panose="02020603050405020304" pitchFamily="18" charset="0"/>
                  </a:rPr>
                  <a:t>历史课程</a:t>
                </a:r>
              </a:p>
              <a:p>
                <a:pPr algn="l">
                  <a:spcBef>
                    <a:spcPct val="20000"/>
                  </a:spcBef>
                  <a:buClr>
                    <a:srgbClr val="0000FF"/>
                  </a:buClr>
                  <a:buFont typeface="仿宋_GB2312" pitchFamily="49" charset="-122"/>
                  <a:buNone/>
                </a:pPr>
                <a:r>
                  <a:rPr lang="zh-CN" altLang="en-US" sz="1200" b="1" dirty="0">
                    <a:latin typeface="Times New Roman" panose="02020603050405020304" pitchFamily="18" charset="0"/>
                  </a:rPr>
                  <a:t>                     </a:t>
                </a:r>
                <a:r>
                  <a:rPr lang="en-US" altLang="zh-CN" sz="1200" b="1" dirty="0">
                    <a:latin typeface="Times New Roman" panose="02020603050405020304" pitchFamily="18" charset="0"/>
                  </a:rPr>
                  <a:t>B: </a:t>
                </a:r>
                <a:r>
                  <a:rPr lang="zh-CN" altLang="en-US" sz="1200" b="1" dirty="0">
                    <a:latin typeface="Times New Roman" panose="02020603050405020304" pitchFamily="18" charset="0"/>
                  </a:rPr>
                  <a:t>生物课程</a:t>
                </a:r>
              </a:p>
              <a:p>
                <a:pPr algn="l">
                  <a:spcBef>
                    <a:spcPct val="2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表示为：</a:t>
                </a:r>
              </a:p>
              <a:p>
                <a:pPr algn="l">
                  <a:spcBef>
                    <a:spcPct val="20000"/>
                  </a:spcBef>
                  <a:buClr>
                    <a:srgbClr val="0000FF"/>
                  </a:buClr>
                  <a:buFont typeface="仿宋_GB2312" pitchFamily="49" charset="-122"/>
                  <a:buNone/>
                </a:pPr>
                <a14:m>
                  <m:oMathPara xmlns:m="http://schemas.openxmlformats.org/officeDocument/2006/math">
                    <m:oMathParaPr>
                      <m:jc m:val="centerGroup"/>
                    </m:oMathParaPr>
                    <m:oMath xmlns:m="http://schemas.openxmlformats.org/officeDocument/2006/math">
                      <m:d>
                        <m:dPr>
                          <m:begChr m:val=""/>
                          <m:ctrlPr>
                            <a:rPr lang="zh-CN" altLang="en-US" sz="1200" i="1" kern="1200" smtClean="0">
                              <a:solidFill>
                                <a:schemeClr val="tx1"/>
                              </a:solidFill>
                              <a:latin typeface="Cambria Math" panose="02040503050406030204" pitchFamily="18" charset="0"/>
                              <a:ea typeface="+mn-ea"/>
                              <a:cs typeface="+mn-cs"/>
                            </a:rPr>
                          </m:ctrlPr>
                        </m:dPr>
                        <m:e>
                          <m:r>
                            <a:rPr lang="zh-CN" altLang="en-US" sz="1200" kern="1200">
                              <a:solidFill>
                                <a:schemeClr val="tx1"/>
                              </a:solidFill>
                              <a:latin typeface="Cambria Math" panose="02040503050406030204" pitchFamily="18" charset="0"/>
                              <a:ea typeface="+mn-ea"/>
                              <a:cs typeface="+mn-cs"/>
                            </a:rPr>
                            <m:t>¬</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𝑆𝑇𝑈𝐷𝐸𝑁𝑇</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𝑇𝐴𝐾𝐸𝑆</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𝐻</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𝑇𝐴𝐾𝐸𝑆</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𝐵</m:t>
                          </m:r>
                          <m:r>
                            <a:rPr lang="zh-CN" altLang="en-US" sz="1200" i="0" kern="1200">
                              <a:solidFill>
                                <a:schemeClr val="tx1"/>
                              </a:solidFill>
                              <a:latin typeface="Cambria Math" panose="02040503050406030204" pitchFamily="18" charset="0"/>
                              <a:ea typeface="+mn-ea"/>
                              <a:cs typeface="+mn-cs"/>
                            </a:rPr>
                            <m:t>)</m:t>
                          </m:r>
                        </m:e>
                      </m:d>
                    </m:oMath>
                  </m:oMathPara>
                </a14:m>
                <a:endParaRPr lang="zh-CN" altLang="zh-CN" b="1" dirty="0"/>
              </a:p>
            </p:txBody>
          </p:sp>
        </mc:Choice>
        <mc:Fallback>
          <p:sp>
            <p:nvSpPr>
              <p:cNvPr id="477187" name="Rectangle 3"/>
              <p:cNvSpPr>
                <a:spLocks noGrp="1" noChangeArrowheads="1"/>
              </p:cNvSpPr>
              <p:nvPr>
                <p:ph type="body" idx="1"/>
              </p:nvPr>
            </p:nvSpPr>
            <p:spPr/>
            <p:txBody>
              <a:bodyPr/>
              <a:lstStyle/>
              <a:p>
                <a:pPr algn="l">
                  <a:spcBef>
                    <a:spcPct val="80000"/>
                  </a:spcBef>
                  <a:buClr>
                    <a:srgbClr val="0000FF"/>
                  </a:buClr>
                  <a:buFont typeface="仿宋_GB2312" pitchFamily="49" charset="-122"/>
                  <a:buNone/>
                </a:pPr>
                <a:r>
                  <a:rPr lang="zh-CN" altLang="en-US" sz="1200" b="1" dirty="0">
                    <a:solidFill>
                      <a:srgbClr val="006600"/>
                    </a:solidFill>
                    <a:latin typeface="宋体" panose="02010600030101010101" pitchFamily="2" charset="-122"/>
                  </a:rPr>
                  <a:t> </a:t>
                </a:r>
                <a:r>
                  <a:rPr lang="zh-CN" altLang="en-US" sz="1200" b="1" dirty="0">
                    <a:solidFill>
                      <a:srgbClr val="0066FF"/>
                    </a:solidFill>
                    <a:latin typeface="宋体" panose="02010600030101010101" pitchFamily="2" charset="-122"/>
                  </a:rPr>
                  <a:t>定义谓词：</a:t>
                </a:r>
                <a:r>
                  <a:rPr lang="en-US" altLang="zh-CN" sz="1200" b="1" i="1" dirty="0">
                    <a:latin typeface="Times New Roman" panose="02020603050405020304" pitchFamily="18" charset="0"/>
                  </a:rPr>
                  <a:t>LIKE</a:t>
                </a:r>
                <a:r>
                  <a:rPr lang="en-US" altLang="zh-CN" sz="1200" b="1" dirty="0">
                    <a:latin typeface="宋体" panose="02010600030101010101" pitchFamily="2" charset="-122"/>
                  </a:rPr>
                  <a:t>(</a:t>
                </a:r>
                <a:r>
                  <a:rPr lang="en-US" altLang="zh-CN" sz="1200" b="1" i="1" dirty="0">
                    <a:latin typeface="Times New Roman" panose="02020603050405020304" pitchFamily="18" charset="0"/>
                  </a:rPr>
                  <a:t>x</a:t>
                </a:r>
                <a:r>
                  <a:rPr lang="en-US" altLang="zh-CN" sz="1200" b="1" dirty="0">
                    <a:latin typeface="宋体" panose="02010600030101010101" pitchFamily="2" charset="-122"/>
                  </a:rPr>
                  <a:t>, </a:t>
                </a:r>
                <a:r>
                  <a:rPr lang="en-US" altLang="zh-CN" sz="1200" b="1" i="1" dirty="0">
                    <a:latin typeface="Times New Roman" panose="02020603050405020304" pitchFamily="18" charset="0"/>
                  </a:rPr>
                  <a:t>y</a:t>
                </a:r>
                <a:r>
                  <a:rPr lang="en-US" altLang="zh-CN" sz="1200" b="1" dirty="0">
                    <a:latin typeface="宋体" panose="02010600030101010101" pitchFamily="2" charset="-122"/>
                  </a:rPr>
                  <a:t>): </a:t>
                </a:r>
                <a:r>
                  <a:rPr lang="en-US" altLang="zh-CN" sz="1200" b="1" i="1" dirty="0">
                    <a:latin typeface="Times New Roman" panose="02020603050405020304" pitchFamily="18" charset="0"/>
                  </a:rPr>
                  <a:t>x</a:t>
                </a:r>
                <a:r>
                  <a:rPr lang="zh-CN" altLang="en-US" sz="1200" b="1" dirty="0">
                    <a:latin typeface="宋体" panose="02010600030101010101" pitchFamily="2" charset="-122"/>
                  </a:rPr>
                  <a:t>喜欢</a:t>
                </a:r>
                <a:r>
                  <a:rPr lang="en-US" altLang="zh-CN" sz="1200" b="1" i="1" dirty="0">
                    <a:latin typeface="Times New Roman" panose="02020603050405020304" pitchFamily="18" charset="0"/>
                  </a:rPr>
                  <a:t>y</a:t>
                </a:r>
                <a:r>
                  <a:rPr lang="zh-CN" altLang="en-US" sz="1200" b="1" dirty="0">
                    <a:latin typeface="Times New Roman" panose="02020603050405020304" pitchFamily="18" charset="0"/>
                  </a:rPr>
                  <a:t>。</a:t>
                </a:r>
                <a:endParaRPr lang="zh-CN" altLang="en-US" sz="1200" b="1" dirty="0">
                  <a:latin typeface="Times New Roman" panose="02020603050405020304" pitchFamily="18" charset="0"/>
                </a:endParaRPr>
              </a:p>
              <a:p>
                <a:pPr algn="l">
                  <a:spcBef>
                    <a:spcPct val="4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   定义个体：</a:t>
                </a:r>
                <a:r>
                  <a:rPr lang="en-US" altLang="zh-CN" sz="1200" b="1" i="1" dirty="0">
                    <a:latin typeface="Times New Roman" panose="02020603050405020304" pitchFamily="18" charset="0"/>
                  </a:rPr>
                  <a:t>x</a:t>
                </a:r>
                <a:r>
                  <a:rPr lang="zh-CN" altLang="en-US" sz="1200" b="1" i="1" dirty="0">
                    <a:latin typeface="Times New Roman" panose="02020603050405020304" pitchFamily="18" charset="0"/>
                  </a:rPr>
                  <a:t>：人</a:t>
                </a:r>
                <a:endParaRPr lang="zh-CN" altLang="en-US" sz="1200" b="1" i="1" dirty="0">
                  <a:latin typeface="Times New Roman" panose="02020603050405020304" pitchFamily="18" charset="0"/>
                </a:endParaRPr>
              </a:p>
              <a:p>
                <a:pPr algn="l">
                  <a:spcBef>
                    <a:spcPct val="4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            </a:t>
                </a:r>
                <a:r>
                  <a:rPr lang="zh-CN" altLang="en-US" sz="1200" b="1" dirty="0">
                    <a:latin typeface="宋体" panose="02010600030101010101" pitchFamily="2" charset="-122"/>
                  </a:rPr>
                  <a:t> </a:t>
                </a:r>
                <a:r>
                  <a:rPr lang="en-US" altLang="zh-CN" sz="1200" b="1" i="1" dirty="0" err="1">
                    <a:latin typeface="Times New Roman" panose="02020603050405020304" pitchFamily="18" charset="0"/>
                  </a:rPr>
                  <a:t>meihua</a:t>
                </a:r>
                <a:r>
                  <a:rPr lang="en-US" altLang="zh-CN" sz="1200" b="1" dirty="0">
                    <a:latin typeface="宋体" panose="02010600030101010101" pitchFamily="2" charset="-122"/>
                  </a:rPr>
                  <a:t>:</a:t>
                </a:r>
                <a:r>
                  <a:rPr lang="zh-CN" altLang="en-US" sz="1200" b="1" dirty="0">
                    <a:latin typeface="宋体" panose="02010600030101010101" pitchFamily="2" charset="-122"/>
                  </a:rPr>
                  <a:t>梅花</a:t>
                </a:r>
                <a:endParaRPr lang="zh-CN" altLang="en-US" sz="1200" b="1" dirty="0">
                  <a:latin typeface="宋体" panose="02010600030101010101" pitchFamily="2" charset="-122"/>
                </a:endParaRPr>
              </a:p>
              <a:p>
                <a:pPr algn="l">
                  <a:spcBef>
                    <a:spcPct val="20000"/>
                  </a:spcBef>
                  <a:buClr>
                    <a:srgbClr val="0000FF"/>
                  </a:buClr>
                  <a:buFont typeface="仿宋_GB2312" pitchFamily="49" charset="-122"/>
                  <a:buNone/>
                </a:pPr>
                <a:r>
                  <a:rPr lang="zh-CN" altLang="en-US" sz="1200" b="1" dirty="0">
                    <a:latin typeface="宋体" panose="02010600030101010101" pitchFamily="2" charset="-122"/>
                  </a:rPr>
                  <a:t>             </a:t>
                </a:r>
                <a:r>
                  <a:rPr lang="en-US" altLang="zh-CN" sz="1200" b="1" i="1" dirty="0" err="1">
                    <a:latin typeface="Times New Roman" panose="02020603050405020304" pitchFamily="18" charset="0"/>
                  </a:rPr>
                  <a:t>juhua</a:t>
                </a:r>
                <a:r>
                  <a:rPr lang="en-US" altLang="zh-CN" sz="1200" b="1" dirty="0">
                    <a:latin typeface="宋体" panose="02010600030101010101" pitchFamily="2" charset="-122"/>
                  </a:rPr>
                  <a:t>:</a:t>
                </a:r>
                <a:r>
                  <a:rPr lang="zh-CN" altLang="en-US" sz="1200" b="1" dirty="0">
                    <a:latin typeface="宋体" panose="02010600030101010101" pitchFamily="2" charset="-122"/>
                  </a:rPr>
                  <a:t>菊花</a:t>
                </a:r>
                <a:endParaRPr lang="zh-CN" altLang="en-US" sz="1200" b="1" dirty="0">
                  <a:latin typeface="宋体" panose="02010600030101010101" pitchFamily="2" charset="-122"/>
                </a:endParaRPr>
              </a:p>
              <a:p>
                <a:pPr algn="l">
                  <a:spcBef>
                    <a:spcPct val="20000"/>
                  </a:spcBef>
                  <a:buClr>
                    <a:srgbClr val="0000FF"/>
                  </a:buClr>
                  <a:buFont typeface="仿宋_GB2312" pitchFamily="49" charset="-122"/>
                  <a:buNone/>
                </a:pPr>
                <a:r>
                  <a:rPr lang="zh-CN" altLang="en-US" sz="1200" b="1" dirty="0">
                    <a:solidFill>
                      <a:srgbClr val="006600"/>
                    </a:solidFill>
                    <a:latin typeface="宋体" panose="02010600030101010101" pitchFamily="2" charset="-122"/>
                  </a:rPr>
                  <a:t>   </a:t>
                </a:r>
                <a:r>
                  <a:rPr lang="zh-CN" altLang="en-US" sz="1200" b="1" dirty="0">
                    <a:solidFill>
                      <a:srgbClr val="0066FF"/>
                    </a:solidFill>
                    <a:latin typeface="宋体" panose="02010600030101010101" pitchFamily="2" charset="-122"/>
                  </a:rPr>
                  <a:t>表示为：</a:t>
                </a:r>
                <a:r>
                  <a:rPr lang="zh-CN" altLang="en-US" sz="1200" i="0" kern="1200">
                    <a:solidFill>
                      <a:schemeClr val="tx1"/>
                    </a:solidFill>
                    <a:latin typeface="+mn-lt"/>
                    <a:ea typeface="+mn-ea"/>
                    <a:cs typeface="+mn-cs"/>
                  </a:rPr>
                  <a:t>(∃"x" )(𝐿𝐼𝐾𝐸(𝑥,𝑚𝑒𝑖ℎ𝑢𝑎)∧𝐿𝐼𝐾𝐸(𝑥,𝑗𝑢ℎ𝑢𝑎))</a:t>
                </a:r>
                <a:endParaRPr lang="en-US" altLang="zh-CN" dirty="0"/>
              </a:p>
              <a:p>
                <a:pPr algn="l">
                  <a:spcBef>
                    <a:spcPct val="20000"/>
                  </a:spcBef>
                  <a:buClr>
                    <a:srgbClr val="0000FF"/>
                  </a:buClr>
                  <a:buFont typeface="仿宋_GB2312" pitchFamily="49" charset="-122"/>
                  <a:buNone/>
                </a:pPr>
                <a:endParaRPr lang="en-US" altLang="zh-CN" dirty="0"/>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定义谓词：</a:t>
                </a:r>
                <a:endParaRPr lang="zh-CN" altLang="en-US" sz="1200" b="1" dirty="0">
                  <a:solidFill>
                    <a:srgbClr val="0066FF"/>
                  </a:solidFill>
                  <a:latin typeface="宋体" panose="02010600030101010101" pitchFamily="2" charset="-122"/>
                </a:endParaRPr>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     </a:t>
                </a:r>
                <a:r>
                  <a:rPr lang="en-US" altLang="zh-CN" sz="1200" b="1" i="1" dirty="0">
                    <a:latin typeface="Times New Roman" panose="02020603050405020304" pitchFamily="18" charset="0"/>
                  </a:rPr>
                  <a:t>LIKEPLAY</a:t>
                </a:r>
                <a:r>
                  <a:rPr lang="en-US" altLang="zh-CN" sz="1200" b="1" dirty="0">
                    <a:latin typeface="Arial" panose="020B0604020202020204" pitchFamily="34" charset="0"/>
                  </a:rPr>
                  <a:t>(</a:t>
                </a:r>
                <a:r>
                  <a:rPr lang="en-US" altLang="zh-CN" sz="1200" b="1" i="1" dirty="0">
                    <a:latin typeface="Times New Roman" panose="02020603050405020304" pitchFamily="18" charset="0"/>
                  </a:rPr>
                  <a:t>x</a:t>
                </a:r>
                <a:r>
                  <a:rPr lang="en-US" altLang="zh-CN" sz="1200" b="1" dirty="0">
                    <a:latin typeface="Arial" panose="020B0604020202020204" pitchFamily="34" charset="0"/>
                  </a:rPr>
                  <a:t>, </a:t>
                </a:r>
                <a:r>
                  <a:rPr lang="en-US" altLang="zh-CN" sz="1200" b="1" i="1" dirty="0">
                    <a:latin typeface="Times New Roman" panose="02020603050405020304" pitchFamily="18" charset="0"/>
                  </a:rPr>
                  <a:t>y</a:t>
                </a:r>
                <a:r>
                  <a:rPr lang="en-US" altLang="zh-CN" sz="1200" b="1" dirty="0">
                    <a:latin typeface="Arial" panose="020B0604020202020204" pitchFamily="34" charset="0"/>
                  </a:rPr>
                  <a:t>): </a:t>
                </a:r>
                <a:r>
                  <a:rPr lang="en-US" altLang="zh-CN" sz="1200" b="1" i="1" dirty="0">
                    <a:latin typeface="Times New Roman" panose="02020603050405020304" pitchFamily="18" charset="0"/>
                  </a:rPr>
                  <a:t>x</a:t>
                </a:r>
                <a:r>
                  <a:rPr lang="zh-CN" altLang="en-US" sz="1200" b="1" dirty="0">
                    <a:latin typeface="Arial" panose="020B0604020202020204" pitchFamily="34" charset="0"/>
                  </a:rPr>
                  <a:t>喜欢玩</a:t>
                </a:r>
                <a:r>
                  <a:rPr lang="en-US" altLang="zh-CN" sz="1200" b="1" i="1" dirty="0">
                    <a:latin typeface="Times New Roman" panose="02020603050405020304" pitchFamily="18" charset="0"/>
                  </a:rPr>
                  <a:t>y</a:t>
                </a:r>
                <a:r>
                  <a:rPr lang="zh-CN" altLang="en-US" sz="1200" b="1" dirty="0">
                    <a:latin typeface="Times New Roman" panose="02020603050405020304" pitchFamily="18" charset="0"/>
                  </a:rPr>
                  <a:t>。</a:t>
                </a:r>
                <a:endParaRPr lang="zh-CN" altLang="en-US" sz="1200" b="1" dirty="0">
                  <a:latin typeface="Times New Roman" panose="02020603050405020304" pitchFamily="18" charset="0"/>
                </a:endParaRPr>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定义个体：</a:t>
                </a:r>
                <a:endParaRPr lang="zh-CN" altLang="en-US" sz="1200" b="1" dirty="0">
                  <a:solidFill>
                    <a:srgbClr val="0066FF"/>
                  </a:solidFill>
                  <a:latin typeface="宋体" panose="02010600030101010101" pitchFamily="2" charset="-122"/>
                </a:endParaRPr>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     </a:t>
                </a:r>
                <a:r>
                  <a:rPr lang="en-US" altLang="zh-CN" sz="1200" b="1" i="1" dirty="0">
                    <a:latin typeface="Times New Roman" panose="02020603050405020304" pitchFamily="18" charset="0"/>
                  </a:rPr>
                  <a:t>basketball:</a:t>
                </a:r>
                <a:r>
                  <a:rPr lang="zh-CN" altLang="en-US" sz="1200" b="1" i="1" dirty="0">
                    <a:latin typeface="Times New Roman" panose="02020603050405020304" pitchFamily="18" charset="0"/>
                  </a:rPr>
                  <a:t>篮球  </a:t>
                </a:r>
                <a:r>
                  <a:rPr lang="en-US" altLang="zh-CN" sz="1200" b="1" i="1" dirty="0">
                    <a:latin typeface="Times New Roman" panose="02020603050405020304" pitchFamily="18" charset="0"/>
                  </a:rPr>
                  <a:t>football:</a:t>
                </a:r>
                <a:r>
                  <a:rPr lang="zh-CN" altLang="en-US" sz="1200" b="1" i="1" dirty="0">
                    <a:latin typeface="Times New Roman" panose="02020603050405020304" pitchFamily="18" charset="0"/>
                  </a:rPr>
                  <a:t>足球</a:t>
                </a:r>
                <a:endParaRPr lang="zh-CN" altLang="en-US" sz="1200" b="1" i="1" dirty="0">
                  <a:latin typeface="Times New Roman" panose="02020603050405020304" pitchFamily="18" charset="0"/>
                </a:endParaRPr>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表示为：</a:t>
                </a:r>
                <a:endParaRPr lang="zh-CN" altLang="en-US" sz="1200" b="1" dirty="0">
                  <a:solidFill>
                    <a:srgbClr val="0066FF"/>
                  </a:solidFill>
                  <a:latin typeface="宋体" panose="02010600030101010101" pitchFamily="2" charset="-122"/>
                </a:endParaRPr>
              </a:p>
              <a:p>
                <a:pPr algn="l">
                  <a:spcBef>
                    <a:spcPct val="20000"/>
                  </a:spcBef>
                  <a:buClr>
                    <a:srgbClr val="0000FF"/>
                  </a:buClr>
                  <a:buFont typeface="仿宋_GB2312" pitchFamily="49" charset="-122"/>
                  <a:buNone/>
                </a:pPr>
                <a:r>
                  <a:rPr lang="zh-CN" altLang="en-US" sz="1200" i="0" kern="1200">
                    <a:solidFill>
                      <a:schemeClr val="tx1"/>
                    </a:solidFill>
                    <a:latin typeface="+mn-lt"/>
                    <a:ea typeface="+mn-ea"/>
                    <a:cs typeface="+mn-cs"/>
                  </a:rPr>
                  <a:t>(∃𝑥)(𝐿𝐼𝐾𝐸𝑃𝐿𝐴𝑌(𝑥,𝑏𝑎𝑠𝑘𝑒𝑡𝑏𝑎𝑙𝑙)→𝐿𝐼𝐾𝐸𝑃𝐿𝐴𝑌(𝑥,𝑓𝑜𝑜𝑡𝑏𝑎𝑙𝑙))</a:t>
                </a:r>
                <a:endParaRPr lang="en-US" altLang="zh-CN" b="1" dirty="0"/>
              </a:p>
              <a:p>
                <a:pPr algn="l">
                  <a:spcBef>
                    <a:spcPct val="20000"/>
                  </a:spcBef>
                  <a:buClr>
                    <a:srgbClr val="0000FF"/>
                  </a:buClr>
                  <a:buFont typeface="仿宋_GB2312" pitchFamily="49" charset="-122"/>
                  <a:buNone/>
                </a:pPr>
                <a:endParaRPr lang="en-US" altLang="zh-CN" b="1" dirty="0"/>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定义谓词：</a:t>
                </a:r>
                <a:r>
                  <a:rPr lang="en-US" altLang="zh-CN" sz="1200" b="1" dirty="0">
                    <a:latin typeface="Times New Roman" panose="02020603050405020304" pitchFamily="18" charset="0"/>
                  </a:rPr>
                  <a:t>TAKES(x, y): </a:t>
                </a:r>
                <a:r>
                  <a:rPr lang="zh-CN" altLang="en-US" sz="1200" b="1" dirty="0">
                    <a:latin typeface="Times New Roman" panose="02020603050405020304" pitchFamily="18" charset="0"/>
                  </a:rPr>
                  <a:t>学生 </a:t>
                </a:r>
                <a:r>
                  <a:rPr lang="en-US" altLang="zh-CN" sz="1200" b="1" dirty="0">
                    <a:latin typeface="Times New Roman" panose="02020603050405020304" pitchFamily="18" charset="0"/>
                  </a:rPr>
                  <a:t>x </a:t>
                </a:r>
                <a:r>
                  <a:rPr lang="zh-CN" altLang="en-US" sz="1200" b="1" dirty="0">
                    <a:latin typeface="Times New Roman" panose="02020603050405020304" pitchFamily="18" charset="0"/>
                  </a:rPr>
                  <a:t>选修了课程 </a:t>
                </a:r>
                <a:r>
                  <a:rPr lang="en-US" altLang="zh-CN" sz="1200" b="1" dirty="0">
                    <a:latin typeface="Times New Roman" panose="02020603050405020304" pitchFamily="18" charset="0"/>
                  </a:rPr>
                  <a:t>y</a:t>
                </a:r>
                <a:endParaRPr lang="en-US" altLang="zh-CN" sz="1200" b="1" dirty="0">
                  <a:latin typeface="Times New Roman" panose="02020603050405020304" pitchFamily="18" charset="0"/>
                </a:endParaRPr>
              </a:p>
              <a:p>
                <a:pPr algn="l">
                  <a:spcBef>
                    <a:spcPct val="20000"/>
                  </a:spcBef>
                  <a:buClr>
                    <a:srgbClr val="0000FF"/>
                  </a:buClr>
                  <a:buFont typeface="仿宋_GB2312" pitchFamily="49" charset="-122"/>
                  <a:buNone/>
                </a:pPr>
                <a:r>
                  <a:rPr lang="en-US" altLang="zh-CN" sz="1200" b="1" dirty="0">
                    <a:latin typeface="Times New Roman" panose="02020603050405020304" pitchFamily="18" charset="0"/>
                  </a:rPr>
                  <a:t>                     STUDENT(x): x </a:t>
                </a:r>
                <a:r>
                  <a:rPr lang="zh-CN" altLang="en-US" sz="1200" b="1" dirty="0">
                    <a:latin typeface="Times New Roman" panose="02020603050405020304" pitchFamily="18" charset="0"/>
                  </a:rPr>
                  <a:t>是学生</a:t>
                </a:r>
                <a:endParaRPr lang="zh-CN" altLang="en-US" sz="1200" b="1" dirty="0">
                  <a:latin typeface="Times New Roman" panose="02020603050405020304" pitchFamily="18" charset="0"/>
                </a:endParaRPr>
              </a:p>
              <a:p>
                <a:pPr algn="l">
                  <a:spcBef>
                    <a:spcPct val="2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定义个体：</a:t>
                </a:r>
                <a:r>
                  <a:rPr lang="zh-CN" altLang="en-US" sz="1200" b="1" dirty="0">
                    <a:latin typeface="Times New Roman" panose="02020603050405020304" pitchFamily="18" charset="0"/>
                  </a:rPr>
                  <a:t> </a:t>
                </a:r>
                <a:r>
                  <a:rPr lang="en-US" altLang="zh-CN" sz="1200" b="1" dirty="0">
                    <a:latin typeface="Times New Roman" panose="02020603050405020304" pitchFamily="18" charset="0"/>
                  </a:rPr>
                  <a:t>H: </a:t>
                </a:r>
                <a:r>
                  <a:rPr lang="zh-CN" altLang="en-US" sz="1200" b="1" dirty="0">
                    <a:latin typeface="Times New Roman" panose="02020603050405020304" pitchFamily="18" charset="0"/>
                  </a:rPr>
                  <a:t>历史课程</a:t>
                </a:r>
                <a:endParaRPr lang="zh-CN" altLang="en-US" sz="1200" b="1" dirty="0">
                  <a:latin typeface="Times New Roman" panose="02020603050405020304" pitchFamily="18" charset="0"/>
                </a:endParaRPr>
              </a:p>
              <a:p>
                <a:pPr algn="l">
                  <a:spcBef>
                    <a:spcPct val="20000"/>
                  </a:spcBef>
                  <a:buClr>
                    <a:srgbClr val="0000FF"/>
                  </a:buClr>
                  <a:buFont typeface="仿宋_GB2312" pitchFamily="49" charset="-122"/>
                  <a:buNone/>
                </a:pPr>
                <a:r>
                  <a:rPr lang="zh-CN" altLang="en-US" sz="1200" b="1" dirty="0">
                    <a:latin typeface="Times New Roman" panose="02020603050405020304" pitchFamily="18" charset="0"/>
                  </a:rPr>
                  <a:t>                     </a:t>
                </a:r>
                <a:r>
                  <a:rPr lang="en-US" altLang="zh-CN" sz="1200" b="1" dirty="0">
                    <a:latin typeface="Times New Roman" panose="02020603050405020304" pitchFamily="18" charset="0"/>
                  </a:rPr>
                  <a:t>B: </a:t>
                </a:r>
                <a:r>
                  <a:rPr lang="zh-CN" altLang="en-US" sz="1200" b="1" dirty="0">
                    <a:latin typeface="Times New Roman" panose="02020603050405020304" pitchFamily="18" charset="0"/>
                  </a:rPr>
                  <a:t>生物课程</a:t>
                </a:r>
                <a:endParaRPr lang="zh-CN" altLang="en-US" sz="1200" b="1" dirty="0">
                  <a:latin typeface="Times New Roman" panose="02020603050405020304" pitchFamily="18" charset="0"/>
                </a:endParaRPr>
              </a:p>
              <a:p>
                <a:pPr algn="l">
                  <a:spcBef>
                    <a:spcPct val="2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表示为：</a:t>
                </a:r>
                <a:endParaRPr lang="zh-CN" altLang="en-US" sz="1200" b="1" dirty="0">
                  <a:solidFill>
                    <a:srgbClr val="0066FF"/>
                  </a:solidFill>
                  <a:latin typeface="宋体" panose="02010600030101010101" pitchFamily="2" charset="-122"/>
                </a:endParaRPr>
              </a:p>
              <a:p>
                <a:pPr algn="l">
                  <a:spcBef>
                    <a:spcPct val="20000"/>
                  </a:spcBef>
                  <a:buClr>
                    <a:srgbClr val="0000FF"/>
                  </a:buClr>
                  <a:buFont typeface="仿宋_GB2312" pitchFamily="49" charset="-122"/>
                  <a:buNone/>
                </a:pPr>
                <a:r>
                  <a:rPr lang="zh-CN" altLang="en-US" sz="1200" i="0" kern="1200">
                    <a:solidFill>
                      <a:schemeClr val="tx1"/>
                    </a:solidFill>
                    <a:latin typeface="+mn-lt"/>
                    <a:ea typeface="+mn-ea"/>
                    <a:cs typeface="+mn-cs"/>
                  </a:rPr>
                  <a:t>├ ¬(∀𝑥)(𝑆𝑇𝑈𝐷𝐸𝑁𝑇(𝑥)→𝑇𝐴𝐾𝐸𝑆(𝑥,𝐻)∧𝑇𝐴𝐾𝐸𝑆(𝑥,𝐵))</a:t>
                </a:r>
                <a:endParaRPr lang="zh-CN" altLang="zh-CN" b="1" dirty="0"/>
              </a:p>
            </p:txBody>
          </p:sp>
        </mc:Fallback>
      </mc:AlternateContent>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DD52861-C163-4A26-B7F2-116EFFA43D55}" type="slidenum">
              <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84354" name="Rectangle 2"/>
          <p:cNvSpPr>
            <a:spLocks noGrp="1" noRot="1" noChangeAspect="1" noChangeArrowheads="1" noTextEdit="1"/>
          </p:cNvSpPr>
          <p:nvPr>
            <p:ph type="sldImg"/>
          </p:nvPr>
        </p:nvSpPr>
        <p:spPr>
          <a:xfrm>
            <a:off x="139700" y="768350"/>
            <a:ext cx="6819900" cy="3836988"/>
          </a:xfrm>
        </p:spPr>
      </p:sp>
      <p:sp>
        <p:nvSpPr>
          <p:cNvPr id="48435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1A929D51-F4C7-4452-A3B7-3862EFA4C42C}" type="slidenum">
              <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86402" name="Rectangle 2"/>
          <p:cNvSpPr>
            <a:spLocks noGrp="1" noRot="1" noChangeAspect="1" noChangeArrowheads="1" noTextEdit="1"/>
          </p:cNvSpPr>
          <p:nvPr>
            <p:ph type="sldImg"/>
          </p:nvPr>
        </p:nvSpPr>
        <p:spPr>
          <a:xfrm>
            <a:off x="139700" y="768350"/>
            <a:ext cx="6819900" cy="3836988"/>
          </a:xfrm>
        </p:spPr>
      </p:sp>
      <p:sp>
        <p:nvSpPr>
          <p:cNvPr id="48640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1F4FCD5D-1C5D-4621-9390-051F8951CECE}" type="slidenum">
              <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87426" name="Rectangle 2"/>
          <p:cNvSpPr>
            <a:spLocks noGrp="1" noRot="1" noChangeAspect="1" noChangeArrowheads="1" noTextEdit="1"/>
          </p:cNvSpPr>
          <p:nvPr>
            <p:ph type="sldImg"/>
          </p:nvPr>
        </p:nvSpPr>
        <p:spPr>
          <a:xfrm>
            <a:off x="139700" y="768350"/>
            <a:ext cx="6819900" cy="3836988"/>
          </a:xfrm>
        </p:spPr>
      </p:sp>
      <p:sp>
        <p:nvSpPr>
          <p:cNvPr id="48742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3C91D459-E58C-4CD8-AB92-A6F6A233E0DA}" type="slidenum">
              <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88450" name="Rectangle 2"/>
          <p:cNvSpPr>
            <a:spLocks noGrp="1" noRot="1" noChangeAspect="1" noChangeArrowheads="1" noTextEdit="1"/>
          </p:cNvSpPr>
          <p:nvPr>
            <p:ph type="sldImg"/>
          </p:nvPr>
        </p:nvSpPr>
        <p:spPr>
          <a:xfrm>
            <a:off x="139700" y="768350"/>
            <a:ext cx="6819900" cy="3836988"/>
          </a:xfrm>
        </p:spPr>
      </p:sp>
      <p:sp>
        <p:nvSpPr>
          <p:cNvPr id="4884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583C57D-A03F-4C32-9655-7C51A00F816F}" type="slidenum">
              <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89474" name="Rectangle 2"/>
          <p:cNvSpPr>
            <a:spLocks noGrp="1" noRot="1" noChangeAspect="1" noChangeArrowheads="1" noTextEdit="1"/>
          </p:cNvSpPr>
          <p:nvPr>
            <p:ph type="sldImg"/>
          </p:nvPr>
        </p:nvSpPr>
        <p:spPr>
          <a:xfrm>
            <a:off x="139700" y="768350"/>
            <a:ext cx="6819900" cy="3836988"/>
          </a:xfrm>
        </p:spPr>
      </p:sp>
      <p:sp>
        <p:nvSpPr>
          <p:cNvPr id="4894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2FB2539A-5119-4B24-9E83-2F696F395BB7}" type="slidenum">
              <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90498" name="Rectangle 2"/>
          <p:cNvSpPr>
            <a:spLocks noGrp="1" noRot="1" noChangeAspect="1" noChangeArrowheads="1" noTextEdit="1"/>
          </p:cNvSpPr>
          <p:nvPr>
            <p:ph type="sldImg"/>
          </p:nvPr>
        </p:nvSpPr>
        <p:spPr>
          <a:xfrm>
            <a:off x="139700" y="768350"/>
            <a:ext cx="6819900" cy="3836988"/>
          </a:xfrm>
        </p:spPr>
      </p:sp>
      <p:sp>
        <p:nvSpPr>
          <p:cNvPr id="4904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p:spPr>
      </p:sp>
      <p:sp>
        <p:nvSpPr>
          <p:cNvPr id="4915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p:spPr>
      </p:sp>
      <p:sp>
        <p:nvSpPr>
          <p:cNvPr id="4915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2A3E943-DBB0-45BC-B541-6EE622662FD5}" type="slidenum">
              <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49538" name="Rectangle 2"/>
          <p:cNvSpPr>
            <a:spLocks noGrp="1" noRot="1" noChangeAspect="1" noChangeArrowheads="1" noTextEdit="1"/>
          </p:cNvSpPr>
          <p:nvPr>
            <p:ph type="sldImg"/>
          </p:nvPr>
        </p:nvSpPr>
        <p:spPr>
          <a:xfrm>
            <a:off x="139700" y="768350"/>
            <a:ext cx="6819900" cy="3836988"/>
          </a:xfrm>
        </p:spPr>
      </p:sp>
      <p:sp>
        <p:nvSpPr>
          <p:cNvPr id="449539" name="Rectangle 3"/>
          <p:cNvSpPr>
            <a:spLocks noGrp="1" noChangeArrowheads="1"/>
          </p:cNvSpPr>
          <p:nvPr>
            <p:ph type="body" idx="1"/>
          </p:nvPr>
        </p:nvSpPr>
        <p:spPr/>
        <p:txBody>
          <a:bodyPr/>
          <a:lstStyle/>
          <a:p>
            <a:r>
              <a:rPr lang="zh-CN" altLang="en-US"/>
              <a:t>例如：</a:t>
            </a:r>
            <a:endParaRPr lang="zh-CN" altLang="en-US"/>
          </a:p>
          <a:p>
            <a:r>
              <a:rPr lang="zh-CN" altLang="en-US"/>
              <a:t>“老李年龄是</a:t>
            </a:r>
            <a:r>
              <a:rPr lang="en-US" altLang="zh-CN"/>
              <a:t>40</a:t>
            </a:r>
            <a:r>
              <a:rPr lang="zh-CN" altLang="en-US"/>
              <a:t>岁“  （</a:t>
            </a:r>
            <a:r>
              <a:rPr lang="en-US" altLang="zh-CN"/>
              <a:t>Ll,Age,40)</a:t>
            </a:r>
            <a:endParaRPr lang="en-US" altLang="zh-CN"/>
          </a:p>
          <a:p>
            <a:r>
              <a:rPr lang="en-US" altLang="zh-CN"/>
              <a:t>“</a:t>
            </a:r>
            <a:r>
              <a:rPr lang="zh-CN" altLang="en-US"/>
              <a:t>老李和老张是朋友” </a:t>
            </a:r>
            <a:r>
              <a:rPr lang="en-US" altLang="zh-CN"/>
              <a:t>(Friend,Ll,Zhang)</a:t>
            </a:r>
            <a:endParaRPr lang="en-US" altLang="zh-CN"/>
          </a:p>
          <a:p>
            <a:r>
              <a:rPr lang="en-US" altLang="zh-CN"/>
              <a:t>“</a:t>
            </a:r>
            <a:r>
              <a:rPr lang="zh-CN" altLang="en-US"/>
              <a:t>老李年龄很可能是</a:t>
            </a:r>
            <a:r>
              <a:rPr lang="en-US" altLang="zh-CN"/>
              <a:t>40</a:t>
            </a:r>
            <a:r>
              <a:rPr lang="zh-CN" altLang="en-US"/>
              <a:t>岁“  （</a:t>
            </a:r>
            <a:r>
              <a:rPr lang="en-US" altLang="zh-CN"/>
              <a:t>Ll,Age,40</a:t>
            </a:r>
            <a:r>
              <a:rPr lang="zh-CN" altLang="en-US"/>
              <a:t>，</a:t>
            </a:r>
            <a:r>
              <a:rPr lang="en-US" altLang="zh-CN"/>
              <a:t>0.8)</a:t>
            </a:r>
            <a:endParaRPr lang="en-US" altLang="zh-CN"/>
          </a:p>
          <a:p>
            <a:r>
              <a:rPr lang="en-US" altLang="zh-CN"/>
              <a:t>“</a:t>
            </a:r>
            <a:r>
              <a:rPr lang="zh-CN" altLang="en-US"/>
              <a:t>老李和老张是朋友的可能性不大” </a:t>
            </a:r>
            <a:r>
              <a:rPr lang="en-US" altLang="zh-CN"/>
              <a:t>(Friend,Ll,Zhang,0.1)</a:t>
            </a:r>
            <a:endParaRPr lang="en-US" altLang="zh-CN"/>
          </a:p>
          <a:p>
            <a:endParaRPr lang="en-US"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p:spPr>
      </p:sp>
      <p:sp>
        <p:nvSpPr>
          <p:cNvPr id="4915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CBBFDC3-1153-4DEB-9642-93014BD0F37F}" type="slidenum">
              <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77186" name="Rectangle 2"/>
          <p:cNvSpPr>
            <a:spLocks noGrp="1" noRot="1" noChangeAspect="1" noChangeArrowheads="1" noTextEdit="1"/>
          </p:cNvSpPr>
          <p:nvPr>
            <p:ph type="sldImg"/>
          </p:nvPr>
        </p:nvSpPr>
        <p:spPr>
          <a:xfrm>
            <a:off x="139700" y="768350"/>
            <a:ext cx="6819900" cy="3836988"/>
          </a:xfrm>
        </p:spPr>
      </p:sp>
      <mc:AlternateContent xmlns:mc="http://schemas.openxmlformats.org/markup-compatibility/2006">
        <mc:Choice xmlns:a14="http://schemas.microsoft.com/office/drawing/2010/main" Requires="a14">
          <p:sp>
            <p:nvSpPr>
              <p:cNvPr id="477187" name="Rectangle 3"/>
              <p:cNvSpPr>
                <a:spLocks noGrp="1" noChangeArrowheads="1"/>
              </p:cNvSpPr>
              <p:nvPr>
                <p:ph type="body" idx="1"/>
              </p:nvPr>
            </p:nvSpPr>
            <p:spPr/>
            <p:txBody>
              <a:bodyPr/>
              <a:lstStyle/>
              <a:p>
                <a:pPr algn="l">
                  <a:spcBef>
                    <a:spcPct val="80000"/>
                  </a:spcBef>
                  <a:buClr>
                    <a:srgbClr val="0000FF"/>
                  </a:buClr>
                  <a:buFont typeface="仿宋_GB2312" pitchFamily="49" charset="-122"/>
                  <a:buNone/>
                </a:pPr>
                <a:r>
                  <a:rPr lang="zh-CN" altLang="en-US" sz="1200" b="1" dirty="0">
                    <a:solidFill>
                      <a:srgbClr val="006600"/>
                    </a:solidFill>
                    <a:latin typeface="宋体" panose="02010600030101010101" pitchFamily="2" charset="-122"/>
                  </a:rPr>
                  <a:t> </a:t>
                </a:r>
                <a:r>
                  <a:rPr lang="zh-CN" altLang="en-US" sz="1200" b="1" dirty="0">
                    <a:solidFill>
                      <a:srgbClr val="0066FF"/>
                    </a:solidFill>
                    <a:latin typeface="宋体" panose="02010600030101010101" pitchFamily="2" charset="-122"/>
                  </a:rPr>
                  <a:t>定义谓词：</a:t>
                </a:r>
                <a:r>
                  <a:rPr lang="en-US" altLang="zh-CN" sz="1200" b="1" i="1" dirty="0">
                    <a:latin typeface="Times New Roman" panose="02020603050405020304" pitchFamily="18" charset="0"/>
                  </a:rPr>
                  <a:t>LIKE</a:t>
                </a:r>
                <a:r>
                  <a:rPr lang="en-US" altLang="zh-CN" sz="1200" b="1" dirty="0">
                    <a:latin typeface="宋体" panose="02010600030101010101" pitchFamily="2" charset="-122"/>
                  </a:rPr>
                  <a:t>(</a:t>
                </a:r>
                <a:r>
                  <a:rPr lang="en-US" altLang="zh-CN" sz="1200" b="1" i="1" dirty="0">
                    <a:latin typeface="Times New Roman" panose="02020603050405020304" pitchFamily="18" charset="0"/>
                  </a:rPr>
                  <a:t>x</a:t>
                </a:r>
                <a:r>
                  <a:rPr lang="en-US" altLang="zh-CN" sz="1200" b="1" dirty="0">
                    <a:latin typeface="宋体" panose="02010600030101010101" pitchFamily="2" charset="-122"/>
                  </a:rPr>
                  <a:t>, </a:t>
                </a:r>
                <a:r>
                  <a:rPr lang="en-US" altLang="zh-CN" sz="1200" b="1" i="1" dirty="0">
                    <a:latin typeface="Times New Roman" panose="02020603050405020304" pitchFamily="18" charset="0"/>
                  </a:rPr>
                  <a:t>y</a:t>
                </a:r>
                <a:r>
                  <a:rPr lang="en-US" altLang="zh-CN" sz="1200" b="1" dirty="0">
                    <a:latin typeface="宋体" panose="02010600030101010101" pitchFamily="2" charset="-122"/>
                  </a:rPr>
                  <a:t>): </a:t>
                </a:r>
                <a:r>
                  <a:rPr lang="en-US" altLang="zh-CN" sz="1200" b="1" i="1" dirty="0">
                    <a:latin typeface="Times New Roman" panose="02020603050405020304" pitchFamily="18" charset="0"/>
                  </a:rPr>
                  <a:t>x</a:t>
                </a:r>
                <a:r>
                  <a:rPr lang="zh-CN" altLang="en-US" sz="1200" b="1" dirty="0">
                    <a:latin typeface="宋体" panose="02010600030101010101" pitchFamily="2" charset="-122"/>
                  </a:rPr>
                  <a:t>喜欢</a:t>
                </a:r>
                <a:r>
                  <a:rPr lang="en-US" altLang="zh-CN" sz="1200" b="1" i="1" dirty="0">
                    <a:latin typeface="Times New Roman" panose="02020603050405020304" pitchFamily="18" charset="0"/>
                  </a:rPr>
                  <a:t>y</a:t>
                </a:r>
                <a:r>
                  <a:rPr lang="zh-CN" altLang="en-US" sz="1200" b="1" dirty="0">
                    <a:latin typeface="Times New Roman" panose="02020603050405020304" pitchFamily="18" charset="0"/>
                  </a:rPr>
                  <a:t>。</a:t>
                </a:r>
              </a:p>
              <a:p>
                <a:pPr algn="l">
                  <a:spcBef>
                    <a:spcPct val="4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   定义个体：</a:t>
                </a:r>
                <a:r>
                  <a:rPr lang="en-US" altLang="zh-CN" sz="1200" b="1" i="1" dirty="0">
                    <a:latin typeface="Times New Roman" panose="02020603050405020304" pitchFamily="18" charset="0"/>
                  </a:rPr>
                  <a:t>x</a:t>
                </a:r>
                <a:r>
                  <a:rPr lang="zh-CN" altLang="en-US" sz="1200" b="1" i="1" dirty="0">
                    <a:latin typeface="Times New Roman" panose="02020603050405020304" pitchFamily="18" charset="0"/>
                  </a:rPr>
                  <a:t>：人</a:t>
                </a:r>
              </a:p>
              <a:p>
                <a:pPr algn="l">
                  <a:spcBef>
                    <a:spcPct val="4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            </a:t>
                </a:r>
                <a:r>
                  <a:rPr lang="zh-CN" altLang="en-US" sz="1200" b="1" dirty="0">
                    <a:latin typeface="宋体" panose="02010600030101010101" pitchFamily="2" charset="-122"/>
                  </a:rPr>
                  <a:t> </a:t>
                </a:r>
                <a:r>
                  <a:rPr lang="en-US" altLang="zh-CN" sz="1200" b="1" i="1" dirty="0" err="1">
                    <a:latin typeface="Times New Roman" panose="02020603050405020304" pitchFamily="18" charset="0"/>
                  </a:rPr>
                  <a:t>meihua</a:t>
                </a:r>
                <a:r>
                  <a:rPr lang="en-US" altLang="zh-CN" sz="1200" b="1" dirty="0">
                    <a:latin typeface="宋体" panose="02010600030101010101" pitchFamily="2" charset="-122"/>
                  </a:rPr>
                  <a:t>:</a:t>
                </a:r>
                <a:r>
                  <a:rPr lang="zh-CN" altLang="en-US" sz="1200" b="1" dirty="0">
                    <a:latin typeface="宋体" panose="02010600030101010101" pitchFamily="2" charset="-122"/>
                  </a:rPr>
                  <a:t>梅花</a:t>
                </a:r>
              </a:p>
              <a:p>
                <a:pPr algn="l">
                  <a:spcBef>
                    <a:spcPct val="20000"/>
                  </a:spcBef>
                  <a:buClr>
                    <a:srgbClr val="0000FF"/>
                  </a:buClr>
                  <a:buFont typeface="仿宋_GB2312" pitchFamily="49" charset="-122"/>
                  <a:buNone/>
                </a:pPr>
                <a:r>
                  <a:rPr lang="zh-CN" altLang="en-US" sz="1200" b="1" dirty="0">
                    <a:latin typeface="宋体" panose="02010600030101010101" pitchFamily="2" charset="-122"/>
                  </a:rPr>
                  <a:t>             </a:t>
                </a:r>
                <a:r>
                  <a:rPr lang="en-US" altLang="zh-CN" sz="1200" b="1" i="1" dirty="0" err="1">
                    <a:latin typeface="Times New Roman" panose="02020603050405020304" pitchFamily="18" charset="0"/>
                  </a:rPr>
                  <a:t>juhua</a:t>
                </a:r>
                <a:r>
                  <a:rPr lang="en-US" altLang="zh-CN" sz="1200" b="1" dirty="0">
                    <a:latin typeface="宋体" panose="02010600030101010101" pitchFamily="2" charset="-122"/>
                  </a:rPr>
                  <a:t>:</a:t>
                </a:r>
                <a:r>
                  <a:rPr lang="zh-CN" altLang="en-US" sz="1200" b="1" dirty="0">
                    <a:latin typeface="宋体" panose="02010600030101010101" pitchFamily="2" charset="-122"/>
                  </a:rPr>
                  <a:t>菊花</a:t>
                </a:r>
              </a:p>
              <a:p>
                <a:pPr algn="l">
                  <a:spcBef>
                    <a:spcPct val="20000"/>
                  </a:spcBef>
                  <a:buClr>
                    <a:srgbClr val="0000FF"/>
                  </a:buClr>
                  <a:buFont typeface="仿宋_GB2312" pitchFamily="49" charset="-122"/>
                  <a:buNone/>
                </a:pPr>
                <a:r>
                  <a:rPr lang="zh-CN" altLang="en-US" sz="1200" b="1" dirty="0">
                    <a:solidFill>
                      <a:srgbClr val="006600"/>
                    </a:solidFill>
                    <a:latin typeface="宋体" panose="02010600030101010101" pitchFamily="2" charset="-122"/>
                  </a:rPr>
                  <a:t>   </a:t>
                </a:r>
                <a:r>
                  <a:rPr lang="zh-CN" altLang="en-US" sz="1200" b="1" dirty="0">
                    <a:solidFill>
                      <a:srgbClr val="0066FF"/>
                    </a:solidFill>
                    <a:latin typeface="宋体" panose="02010600030101010101" pitchFamily="2" charset="-122"/>
                  </a:rPr>
                  <a:t>表示为：</a:t>
                </a:r>
                <a14:m>
                  <m:oMath xmlns:m="http://schemas.openxmlformats.org/officeDocument/2006/math">
                    <m:d>
                      <m:dPr>
                        <m:ctrlPr>
                          <a:rPr lang="zh-CN" altLang="en-US" sz="1200" i="1" kern="1200" smtClean="0">
                            <a:solidFill>
                              <a:schemeClr val="tx1"/>
                            </a:solidFill>
                            <a:latin typeface="Cambria Math" panose="02040503050406030204" pitchFamily="18" charset="0"/>
                            <a:ea typeface="+mn-ea"/>
                            <a:cs typeface="+mn-cs"/>
                          </a:rPr>
                        </m:ctrlPr>
                      </m:dPr>
                      <m:e>
                        <m:r>
                          <a:rPr lang="zh-CN" altLang="en-US" sz="1200" kern="1200">
                            <a:solidFill>
                              <a:schemeClr val="tx1"/>
                            </a:solidFill>
                            <a:latin typeface="Cambria Math" panose="02040503050406030204" pitchFamily="18" charset="0"/>
                            <a:ea typeface="+mn-ea"/>
                            <a:cs typeface="+mn-cs"/>
                          </a:rPr>
                          <m:t>∃</m:t>
                        </m:r>
                        <m:r>
                          <m:rPr>
                            <m:nor/>
                          </m:rPr>
                          <a:rPr lang="zh-CN" altLang="en-US" sz="1200" i="1" kern="1200">
                            <a:solidFill>
                              <a:schemeClr val="tx1"/>
                            </a:solidFill>
                            <a:latin typeface="+mn-lt"/>
                            <a:ea typeface="+mn-ea"/>
                            <a:cs typeface="+mn-cs"/>
                          </a:rPr>
                          <m:t>x</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𝐿𝐼𝐾𝐸</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𝑚𝑒𝑖h𝑢𝑎</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𝐿𝐼𝐾𝐸</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𝑗𝑢h𝑢𝑎</m:t>
                        </m:r>
                        <m:r>
                          <a:rPr lang="zh-CN" altLang="en-US" sz="1200" i="0" kern="1200">
                            <a:solidFill>
                              <a:schemeClr val="tx1"/>
                            </a:solidFill>
                            <a:latin typeface="Cambria Math" panose="02040503050406030204" pitchFamily="18" charset="0"/>
                            <a:ea typeface="+mn-ea"/>
                            <a:cs typeface="+mn-cs"/>
                          </a:rPr>
                          <m:t>)</m:t>
                        </m:r>
                      </m:e>
                    </m:d>
                  </m:oMath>
                </a14:m>
                <a:endParaRPr lang="en-US" altLang="zh-CN" dirty="0"/>
              </a:p>
              <a:p>
                <a:pPr algn="l">
                  <a:spcBef>
                    <a:spcPct val="20000"/>
                  </a:spcBef>
                  <a:buClr>
                    <a:srgbClr val="0000FF"/>
                  </a:buClr>
                  <a:buFont typeface="仿宋_GB2312" pitchFamily="49" charset="-122"/>
                  <a:buNone/>
                </a:pPr>
                <a:endParaRPr lang="en-US" altLang="zh-CN" dirty="0"/>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定义谓词：</a:t>
                </a:r>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     </a:t>
                </a:r>
                <a:r>
                  <a:rPr lang="en-US" altLang="zh-CN" sz="1200" b="1" i="1" dirty="0">
                    <a:latin typeface="Times New Roman" panose="02020603050405020304" pitchFamily="18" charset="0"/>
                  </a:rPr>
                  <a:t>LIKEPLAY</a:t>
                </a:r>
                <a:r>
                  <a:rPr lang="en-US" altLang="zh-CN" sz="1200" b="1" dirty="0">
                    <a:latin typeface="Arial" panose="020B0604020202020204" pitchFamily="34" charset="0"/>
                  </a:rPr>
                  <a:t>(</a:t>
                </a:r>
                <a:r>
                  <a:rPr lang="en-US" altLang="zh-CN" sz="1200" b="1" i="1" dirty="0">
                    <a:latin typeface="Times New Roman" panose="02020603050405020304" pitchFamily="18" charset="0"/>
                  </a:rPr>
                  <a:t>x</a:t>
                </a:r>
                <a:r>
                  <a:rPr lang="en-US" altLang="zh-CN" sz="1200" b="1" dirty="0">
                    <a:latin typeface="Arial" panose="020B0604020202020204" pitchFamily="34" charset="0"/>
                  </a:rPr>
                  <a:t>, </a:t>
                </a:r>
                <a:r>
                  <a:rPr lang="en-US" altLang="zh-CN" sz="1200" b="1" i="1" dirty="0">
                    <a:latin typeface="Times New Roman" panose="02020603050405020304" pitchFamily="18" charset="0"/>
                  </a:rPr>
                  <a:t>y</a:t>
                </a:r>
                <a:r>
                  <a:rPr lang="en-US" altLang="zh-CN" sz="1200" b="1" dirty="0">
                    <a:latin typeface="Arial" panose="020B0604020202020204" pitchFamily="34" charset="0"/>
                  </a:rPr>
                  <a:t>): </a:t>
                </a:r>
                <a:r>
                  <a:rPr lang="en-US" altLang="zh-CN" sz="1200" b="1" i="1" dirty="0">
                    <a:latin typeface="Times New Roman" panose="02020603050405020304" pitchFamily="18" charset="0"/>
                  </a:rPr>
                  <a:t>x</a:t>
                </a:r>
                <a:r>
                  <a:rPr lang="zh-CN" altLang="en-US" sz="1200" b="1" dirty="0">
                    <a:latin typeface="Arial" panose="020B0604020202020204" pitchFamily="34" charset="0"/>
                  </a:rPr>
                  <a:t>喜欢玩</a:t>
                </a:r>
                <a:r>
                  <a:rPr lang="en-US" altLang="zh-CN" sz="1200" b="1" i="1" dirty="0">
                    <a:latin typeface="Times New Roman" panose="02020603050405020304" pitchFamily="18" charset="0"/>
                  </a:rPr>
                  <a:t>y</a:t>
                </a:r>
                <a:r>
                  <a:rPr lang="zh-CN" altLang="en-US" sz="1200" b="1" dirty="0">
                    <a:latin typeface="Times New Roman" panose="02020603050405020304" pitchFamily="18" charset="0"/>
                  </a:rPr>
                  <a:t>。</a:t>
                </a:r>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定义个体：</a:t>
                </a:r>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     </a:t>
                </a:r>
                <a:r>
                  <a:rPr lang="en-US" altLang="zh-CN" sz="1200" b="1" i="1" dirty="0">
                    <a:latin typeface="Times New Roman" panose="02020603050405020304" pitchFamily="18" charset="0"/>
                  </a:rPr>
                  <a:t>basketball:</a:t>
                </a:r>
                <a:r>
                  <a:rPr lang="zh-CN" altLang="en-US" sz="1200" b="1" i="1" dirty="0">
                    <a:latin typeface="Times New Roman" panose="02020603050405020304" pitchFamily="18" charset="0"/>
                  </a:rPr>
                  <a:t>篮球  </a:t>
                </a:r>
                <a:r>
                  <a:rPr lang="en-US" altLang="zh-CN" sz="1200" b="1" i="1" dirty="0">
                    <a:latin typeface="Times New Roman" panose="02020603050405020304" pitchFamily="18" charset="0"/>
                  </a:rPr>
                  <a:t>football:</a:t>
                </a:r>
                <a:r>
                  <a:rPr lang="zh-CN" altLang="en-US" sz="1200" b="1" i="1" dirty="0">
                    <a:latin typeface="Times New Roman" panose="02020603050405020304" pitchFamily="18" charset="0"/>
                  </a:rPr>
                  <a:t>足球</a:t>
                </a:r>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表示为：</a:t>
                </a:r>
              </a:p>
              <a:p>
                <a:pPr algn="l">
                  <a:spcBef>
                    <a:spcPct val="20000"/>
                  </a:spcBef>
                  <a:buClr>
                    <a:srgbClr val="0000FF"/>
                  </a:buClr>
                  <a:buFont typeface="仿宋_GB2312" pitchFamily="49" charset="-122"/>
                  <a:buNone/>
                </a:pPr>
                <a14:m>
                  <m:oMathPara xmlns:m="http://schemas.openxmlformats.org/officeDocument/2006/math">
                    <m:oMathParaPr>
                      <m:jc m:val="centerGroup"/>
                    </m:oMathParaPr>
                    <m:oMath xmlns:m="http://schemas.openxmlformats.org/officeDocument/2006/math">
                      <m:d>
                        <m:dPr>
                          <m:ctrlPr>
                            <a:rPr lang="zh-CN" altLang="en-US" sz="1200" i="1" kern="1200" smtClean="0">
                              <a:solidFill>
                                <a:schemeClr val="tx1"/>
                              </a:solidFill>
                              <a:latin typeface="Cambria Math" panose="02040503050406030204" pitchFamily="18" charset="0"/>
                              <a:ea typeface="+mn-ea"/>
                              <a:cs typeface="+mn-cs"/>
                            </a:rPr>
                          </m:ctrlPr>
                        </m:dPr>
                        <m:e>
                          <m:r>
                            <a:rPr lang="zh-CN" altLang="en-US" sz="120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𝐿𝐼𝐾𝐸𝑃𝐿𝐴𝑌</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𝑏𝑎𝑠𝑘𝑒𝑡𝑏𝑎𝑙𝑙</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𝐿𝐼𝐾𝐸𝑃𝐿𝐴𝑌</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𝑓𝑜𝑜𝑡𝑏𝑎𝑙𝑙</m:t>
                          </m:r>
                          <m:r>
                            <a:rPr lang="zh-CN" altLang="en-US" sz="1200" i="0" kern="1200">
                              <a:solidFill>
                                <a:schemeClr val="tx1"/>
                              </a:solidFill>
                              <a:latin typeface="Cambria Math" panose="02040503050406030204" pitchFamily="18" charset="0"/>
                              <a:ea typeface="+mn-ea"/>
                              <a:cs typeface="+mn-cs"/>
                            </a:rPr>
                            <m:t>)</m:t>
                          </m:r>
                        </m:e>
                      </m:d>
                    </m:oMath>
                  </m:oMathPara>
                </a14:m>
                <a:endParaRPr lang="en-US" altLang="zh-CN" b="1" dirty="0"/>
              </a:p>
              <a:p>
                <a:pPr algn="l">
                  <a:spcBef>
                    <a:spcPct val="20000"/>
                  </a:spcBef>
                  <a:buClr>
                    <a:srgbClr val="0000FF"/>
                  </a:buClr>
                  <a:buFont typeface="仿宋_GB2312" pitchFamily="49" charset="-122"/>
                  <a:buNone/>
                </a:pPr>
                <a:endParaRPr lang="en-US" altLang="zh-CN" b="1" dirty="0"/>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定义谓词：</a:t>
                </a:r>
                <a:r>
                  <a:rPr lang="en-US" altLang="zh-CN" sz="1200" b="1" dirty="0">
                    <a:latin typeface="Times New Roman" panose="02020603050405020304" pitchFamily="18" charset="0"/>
                  </a:rPr>
                  <a:t>TAKES(x, y): </a:t>
                </a:r>
                <a:r>
                  <a:rPr lang="zh-CN" altLang="en-US" sz="1200" b="1" dirty="0">
                    <a:latin typeface="Times New Roman" panose="02020603050405020304" pitchFamily="18" charset="0"/>
                  </a:rPr>
                  <a:t>学生 </a:t>
                </a:r>
                <a:r>
                  <a:rPr lang="en-US" altLang="zh-CN" sz="1200" b="1" dirty="0">
                    <a:latin typeface="Times New Roman" panose="02020603050405020304" pitchFamily="18" charset="0"/>
                  </a:rPr>
                  <a:t>x </a:t>
                </a:r>
                <a:r>
                  <a:rPr lang="zh-CN" altLang="en-US" sz="1200" b="1" dirty="0">
                    <a:latin typeface="Times New Roman" panose="02020603050405020304" pitchFamily="18" charset="0"/>
                  </a:rPr>
                  <a:t>选修了课程 </a:t>
                </a:r>
                <a:r>
                  <a:rPr lang="en-US" altLang="zh-CN" sz="1200" b="1" dirty="0">
                    <a:latin typeface="Times New Roman" panose="02020603050405020304" pitchFamily="18" charset="0"/>
                  </a:rPr>
                  <a:t>y</a:t>
                </a:r>
              </a:p>
              <a:p>
                <a:pPr algn="l">
                  <a:spcBef>
                    <a:spcPct val="20000"/>
                  </a:spcBef>
                  <a:buClr>
                    <a:srgbClr val="0000FF"/>
                  </a:buClr>
                  <a:buFont typeface="仿宋_GB2312" pitchFamily="49" charset="-122"/>
                  <a:buNone/>
                </a:pPr>
                <a:r>
                  <a:rPr lang="en-US" altLang="zh-CN" sz="1200" b="1" dirty="0">
                    <a:latin typeface="Times New Roman" panose="02020603050405020304" pitchFamily="18" charset="0"/>
                  </a:rPr>
                  <a:t>                     STUDENT(x): x </a:t>
                </a:r>
                <a:r>
                  <a:rPr lang="zh-CN" altLang="en-US" sz="1200" b="1" dirty="0">
                    <a:latin typeface="Times New Roman" panose="02020603050405020304" pitchFamily="18" charset="0"/>
                  </a:rPr>
                  <a:t>是学生</a:t>
                </a:r>
              </a:p>
              <a:p>
                <a:pPr algn="l">
                  <a:spcBef>
                    <a:spcPct val="2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定义个体：</a:t>
                </a:r>
                <a:r>
                  <a:rPr lang="zh-CN" altLang="en-US" sz="1200" b="1" dirty="0">
                    <a:latin typeface="Times New Roman" panose="02020603050405020304" pitchFamily="18" charset="0"/>
                  </a:rPr>
                  <a:t> </a:t>
                </a:r>
                <a:r>
                  <a:rPr lang="en-US" altLang="zh-CN" sz="1200" b="1" dirty="0">
                    <a:latin typeface="Times New Roman" panose="02020603050405020304" pitchFamily="18" charset="0"/>
                  </a:rPr>
                  <a:t>H: </a:t>
                </a:r>
                <a:r>
                  <a:rPr lang="zh-CN" altLang="en-US" sz="1200" b="1" dirty="0">
                    <a:latin typeface="Times New Roman" panose="02020603050405020304" pitchFamily="18" charset="0"/>
                  </a:rPr>
                  <a:t>历史课程</a:t>
                </a:r>
              </a:p>
              <a:p>
                <a:pPr algn="l">
                  <a:spcBef>
                    <a:spcPct val="20000"/>
                  </a:spcBef>
                  <a:buClr>
                    <a:srgbClr val="0000FF"/>
                  </a:buClr>
                  <a:buFont typeface="仿宋_GB2312" pitchFamily="49" charset="-122"/>
                  <a:buNone/>
                </a:pPr>
                <a:r>
                  <a:rPr lang="zh-CN" altLang="en-US" sz="1200" b="1" dirty="0">
                    <a:latin typeface="Times New Roman" panose="02020603050405020304" pitchFamily="18" charset="0"/>
                  </a:rPr>
                  <a:t>                     </a:t>
                </a:r>
                <a:r>
                  <a:rPr lang="en-US" altLang="zh-CN" sz="1200" b="1" dirty="0">
                    <a:latin typeface="Times New Roman" panose="02020603050405020304" pitchFamily="18" charset="0"/>
                  </a:rPr>
                  <a:t>B: </a:t>
                </a:r>
                <a:r>
                  <a:rPr lang="zh-CN" altLang="en-US" sz="1200" b="1" dirty="0">
                    <a:latin typeface="Times New Roman" panose="02020603050405020304" pitchFamily="18" charset="0"/>
                  </a:rPr>
                  <a:t>生物课程</a:t>
                </a:r>
              </a:p>
              <a:p>
                <a:pPr algn="l">
                  <a:spcBef>
                    <a:spcPct val="2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表示为：</a:t>
                </a:r>
              </a:p>
              <a:p>
                <a:pPr algn="l">
                  <a:spcBef>
                    <a:spcPct val="20000"/>
                  </a:spcBef>
                  <a:buClr>
                    <a:srgbClr val="0000FF"/>
                  </a:buClr>
                  <a:buFont typeface="仿宋_GB2312" pitchFamily="49" charset="-122"/>
                  <a:buNone/>
                </a:pPr>
                <a14:m>
                  <m:oMathPara xmlns:m="http://schemas.openxmlformats.org/officeDocument/2006/math">
                    <m:oMathParaPr>
                      <m:jc m:val="centerGroup"/>
                    </m:oMathParaPr>
                    <m:oMath xmlns:m="http://schemas.openxmlformats.org/officeDocument/2006/math">
                      <m:d>
                        <m:dPr>
                          <m:begChr m:val=""/>
                          <m:ctrlPr>
                            <a:rPr lang="zh-CN" altLang="en-US" sz="1200" i="1" kern="1200" smtClean="0">
                              <a:solidFill>
                                <a:schemeClr val="tx1"/>
                              </a:solidFill>
                              <a:latin typeface="Cambria Math" panose="02040503050406030204" pitchFamily="18" charset="0"/>
                              <a:ea typeface="+mn-ea"/>
                              <a:cs typeface="+mn-cs"/>
                            </a:rPr>
                          </m:ctrlPr>
                        </m:dPr>
                        <m:e>
                          <m:r>
                            <a:rPr lang="zh-CN" altLang="en-US" sz="1200" kern="1200">
                              <a:solidFill>
                                <a:schemeClr val="tx1"/>
                              </a:solidFill>
                              <a:latin typeface="Cambria Math" panose="02040503050406030204" pitchFamily="18" charset="0"/>
                              <a:ea typeface="+mn-ea"/>
                              <a:cs typeface="+mn-cs"/>
                            </a:rPr>
                            <m:t>¬</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𝑆𝑇𝑈𝐷𝐸𝑁𝑇</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𝑇𝐴𝐾𝐸𝑆</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𝐻</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𝑇𝐴𝐾𝐸𝑆</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𝐵</m:t>
                          </m:r>
                          <m:r>
                            <a:rPr lang="zh-CN" altLang="en-US" sz="1200" i="0" kern="1200">
                              <a:solidFill>
                                <a:schemeClr val="tx1"/>
                              </a:solidFill>
                              <a:latin typeface="Cambria Math" panose="02040503050406030204" pitchFamily="18" charset="0"/>
                              <a:ea typeface="+mn-ea"/>
                              <a:cs typeface="+mn-cs"/>
                            </a:rPr>
                            <m:t>)</m:t>
                          </m:r>
                        </m:e>
                      </m:d>
                    </m:oMath>
                  </m:oMathPara>
                </a14:m>
                <a:endParaRPr lang="zh-CN" altLang="zh-CN" b="1" dirty="0"/>
              </a:p>
            </p:txBody>
          </p:sp>
        </mc:Choice>
        <mc:Fallback>
          <p:sp>
            <p:nvSpPr>
              <p:cNvPr id="477187" name="Rectangle 3"/>
              <p:cNvSpPr>
                <a:spLocks noGrp="1" noChangeArrowheads="1"/>
              </p:cNvSpPr>
              <p:nvPr>
                <p:ph type="body" idx="1"/>
              </p:nvPr>
            </p:nvSpPr>
            <p:spPr/>
            <p:txBody>
              <a:bodyPr/>
              <a:lstStyle/>
              <a:p>
                <a:pPr algn="l">
                  <a:spcBef>
                    <a:spcPct val="80000"/>
                  </a:spcBef>
                  <a:buClr>
                    <a:srgbClr val="0000FF"/>
                  </a:buClr>
                  <a:buFont typeface="仿宋_GB2312" pitchFamily="49" charset="-122"/>
                  <a:buNone/>
                </a:pPr>
                <a:r>
                  <a:rPr lang="zh-CN" altLang="en-US" sz="1200" b="1" dirty="0">
                    <a:solidFill>
                      <a:srgbClr val="006600"/>
                    </a:solidFill>
                    <a:latin typeface="宋体" panose="02010600030101010101" pitchFamily="2" charset="-122"/>
                  </a:rPr>
                  <a:t> </a:t>
                </a:r>
                <a:r>
                  <a:rPr lang="zh-CN" altLang="en-US" sz="1200" b="1" dirty="0">
                    <a:solidFill>
                      <a:srgbClr val="0066FF"/>
                    </a:solidFill>
                    <a:latin typeface="宋体" panose="02010600030101010101" pitchFamily="2" charset="-122"/>
                  </a:rPr>
                  <a:t>定义谓词：</a:t>
                </a:r>
                <a:r>
                  <a:rPr lang="en-US" altLang="zh-CN" sz="1200" b="1" i="1" dirty="0">
                    <a:latin typeface="Times New Roman" panose="02020603050405020304" pitchFamily="18" charset="0"/>
                  </a:rPr>
                  <a:t>LIKE</a:t>
                </a:r>
                <a:r>
                  <a:rPr lang="en-US" altLang="zh-CN" sz="1200" b="1" dirty="0">
                    <a:latin typeface="宋体" panose="02010600030101010101" pitchFamily="2" charset="-122"/>
                  </a:rPr>
                  <a:t>(</a:t>
                </a:r>
                <a:r>
                  <a:rPr lang="en-US" altLang="zh-CN" sz="1200" b="1" i="1" dirty="0">
                    <a:latin typeface="Times New Roman" panose="02020603050405020304" pitchFamily="18" charset="0"/>
                  </a:rPr>
                  <a:t>x</a:t>
                </a:r>
                <a:r>
                  <a:rPr lang="en-US" altLang="zh-CN" sz="1200" b="1" dirty="0">
                    <a:latin typeface="宋体" panose="02010600030101010101" pitchFamily="2" charset="-122"/>
                  </a:rPr>
                  <a:t>, </a:t>
                </a:r>
                <a:r>
                  <a:rPr lang="en-US" altLang="zh-CN" sz="1200" b="1" i="1" dirty="0">
                    <a:latin typeface="Times New Roman" panose="02020603050405020304" pitchFamily="18" charset="0"/>
                  </a:rPr>
                  <a:t>y</a:t>
                </a:r>
                <a:r>
                  <a:rPr lang="en-US" altLang="zh-CN" sz="1200" b="1" dirty="0">
                    <a:latin typeface="宋体" panose="02010600030101010101" pitchFamily="2" charset="-122"/>
                  </a:rPr>
                  <a:t>): </a:t>
                </a:r>
                <a:r>
                  <a:rPr lang="en-US" altLang="zh-CN" sz="1200" b="1" i="1" dirty="0">
                    <a:latin typeface="Times New Roman" panose="02020603050405020304" pitchFamily="18" charset="0"/>
                  </a:rPr>
                  <a:t>x</a:t>
                </a:r>
                <a:r>
                  <a:rPr lang="zh-CN" altLang="en-US" sz="1200" b="1" dirty="0">
                    <a:latin typeface="宋体" panose="02010600030101010101" pitchFamily="2" charset="-122"/>
                  </a:rPr>
                  <a:t>喜欢</a:t>
                </a:r>
                <a:r>
                  <a:rPr lang="en-US" altLang="zh-CN" sz="1200" b="1" i="1" dirty="0">
                    <a:latin typeface="Times New Roman" panose="02020603050405020304" pitchFamily="18" charset="0"/>
                  </a:rPr>
                  <a:t>y</a:t>
                </a:r>
                <a:r>
                  <a:rPr lang="zh-CN" altLang="en-US" sz="1200" b="1" dirty="0">
                    <a:latin typeface="Times New Roman" panose="02020603050405020304" pitchFamily="18" charset="0"/>
                  </a:rPr>
                  <a:t>。</a:t>
                </a:r>
                <a:endParaRPr lang="zh-CN" altLang="en-US" sz="1200" b="1" dirty="0">
                  <a:latin typeface="Times New Roman" panose="02020603050405020304" pitchFamily="18" charset="0"/>
                </a:endParaRPr>
              </a:p>
              <a:p>
                <a:pPr algn="l">
                  <a:spcBef>
                    <a:spcPct val="4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   定义个体：</a:t>
                </a:r>
                <a:r>
                  <a:rPr lang="en-US" altLang="zh-CN" sz="1200" b="1" i="1" dirty="0">
                    <a:latin typeface="Times New Roman" panose="02020603050405020304" pitchFamily="18" charset="0"/>
                  </a:rPr>
                  <a:t>x</a:t>
                </a:r>
                <a:r>
                  <a:rPr lang="zh-CN" altLang="en-US" sz="1200" b="1" i="1" dirty="0">
                    <a:latin typeface="Times New Roman" panose="02020603050405020304" pitchFamily="18" charset="0"/>
                  </a:rPr>
                  <a:t>：人</a:t>
                </a:r>
                <a:endParaRPr lang="zh-CN" altLang="en-US" sz="1200" b="1" i="1" dirty="0">
                  <a:latin typeface="Times New Roman" panose="02020603050405020304" pitchFamily="18" charset="0"/>
                </a:endParaRPr>
              </a:p>
              <a:p>
                <a:pPr algn="l">
                  <a:spcBef>
                    <a:spcPct val="4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            </a:t>
                </a:r>
                <a:r>
                  <a:rPr lang="zh-CN" altLang="en-US" sz="1200" b="1" dirty="0">
                    <a:latin typeface="宋体" panose="02010600030101010101" pitchFamily="2" charset="-122"/>
                  </a:rPr>
                  <a:t> </a:t>
                </a:r>
                <a:r>
                  <a:rPr lang="en-US" altLang="zh-CN" sz="1200" b="1" i="1" dirty="0" err="1">
                    <a:latin typeface="Times New Roman" panose="02020603050405020304" pitchFamily="18" charset="0"/>
                  </a:rPr>
                  <a:t>meihua</a:t>
                </a:r>
                <a:r>
                  <a:rPr lang="en-US" altLang="zh-CN" sz="1200" b="1" dirty="0">
                    <a:latin typeface="宋体" panose="02010600030101010101" pitchFamily="2" charset="-122"/>
                  </a:rPr>
                  <a:t>:</a:t>
                </a:r>
                <a:r>
                  <a:rPr lang="zh-CN" altLang="en-US" sz="1200" b="1" dirty="0">
                    <a:latin typeface="宋体" panose="02010600030101010101" pitchFamily="2" charset="-122"/>
                  </a:rPr>
                  <a:t>梅花</a:t>
                </a:r>
                <a:endParaRPr lang="zh-CN" altLang="en-US" sz="1200" b="1" dirty="0">
                  <a:latin typeface="宋体" panose="02010600030101010101" pitchFamily="2" charset="-122"/>
                </a:endParaRPr>
              </a:p>
              <a:p>
                <a:pPr algn="l">
                  <a:spcBef>
                    <a:spcPct val="20000"/>
                  </a:spcBef>
                  <a:buClr>
                    <a:srgbClr val="0000FF"/>
                  </a:buClr>
                  <a:buFont typeface="仿宋_GB2312" pitchFamily="49" charset="-122"/>
                  <a:buNone/>
                </a:pPr>
                <a:r>
                  <a:rPr lang="zh-CN" altLang="en-US" sz="1200" b="1" dirty="0">
                    <a:latin typeface="宋体" panose="02010600030101010101" pitchFamily="2" charset="-122"/>
                  </a:rPr>
                  <a:t>             </a:t>
                </a:r>
                <a:r>
                  <a:rPr lang="en-US" altLang="zh-CN" sz="1200" b="1" i="1" dirty="0" err="1">
                    <a:latin typeface="Times New Roman" panose="02020603050405020304" pitchFamily="18" charset="0"/>
                  </a:rPr>
                  <a:t>juhua</a:t>
                </a:r>
                <a:r>
                  <a:rPr lang="en-US" altLang="zh-CN" sz="1200" b="1" dirty="0">
                    <a:latin typeface="宋体" panose="02010600030101010101" pitchFamily="2" charset="-122"/>
                  </a:rPr>
                  <a:t>:</a:t>
                </a:r>
                <a:r>
                  <a:rPr lang="zh-CN" altLang="en-US" sz="1200" b="1" dirty="0">
                    <a:latin typeface="宋体" panose="02010600030101010101" pitchFamily="2" charset="-122"/>
                  </a:rPr>
                  <a:t>菊花</a:t>
                </a:r>
                <a:endParaRPr lang="zh-CN" altLang="en-US" sz="1200" b="1" dirty="0">
                  <a:latin typeface="宋体" panose="02010600030101010101" pitchFamily="2" charset="-122"/>
                </a:endParaRPr>
              </a:p>
              <a:p>
                <a:pPr algn="l">
                  <a:spcBef>
                    <a:spcPct val="20000"/>
                  </a:spcBef>
                  <a:buClr>
                    <a:srgbClr val="0000FF"/>
                  </a:buClr>
                  <a:buFont typeface="仿宋_GB2312" pitchFamily="49" charset="-122"/>
                  <a:buNone/>
                </a:pPr>
                <a:r>
                  <a:rPr lang="zh-CN" altLang="en-US" sz="1200" b="1" dirty="0">
                    <a:solidFill>
                      <a:srgbClr val="006600"/>
                    </a:solidFill>
                    <a:latin typeface="宋体" panose="02010600030101010101" pitchFamily="2" charset="-122"/>
                  </a:rPr>
                  <a:t>   </a:t>
                </a:r>
                <a:r>
                  <a:rPr lang="zh-CN" altLang="en-US" sz="1200" b="1" dirty="0">
                    <a:solidFill>
                      <a:srgbClr val="0066FF"/>
                    </a:solidFill>
                    <a:latin typeface="宋体" panose="02010600030101010101" pitchFamily="2" charset="-122"/>
                  </a:rPr>
                  <a:t>表示为：</a:t>
                </a:r>
                <a:r>
                  <a:rPr lang="zh-CN" altLang="en-US" sz="1200" i="0" kern="1200">
                    <a:solidFill>
                      <a:schemeClr val="tx1"/>
                    </a:solidFill>
                    <a:latin typeface="+mn-lt"/>
                    <a:ea typeface="+mn-ea"/>
                    <a:cs typeface="+mn-cs"/>
                  </a:rPr>
                  <a:t>(∃"x" )(𝐿𝐼𝐾𝐸(𝑥,𝑚𝑒𝑖ℎ𝑢𝑎)∧𝐿𝐼𝐾𝐸(𝑥,𝑗𝑢ℎ𝑢𝑎))</a:t>
                </a:r>
                <a:endParaRPr lang="en-US" altLang="zh-CN" dirty="0"/>
              </a:p>
              <a:p>
                <a:pPr algn="l">
                  <a:spcBef>
                    <a:spcPct val="20000"/>
                  </a:spcBef>
                  <a:buClr>
                    <a:srgbClr val="0000FF"/>
                  </a:buClr>
                  <a:buFont typeface="仿宋_GB2312" pitchFamily="49" charset="-122"/>
                  <a:buNone/>
                </a:pPr>
                <a:endParaRPr lang="en-US" altLang="zh-CN" dirty="0"/>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定义谓词：</a:t>
                </a:r>
                <a:endParaRPr lang="zh-CN" altLang="en-US" sz="1200" b="1" dirty="0">
                  <a:solidFill>
                    <a:srgbClr val="0066FF"/>
                  </a:solidFill>
                  <a:latin typeface="宋体" panose="02010600030101010101" pitchFamily="2" charset="-122"/>
                </a:endParaRPr>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     </a:t>
                </a:r>
                <a:r>
                  <a:rPr lang="en-US" altLang="zh-CN" sz="1200" b="1" i="1" dirty="0">
                    <a:latin typeface="Times New Roman" panose="02020603050405020304" pitchFamily="18" charset="0"/>
                  </a:rPr>
                  <a:t>LIKEPLAY</a:t>
                </a:r>
                <a:r>
                  <a:rPr lang="en-US" altLang="zh-CN" sz="1200" b="1" dirty="0">
                    <a:latin typeface="Arial" panose="020B0604020202020204" pitchFamily="34" charset="0"/>
                  </a:rPr>
                  <a:t>(</a:t>
                </a:r>
                <a:r>
                  <a:rPr lang="en-US" altLang="zh-CN" sz="1200" b="1" i="1" dirty="0">
                    <a:latin typeface="Times New Roman" panose="02020603050405020304" pitchFamily="18" charset="0"/>
                  </a:rPr>
                  <a:t>x</a:t>
                </a:r>
                <a:r>
                  <a:rPr lang="en-US" altLang="zh-CN" sz="1200" b="1" dirty="0">
                    <a:latin typeface="Arial" panose="020B0604020202020204" pitchFamily="34" charset="0"/>
                  </a:rPr>
                  <a:t>, </a:t>
                </a:r>
                <a:r>
                  <a:rPr lang="en-US" altLang="zh-CN" sz="1200" b="1" i="1" dirty="0">
                    <a:latin typeface="Times New Roman" panose="02020603050405020304" pitchFamily="18" charset="0"/>
                  </a:rPr>
                  <a:t>y</a:t>
                </a:r>
                <a:r>
                  <a:rPr lang="en-US" altLang="zh-CN" sz="1200" b="1" dirty="0">
                    <a:latin typeface="Arial" panose="020B0604020202020204" pitchFamily="34" charset="0"/>
                  </a:rPr>
                  <a:t>): </a:t>
                </a:r>
                <a:r>
                  <a:rPr lang="en-US" altLang="zh-CN" sz="1200" b="1" i="1" dirty="0">
                    <a:latin typeface="Times New Roman" panose="02020603050405020304" pitchFamily="18" charset="0"/>
                  </a:rPr>
                  <a:t>x</a:t>
                </a:r>
                <a:r>
                  <a:rPr lang="zh-CN" altLang="en-US" sz="1200" b="1" dirty="0">
                    <a:latin typeface="Arial" panose="020B0604020202020204" pitchFamily="34" charset="0"/>
                  </a:rPr>
                  <a:t>喜欢玩</a:t>
                </a:r>
                <a:r>
                  <a:rPr lang="en-US" altLang="zh-CN" sz="1200" b="1" i="1" dirty="0">
                    <a:latin typeface="Times New Roman" panose="02020603050405020304" pitchFamily="18" charset="0"/>
                  </a:rPr>
                  <a:t>y</a:t>
                </a:r>
                <a:r>
                  <a:rPr lang="zh-CN" altLang="en-US" sz="1200" b="1" dirty="0">
                    <a:latin typeface="Times New Roman" panose="02020603050405020304" pitchFamily="18" charset="0"/>
                  </a:rPr>
                  <a:t>。</a:t>
                </a:r>
                <a:endParaRPr lang="zh-CN" altLang="en-US" sz="1200" b="1" dirty="0">
                  <a:latin typeface="Times New Roman" panose="02020603050405020304" pitchFamily="18" charset="0"/>
                </a:endParaRPr>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定义个体：</a:t>
                </a:r>
                <a:endParaRPr lang="zh-CN" altLang="en-US" sz="1200" b="1" dirty="0">
                  <a:solidFill>
                    <a:srgbClr val="0066FF"/>
                  </a:solidFill>
                  <a:latin typeface="宋体" panose="02010600030101010101" pitchFamily="2" charset="-122"/>
                </a:endParaRPr>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     </a:t>
                </a:r>
                <a:r>
                  <a:rPr lang="en-US" altLang="zh-CN" sz="1200" b="1" i="1" dirty="0">
                    <a:latin typeface="Times New Roman" panose="02020603050405020304" pitchFamily="18" charset="0"/>
                  </a:rPr>
                  <a:t>basketball:</a:t>
                </a:r>
                <a:r>
                  <a:rPr lang="zh-CN" altLang="en-US" sz="1200" b="1" i="1" dirty="0">
                    <a:latin typeface="Times New Roman" panose="02020603050405020304" pitchFamily="18" charset="0"/>
                  </a:rPr>
                  <a:t>篮球  </a:t>
                </a:r>
                <a:r>
                  <a:rPr lang="en-US" altLang="zh-CN" sz="1200" b="1" i="1" dirty="0">
                    <a:latin typeface="Times New Roman" panose="02020603050405020304" pitchFamily="18" charset="0"/>
                  </a:rPr>
                  <a:t>football:</a:t>
                </a:r>
                <a:r>
                  <a:rPr lang="zh-CN" altLang="en-US" sz="1200" b="1" i="1" dirty="0">
                    <a:latin typeface="Times New Roman" panose="02020603050405020304" pitchFamily="18" charset="0"/>
                  </a:rPr>
                  <a:t>足球</a:t>
                </a:r>
                <a:endParaRPr lang="zh-CN" altLang="en-US" sz="1200" b="1" i="1" dirty="0">
                  <a:latin typeface="Times New Roman" panose="02020603050405020304" pitchFamily="18" charset="0"/>
                </a:endParaRPr>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表示为：</a:t>
                </a:r>
                <a:endParaRPr lang="zh-CN" altLang="en-US" sz="1200" b="1" dirty="0">
                  <a:solidFill>
                    <a:srgbClr val="0066FF"/>
                  </a:solidFill>
                  <a:latin typeface="宋体" panose="02010600030101010101" pitchFamily="2" charset="-122"/>
                </a:endParaRPr>
              </a:p>
              <a:p>
                <a:pPr algn="l">
                  <a:spcBef>
                    <a:spcPct val="20000"/>
                  </a:spcBef>
                  <a:buClr>
                    <a:srgbClr val="0000FF"/>
                  </a:buClr>
                  <a:buFont typeface="仿宋_GB2312" pitchFamily="49" charset="-122"/>
                  <a:buNone/>
                </a:pPr>
                <a:r>
                  <a:rPr lang="zh-CN" altLang="en-US" sz="1200" i="0" kern="1200">
                    <a:solidFill>
                      <a:schemeClr val="tx1"/>
                    </a:solidFill>
                    <a:latin typeface="+mn-lt"/>
                    <a:ea typeface="+mn-ea"/>
                    <a:cs typeface="+mn-cs"/>
                  </a:rPr>
                  <a:t>(∃𝑥)(𝐿𝐼𝐾𝐸𝑃𝐿𝐴𝑌(𝑥,𝑏𝑎𝑠𝑘𝑒𝑡𝑏𝑎𝑙𝑙)→𝐿𝐼𝐾𝐸𝑃𝐿𝐴𝑌(𝑥,𝑓𝑜𝑜𝑡𝑏𝑎𝑙𝑙))</a:t>
                </a:r>
                <a:endParaRPr lang="en-US" altLang="zh-CN" b="1" dirty="0"/>
              </a:p>
              <a:p>
                <a:pPr algn="l">
                  <a:spcBef>
                    <a:spcPct val="20000"/>
                  </a:spcBef>
                  <a:buClr>
                    <a:srgbClr val="0000FF"/>
                  </a:buClr>
                  <a:buFont typeface="仿宋_GB2312" pitchFamily="49" charset="-122"/>
                  <a:buNone/>
                </a:pPr>
                <a:endParaRPr lang="en-US" altLang="zh-CN" b="1" dirty="0"/>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定义谓词：</a:t>
                </a:r>
                <a:r>
                  <a:rPr lang="en-US" altLang="zh-CN" sz="1200" b="1" dirty="0">
                    <a:latin typeface="Times New Roman" panose="02020603050405020304" pitchFamily="18" charset="0"/>
                  </a:rPr>
                  <a:t>TAKES(x, y): </a:t>
                </a:r>
                <a:r>
                  <a:rPr lang="zh-CN" altLang="en-US" sz="1200" b="1" dirty="0">
                    <a:latin typeface="Times New Roman" panose="02020603050405020304" pitchFamily="18" charset="0"/>
                  </a:rPr>
                  <a:t>学生 </a:t>
                </a:r>
                <a:r>
                  <a:rPr lang="en-US" altLang="zh-CN" sz="1200" b="1" dirty="0">
                    <a:latin typeface="Times New Roman" panose="02020603050405020304" pitchFamily="18" charset="0"/>
                  </a:rPr>
                  <a:t>x </a:t>
                </a:r>
                <a:r>
                  <a:rPr lang="zh-CN" altLang="en-US" sz="1200" b="1" dirty="0">
                    <a:latin typeface="Times New Roman" panose="02020603050405020304" pitchFamily="18" charset="0"/>
                  </a:rPr>
                  <a:t>选修了课程 </a:t>
                </a:r>
                <a:r>
                  <a:rPr lang="en-US" altLang="zh-CN" sz="1200" b="1" dirty="0">
                    <a:latin typeface="Times New Roman" panose="02020603050405020304" pitchFamily="18" charset="0"/>
                  </a:rPr>
                  <a:t>y</a:t>
                </a:r>
                <a:endParaRPr lang="en-US" altLang="zh-CN" sz="1200" b="1" dirty="0">
                  <a:latin typeface="Times New Roman" panose="02020603050405020304" pitchFamily="18" charset="0"/>
                </a:endParaRPr>
              </a:p>
              <a:p>
                <a:pPr algn="l">
                  <a:spcBef>
                    <a:spcPct val="20000"/>
                  </a:spcBef>
                  <a:buClr>
                    <a:srgbClr val="0000FF"/>
                  </a:buClr>
                  <a:buFont typeface="仿宋_GB2312" pitchFamily="49" charset="-122"/>
                  <a:buNone/>
                </a:pPr>
                <a:r>
                  <a:rPr lang="en-US" altLang="zh-CN" sz="1200" b="1" dirty="0">
                    <a:latin typeface="Times New Roman" panose="02020603050405020304" pitchFamily="18" charset="0"/>
                  </a:rPr>
                  <a:t>                     STUDENT(x): x </a:t>
                </a:r>
                <a:r>
                  <a:rPr lang="zh-CN" altLang="en-US" sz="1200" b="1" dirty="0">
                    <a:latin typeface="Times New Roman" panose="02020603050405020304" pitchFamily="18" charset="0"/>
                  </a:rPr>
                  <a:t>是学生</a:t>
                </a:r>
                <a:endParaRPr lang="zh-CN" altLang="en-US" sz="1200" b="1" dirty="0">
                  <a:latin typeface="Times New Roman" panose="02020603050405020304" pitchFamily="18" charset="0"/>
                </a:endParaRPr>
              </a:p>
              <a:p>
                <a:pPr algn="l">
                  <a:spcBef>
                    <a:spcPct val="2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定义个体：</a:t>
                </a:r>
                <a:r>
                  <a:rPr lang="zh-CN" altLang="en-US" sz="1200" b="1" dirty="0">
                    <a:latin typeface="Times New Roman" panose="02020603050405020304" pitchFamily="18" charset="0"/>
                  </a:rPr>
                  <a:t> </a:t>
                </a:r>
                <a:r>
                  <a:rPr lang="en-US" altLang="zh-CN" sz="1200" b="1" dirty="0">
                    <a:latin typeface="Times New Roman" panose="02020603050405020304" pitchFamily="18" charset="0"/>
                  </a:rPr>
                  <a:t>H: </a:t>
                </a:r>
                <a:r>
                  <a:rPr lang="zh-CN" altLang="en-US" sz="1200" b="1" dirty="0">
                    <a:latin typeface="Times New Roman" panose="02020603050405020304" pitchFamily="18" charset="0"/>
                  </a:rPr>
                  <a:t>历史课程</a:t>
                </a:r>
                <a:endParaRPr lang="zh-CN" altLang="en-US" sz="1200" b="1" dirty="0">
                  <a:latin typeface="Times New Roman" panose="02020603050405020304" pitchFamily="18" charset="0"/>
                </a:endParaRPr>
              </a:p>
              <a:p>
                <a:pPr algn="l">
                  <a:spcBef>
                    <a:spcPct val="20000"/>
                  </a:spcBef>
                  <a:buClr>
                    <a:srgbClr val="0000FF"/>
                  </a:buClr>
                  <a:buFont typeface="仿宋_GB2312" pitchFamily="49" charset="-122"/>
                  <a:buNone/>
                </a:pPr>
                <a:r>
                  <a:rPr lang="zh-CN" altLang="en-US" sz="1200" b="1" dirty="0">
                    <a:latin typeface="Times New Roman" panose="02020603050405020304" pitchFamily="18" charset="0"/>
                  </a:rPr>
                  <a:t>                     </a:t>
                </a:r>
                <a:r>
                  <a:rPr lang="en-US" altLang="zh-CN" sz="1200" b="1" dirty="0">
                    <a:latin typeface="Times New Roman" panose="02020603050405020304" pitchFamily="18" charset="0"/>
                  </a:rPr>
                  <a:t>B: </a:t>
                </a:r>
                <a:r>
                  <a:rPr lang="zh-CN" altLang="en-US" sz="1200" b="1" dirty="0">
                    <a:latin typeface="Times New Roman" panose="02020603050405020304" pitchFamily="18" charset="0"/>
                  </a:rPr>
                  <a:t>生物课程</a:t>
                </a:r>
                <a:endParaRPr lang="zh-CN" altLang="en-US" sz="1200" b="1" dirty="0">
                  <a:latin typeface="Times New Roman" panose="02020603050405020304" pitchFamily="18" charset="0"/>
                </a:endParaRPr>
              </a:p>
              <a:p>
                <a:pPr algn="l">
                  <a:spcBef>
                    <a:spcPct val="2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表示为：</a:t>
                </a:r>
                <a:endParaRPr lang="zh-CN" altLang="en-US" sz="1200" b="1" dirty="0">
                  <a:solidFill>
                    <a:srgbClr val="0066FF"/>
                  </a:solidFill>
                  <a:latin typeface="宋体" panose="02010600030101010101" pitchFamily="2" charset="-122"/>
                </a:endParaRPr>
              </a:p>
              <a:p>
                <a:pPr algn="l">
                  <a:spcBef>
                    <a:spcPct val="20000"/>
                  </a:spcBef>
                  <a:buClr>
                    <a:srgbClr val="0000FF"/>
                  </a:buClr>
                  <a:buFont typeface="仿宋_GB2312" pitchFamily="49" charset="-122"/>
                  <a:buNone/>
                </a:pPr>
                <a:r>
                  <a:rPr lang="zh-CN" altLang="en-US" sz="1200" i="0" kern="1200">
                    <a:solidFill>
                      <a:schemeClr val="tx1"/>
                    </a:solidFill>
                    <a:latin typeface="+mn-lt"/>
                    <a:ea typeface="+mn-ea"/>
                    <a:cs typeface="+mn-cs"/>
                  </a:rPr>
                  <a:t>├ ¬(∀𝑥)(𝑆𝑇𝑈𝐷𝐸𝑁𝑇(𝑥)→𝑇𝐴𝐾𝐸𝑆(𝑥,𝐻)∧𝑇𝐴𝐾𝐸𝑆(𝑥,𝐵))</a:t>
                </a:r>
                <a:endParaRPr lang="zh-CN" altLang="zh-CN" b="1" dirty="0"/>
              </a:p>
            </p:txBody>
          </p:sp>
        </mc:Fallback>
      </mc:AlternateContent>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p:spPr>
      </p:sp>
      <p:sp>
        <p:nvSpPr>
          <p:cNvPr id="4915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3B28AC2-F9B1-418D-A21C-9C89F975ACC6}"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CBBFDC3-1153-4DEB-9642-93014BD0F37F}" type="slidenum">
              <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77186" name="Rectangle 2"/>
          <p:cNvSpPr>
            <a:spLocks noGrp="1" noRot="1" noChangeAspect="1" noChangeArrowheads="1" noTextEdit="1"/>
          </p:cNvSpPr>
          <p:nvPr>
            <p:ph type="sldImg"/>
          </p:nvPr>
        </p:nvSpPr>
        <p:spPr>
          <a:xfrm>
            <a:off x="139700" y="768350"/>
            <a:ext cx="6819900" cy="3836988"/>
          </a:xfrm>
        </p:spPr>
      </p:sp>
      <mc:AlternateContent xmlns:mc="http://schemas.openxmlformats.org/markup-compatibility/2006">
        <mc:Choice xmlns:a14="http://schemas.microsoft.com/office/drawing/2010/main" Requires="a14">
          <p:sp>
            <p:nvSpPr>
              <p:cNvPr id="477187" name="Rectangle 3"/>
              <p:cNvSpPr>
                <a:spLocks noGrp="1" noChangeArrowheads="1"/>
              </p:cNvSpPr>
              <p:nvPr>
                <p:ph type="body" idx="1"/>
              </p:nvPr>
            </p:nvSpPr>
            <p:spPr/>
            <p:txBody>
              <a:bodyPr/>
              <a:lstStyle/>
              <a:p>
                <a:pPr algn="l">
                  <a:spcBef>
                    <a:spcPct val="80000"/>
                  </a:spcBef>
                  <a:buClr>
                    <a:srgbClr val="0000FF"/>
                  </a:buClr>
                  <a:buFont typeface="仿宋_GB2312" pitchFamily="49" charset="-122"/>
                  <a:buNone/>
                </a:pPr>
                <a:r>
                  <a:rPr lang="zh-CN" altLang="en-US" sz="1200" b="1" dirty="0">
                    <a:solidFill>
                      <a:srgbClr val="006600"/>
                    </a:solidFill>
                    <a:latin typeface="宋体" panose="02010600030101010101" pitchFamily="2" charset="-122"/>
                  </a:rPr>
                  <a:t> </a:t>
                </a:r>
                <a:r>
                  <a:rPr lang="zh-CN" altLang="en-US" sz="1200" b="1" dirty="0">
                    <a:solidFill>
                      <a:srgbClr val="0066FF"/>
                    </a:solidFill>
                    <a:latin typeface="宋体" panose="02010600030101010101" pitchFamily="2" charset="-122"/>
                  </a:rPr>
                  <a:t>定义谓词：</a:t>
                </a:r>
                <a:r>
                  <a:rPr lang="en-US" altLang="zh-CN" sz="1200" b="1" i="1" dirty="0">
                    <a:latin typeface="Times New Roman" panose="02020603050405020304" pitchFamily="18" charset="0"/>
                  </a:rPr>
                  <a:t>LIKE</a:t>
                </a:r>
                <a:r>
                  <a:rPr lang="en-US" altLang="zh-CN" sz="1200" b="1" dirty="0">
                    <a:latin typeface="宋体" panose="02010600030101010101" pitchFamily="2" charset="-122"/>
                  </a:rPr>
                  <a:t>(</a:t>
                </a:r>
                <a:r>
                  <a:rPr lang="en-US" altLang="zh-CN" sz="1200" b="1" i="1" dirty="0">
                    <a:latin typeface="Times New Roman" panose="02020603050405020304" pitchFamily="18" charset="0"/>
                  </a:rPr>
                  <a:t>x</a:t>
                </a:r>
                <a:r>
                  <a:rPr lang="en-US" altLang="zh-CN" sz="1200" b="1" dirty="0">
                    <a:latin typeface="宋体" panose="02010600030101010101" pitchFamily="2" charset="-122"/>
                  </a:rPr>
                  <a:t>, </a:t>
                </a:r>
                <a:r>
                  <a:rPr lang="en-US" altLang="zh-CN" sz="1200" b="1" i="1" dirty="0">
                    <a:latin typeface="Times New Roman" panose="02020603050405020304" pitchFamily="18" charset="0"/>
                  </a:rPr>
                  <a:t>y</a:t>
                </a:r>
                <a:r>
                  <a:rPr lang="en-US" altLang="zh-CN" sz="1200" b="1" dirty="0">
                    <a:latin typeface="宋体" panose="02010600030101010101" pitchFamily="2" charset="-122"/>
                  </a:rPr>
                  <a:t>): </a:t>
                </a:r>
                <a:r>
                  <a:rPr lang="en-US" altLang="zh-CN" sz="1200" b="1" i="1" dirty="0">
                    <a:latin typeface="Times New Roman" panose="02020603050405020304" pitchFamily="18" charset="0"/>
                  </a:rPr>
                  <a:t>x</a:t>
                </a:r>
                <a:r>
                  <a:rPr lang="zh-CN" altLang="en-US" sz="1200" b="1" dirty="0">
                    <a:latin typeface="宋体" panose="02010600030101010101" pitchFamily="2" charset="-122"/>
                  </a:rPr>
                  <a:t>喜欢</a:t>
                </a:r>
                <a:r>
                  <a:rPr lang="en-US" altLang="zh-CN" sz="1200" b="1" i="1" dirty="0">
                    <a:latin typeface="Times New Roman" panose="02020603050405020304" pitchFamily="18" charset="0"/>
                  </a:rPr>
                  <a:t>y</a:t>
                </a:r>
                <a:r>
                  <a:rPr lang="zh-CN" altLang="en-US" sz="1200" b="1" dirty="0">
                    <a:latin typeface="Times New Roman" panose="02020603050405020304" pitchFamily="18" charset="0"/>
                  </a:rPr>
                  <a:t>。</a:t>
                </a:r>
              </a:p>
              <a:p>
                <a:pPr algn="l">
                  <a:spcBef>
                    <a:spcPct val="4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   定义个体：</a:t>
                </a:r>
                <a:r>
                  <a:rPr lang="en-US" altLang="zh-CN" sz="1200" b="1" i="1" dirty="0">
                    <a:latin typeface="Times New Roman" panose="02020603050405020304" pitchFamily="18" charset="0"/>
                  </a:rPr>
                  <a:t>x</a:t>
                </a:r>
                <a:r>
                  <a:rPr lang="zh-CN" altLang="en-US" sz="1200" b="1" i="1" dirty="0">
                    <a:latin typeface="Times New Roman" panose="02020603050405020304" pitchFamily="18" charset="0"/>
                  </a:rPr>
                  <a:t>：人</a:t>
                </a:r>
              </a:p>
              <a:p>
                <a:pPr algn="l">
                  <a:spcBef>
                    <a:spcPct val="4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            </a:t>
                </a:r>
                <a:r>
                  <a:rPr lang="zh-CN" altLang="en-US" sz="1200" b="1" dirty="0">
                    <a:latin typeface="宋体" panose="02010600030101010101" pitchFamily="2" charset="-122"/>
                  </a:rPr>
                  <a:t> </a:t>
                </a:r>
                <a:r>
                  <a:rPr lang="en-US" altLang="zh-CN" sz="1200" b="1" i="1" dirty="0" err="1">
                    <a:latin typeface="Times New Roman" panose="02020603050405020304" pitchFamily="18" charset="0"/>
                  </a:rPr>
                  <a:t>meihua</a:t>
                </a:r>
                <a:r>
                  <a:rPr lang="en-US" altLang="zh-CN" sz="1200" b="1" dirty="0">
                    <a:latin typeface="宋体" panose="02010600030101010101" pitchFamily="2" charset="-122"/>
                  </a:rPr>
                  <a:t>:</a:t>
                </a:r>
                <a:r>
                  <a:rPr lang="zh-CN" altLang="en-US" sz="1200" b="1" dirty="0">
                    <a:latin typeface="宋体" panose="02010600030101010101" pitchFamily="2" charset="-122"/>
                  </a:rPr>
                  <a:t>梅花</a:t>
                </a:r>
              </a:p>
              <a:p>
                <a:pPr algn="l">
                  <a:spcBef>
                    <a:spcPct val="20000"/>
                  </a:spcBef>
                  <a:buClr>
                    <a:srgbClr val="0000FF"/>
                  </a:buClr>
                  <a:buFont typeface="仿宋_GB2312" pitchFamily="49" charset="-122"/>
                  <a:buNone/>
                </a:pPr>
                <a:r>
                  <a:rPr lang="zh-CN" altLang="en-US" sz="1200" b="1" dirty="0">
                    <a:latin typeface="宋体" panose="02010600030101010101" pitchFamily="2" charset="-122"/>
                  </a:rPr>
                  <a:t>             </a:t>
                </a:r>
                <a:r>
                  <a:rPr lang="en-US" altLang="zh-CN" sz="1200" b="1" i="1" dirty="0" err="1">
                    <a:latin typeface="Times New Roman" panose="02020603050405020304" pitchFamily="18" charset="0"/>
                  </a:rPr>
                  <a:t>juhua</a:t>
                </a:r>
                <a:r>
                  <a:rPr lang="en-US" altLang="zh-CN" sz="1200" b="1" dirty="0">
                    <a:latin typeface="宋体" panose="02010600030101010101" pitchFamily="2" charset="-122"/>
                  </a:rPr>
                  <a:t>:</a:t>
                </a:r>
                <a:r>
                  <a:rPr lang="zh-CN" altLang="en-US" sz="1200" b="1" dirty="0">
                    <a:latin typeface="宋体" panose="02010600030101010101" pitchFamily="2" charset="-122"/>
                  </a:rPr>
                  <a:t>菊花</a:t>
                </a:r>
              </a:p>
              <a:p>
                <a:pPr algn="l">
                  <a:spcBef>
                    <a:spcPct val="20000"/>
                  </a:spcBef>
                  <a:buClr>
                    <a:srgbClr val="0000FF"/>
                  </a:buClr>
                  <a:buFont typeface="仿宋_GB2312" pitchFamily="49" charset="-122"/>
                  <a:buNone/>
                </a:pPr>
                <a:r>
                  <a:rPr lang="zh-CN" altLang="en-US" sz="1200" b="1" dirty="0">
                    <a:solidFill>
                      <a:srgbClr val="006600"/>
                    </a:solidFill>
                    <a:latin typeface="宋体" panose="02010600030101010101" pitchFamily="2" charset="-122"/>
                  </a:rPr>
                  <a:t>   </a:t>
                </a:r>
                <a:r>
                  <a:rPr lang="zh-CN" altLang="en-US" sz="1200" b="1" dirty="0">
                    <a:solidFill>
                      <a:srgbClr val="0066FF"/>
                    </a:solidFill>
                    <a:latin typeface="宋体" panose="02010600030101010101" pitchFamily="2" charset="-122"/>
                  </a:rPr>
                  <a:t>表示为：</a:t>
                </a:r>
                <a14:m>
                  <m:oMath xmlns:m="http://schemas.openxmlformats.org/officeDocument/2006/math">
                    <m:d>
                      <m:dPr>
                        <m:ctrlPr>
                          <a:rPr lang="zh-CN" altLang="en-US" sz="1200" i="1" kern="1200" smtClean="0">
                            <a:solidFill>
                              <a:schemeClr val="tx1"/>
                            </a:solidFill>
                            <a:latin typeface="Cambria Math" panose="02040503050406030204" pitchFamily="18" charset="0"/>
                            <a:ea typeface="+mn-ea"/>
                            <a:cs typeface="+mn-cs"/>
                          </a:rPr>
                        </m:ctrlPr>
                      </m:dPr>
                      <m:e>
                        <m:r>
                          <a:rPr lang="zh-CN" altLang="en-US" sz="1200" kern="1200">
                            <a:solidFill>
                              <a:schemeClr val="tx1"/>
                            </a:solidFill>
                            <a:latin typeface="Cambria Math" panose="02040503050406030204" pitchFamily="18" charset="0"/>
                            <a:ea typeface="+mn-ea"/>
                            <a:cs typeface="+mn-cs"/>
                          </a:rPr>
                          <m:t>∃</m:t>
                        </m:r>
                        <m:r>
                          <m:rPr>
                            <m:nor/>
                          </m:rPr>
                          <a:rPr lang="zh-CN" altLang="en-US" sz="1200" i="1" kern="1200">
                            <a:solidFill>
                              <a:schemeClr val="tx1"/>
                            </a:solidFill>
                            <a:latin typeface="+mn-lt"/>
                            <a:ea typeface="+mn-ea"/>
                            <a:cs typeface="+mn-cs"/>
                          </a:rPr>
                          <m:t>x</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𝐿𝐼𝐾𝐸</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𝑚𝑒𝑖h𝑢𝑎</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𝐿𝐼𝐾𝐸</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𝑗𝑢h𝑢𝑎</m:t>
                        </m:r>
                        <m:r>
                          <a:rPr lang="zh-CN" altLang="en-US" sz="1200" i="0" kern="1200">
                            <a:solidFill>
                              <a:schemeClr val="tx1"/>
                            </a:solidFill>
                            <a:latin typeface="Cambria Math" panose="02040503050406030204" pitchFamily="18" charset="0"/>
                            <a:ea typeface="+mn-ea"/>
                            <a:cs typeface="+mn-cs"/>
                          </a:rPr>
                          <m:t>)</m:t>
                        </m:r>
                      </m:e>
                    </m:d>
                  </m:oMath>
                </a14:m>
                <a:endParaRPr lang="en-US" altLang="zh-CN" dirty="0"/>
              </a:p>
              <a:p>
                <a:pPr algn="l">
                  <a:spcBef>
                    <a:spcPct val="20000"/>
                  </a:spcBef>
                  <a:buClr>
                    <a:srgbClr val="0000FF"/>
                  </a:buClr>
                  <a:buFont typeface="仿宋_GB2312" pitchFamily="49" charset="-122"/>
                  <a:buNone/>
                </a:pPr>
                <a:endParaRPr lang="en-US" altLang="zh-CN" dirty="0"/>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定义谓词：</a:t>
                </a:r>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     </a:t>
                </a:r>
                <a:r>
                  <a:rPr lang="en-US" altLang="zh-CN" sz="1200" b="1" i="1" dirty="0">
                    <a:latin typeface="Times New Roman" panose="02020603050405020304" pitchFamily="18" charset="0"/>
                  </a:rPr>
                  <a:t>LIKEPLAY</a:t>
                </a:r>
                <a:r>
                  <a:rPr lang="en-US" altLang="zh-CN" sz="1200" b="1" dirty="0">
                    <a:latin typeface="Arial" panose="020B0604020202020204" pitchFamily="34" charset="0"/>
                  </a:rPr>
                  <a:t>(</a:t>
                </a:r>
                <a:r>
                  <a:rPr lang="en-US" altLang="zh-CN" sz="1200" b="1" i="1" dirty="0">
                    <a:latin typeface="Times New Roman" panose="02020603050405020304" pitchFamily="18" charset="0"/>
                  </a:rPr>
                  <a:t>x</a:t>
                </a:r>
                <a:r>
                  <a:rPr lang="en-US" altLang="zh-CN" sz="1200" b="1" dirty="0">
                    <a:latin typeface="Arial" panose="020B0604020202020204" pitchFamily="34" charset="0"/>
                  </a:rPr>
                  <a:t>, </a:t>
                </a:r>
                <a:r>
                  <a:rPr lang="en-US" altLang="zh-CN" sz="1200" b="1" i="1" dirty="0">
                    <a:latin typeface="Times New Roman" panose="02020603050405020304" pitchFamily="18" charset="0"/>
                  </a:rPr>
                  <a:t>y</a:t>
                </a:r>
                <a:r>
                  <a:rPr lang="en-US" altLang="zh-CN" sz="1200" b="1" dirty="0">
                    <a:latin typeface="Arial" panose="020B0604020202020204" pitchFamily="34" charset="0"/>
                  </a:rPr>
                  <a:t>): </a:t>
                </a:r>
                <a:r>
                  <a:rPr lang="en-US" altLang="zh-CN" sz="1200" b="1" i="1" dirty="0">
                    <a:latin typeface="Times New Roman" panose="02020603050405020304" pitchFamily="18" charset="0"/>
                  </a:rPr>
                  <a:t>x</a:t>
                </a:r>
                <a:r>
                  <a:rPr lang="zh-CN" altLang="en-US" sz="1200" b="1" dirty="0">
                    <a:latin typeface="Arial" panose="020B0604020202020204" pitchFamily="34" charset="0"/>
                  </a:rPr>
                  <a:t>喜欢玩</a:t>
                </a:r>
                <a:r>
                  <a:rPr lang="en-US" altLang="zh-CN" sz="1200" b="1" i="1" dirty="0">
                    <a:latin typeface="Times New Roman" panose="02020603050405020304" pitchFamily="18" charset="0"/>
                  </a:rPr>
                  <a:t>y</a:t>
                </a:r>
                <a:r>
                  <a:rPr lang="zh-CN" altLang="en-US" sz="1200" b="1" dirty="0">
                    <a:latin typeface="Times New Roman" panose="02020603050405020304" pitchFamily="18" charset="0"/>
                  </a:rPr>
                  <a:t>。</a:t>
                </a:r>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定义个体：</a:t>
                </a:r>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     </a:t>
                </a:r>
                <a:r>
                  <a:rPr lang="en-US" altLang="zh-CN" sz="1200" b="1" i="1" dirty="0">
                    <a:latin typeface="Times New Roman" panose="02020603050405020304" pitchFamily="18" charset="0"/>
                  </a:rPr>
                  <a:t>basketball:</a:t>
                </a:r>
                <a:r>
                  <a:rPr lang="zh-CN" altLang="en-US" sz="1200" b="1" i="1" dirty="0">
                    <a:latin typeface="Times New Roman" panose="02020603050405020304" pitchFamily="18" charset="0"/>
                  </a:rPr>
                  <a:t>篮球  </a:t>
                </a:r>
                <a:r>
                  <a:rPr lang="en-US" altLang="zh-CN" sz="1200" b="1" i="1" dirty="0">
                    <a:latin typeface="Times New Roman" panose="02020603050405020304" pitchFamily="18" charset="0"/>
                  </a:rPr>
                  <a:t>football:</a:t>
                </a:r>
                <a:r>
                  <a:rPr lang="zh-CN" altLang="en-US" sz="1200" b="1" i="1" dirty="0">
                    <a:latin typeface="Times New Roman" panose="02020603050405020304" pitchFamily="18" charset="0"/>
                  </a:rPr>
                  <a:t>足球</a:t>
                </a:r>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表示为：</a:t>
                </a:r>
              </a:p>
              <a:p>
                <a:pPr algn="l">
                  <a:spcBef>
                    <a:spcPct val="20000"/>
                  </a:spcBef>
                  <a:buClr>
                    <a:srgbClr val="0000FF"/>
                  </a:buClr>
                  <a:buFont typeface="仿宋_GB2312" pitchFamily="49" charset="-122"/>
                  <a:buNone/>
                </a:pPr>
                <a14:m>
                  <m:oMathPara xmlns:m="http://schemas.openxmlformats.org/officeDocument/2006/math">
                    <m:oMathParaPr>
                      <m:jc m:val="centerGroup"/>
                    </m:oMathParaPr>
                    <m:oMath xmlns:m="http://schemas.openxmlformats.org/officeDocument/2006/math">
                      <m:d>
                        <m:dPr>
                          <m:ctrlPr>
                            <a:rPr lang="zh-CN" altLang="en-US" sz="1200" i="1" kern="1200" smtClean="0">
                              <a:solidFill>
                                <a:schemeClr val="tx1"/>
                              </a:solidFill>
                              <a:latin typeface="Cambria Math" panose="02040503050406030204" pitchFamily="18" charset="0"/>
                              <a:ea typeface="+mn-ea"/>
                              <a:cs typeface="+mn-cs"/>
                            </a:rPr>
                          </m:ctrlPr>
                        </m:dPr>
                        <m:e>
                          <m:r>
                            <a:rPr lang="zh-CN" altLang="en-US" sz="120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𝐿𝐼𝐾𝐸𝑃𝐿𝐴𝑌</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𝑏𝑎𝑠𝑘𝑒𝑡𝑏𝑎𝑙𝑙</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𝐿𝐼𝐾𝐸𝑃𝐿𝐴𝑌</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𝑓𝑜𝑜𝑡𝑏𝑎𝑙𝑙</m:t>
                          </m:r>
                          <m:r>
                            <a:rPr lang="zh-CN" altLang="en-US" sz="1200" i="0" kern="1200">
                              <a:solidFill>
                                <a:schemeClr val="tx1"/>
                              </a:solidFill>
                              <a:latin typeface="Cambria Math" panose="02040503050406030204" pitchFamily="18" charset="0"/>
                              <a:ea typeface="+mn-ea"/>
                              <a:cs typeface="+mn-cs"/>
                            </a:rPr>
                            <m:t>)</m:t>
                          </m:r>
                        </m:e>
                      </m:d>
                    </m:oMath>
                  </m:oMathPara>
                </a14:m>
                <a:endParaRPr lang="en-US" altLang="zh-CN" b="1" dirty="0"/>
              </a:p>
              <a:p>
                <a:pPr algn="l">
                  <a:spcBef>
                    <a:spcPct val="20000"/>
                  </a:spcBef>
                  <a:buClr>
                    <a:srgbClr val="0000FF"/>
                  </a:buClr>
                  <a:buFont typeface="仿宋_GB2312" pitchFamily="49" charset="-122"/>
                  <a:buNone/>
                </a:pPr>
                <a:endParaRPr lang="en-US" altLang="zh-CN" b="1" dirty="0"/>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定义谓词：</a:t>
                </a:r>
                <a:r>
                  <a:rPr lang="en-US" altLang="zh-CN" sz="1200" b="1" dirty="0">
                    <a:latin typeface="Times New Roman" panose="02020603050405020304" pitchFamily="18" charset="0"/>
                  </a:rPr>
                  <a:t>TAKES(x, y): </a:t>
                </a:r>
                <a:r>
                  <a:rPr lang="zh-CN" altLang="en-US" sz="1200" b="1" dirty="0">
                    <a:latin typeface="Times New Roman" panose="02020603050405020304" pitchFamily="18" charset="0"/>
                  </a:rPr>
                  <a:t>学生 </a:t>
                </a:r>
                <a:r>
                  <a:rPr lang="en-US" altLang="zh-CN" sz="1200" b="1" dirty="0">
                    <a:latin typeface="Times New Roman" panose="02020603050405020304" pitchFamily="18" charset="0"/>
                  </a:rPr>
                  <a:t>x </a:t>
                </a:r>
                <a:r>
                  <a:rPr lang="zh-CN" altLang="en-US" sz="1200" b="1" dirty="0">
                    <a:latin typeface="Times New Roman" panose="02020603050405020304" pitchFamily="18" charset="0"/>
                  </a:rPr>
                  <a:t>选修了课程 </a:t>
                </a:r>
                <a:r>
                  <a:rPr lang="en-US" altLang="zh-CN" sz="1200" b="1" dirty="0">
                    <a:latin typeface="Times New Roman" panose="02020603050405020304" pitchFamily="18" charset="0"/>
                  </a:rPr>
                  <a:t>y</a:t>
                </a:r>
              </a:p>
              <a:p>
                <a:pPr algn="l">
                  <a:spcBef>
                    <a:spcPct val="20000"/>
                  </a:spcBef>
                  <a:buClr>
                    <a:srgbClr val="0000FF"/>
                  </a:buClr>
                  <a:buFont typeface="仿宋_GB2312" pitchFamily="49" charset="-122"/>
                  <a:buNone/>
                </a:pPr>
                <a:r>
                  <a:rPr lang="en-US" altLang="zh-CN" sz="1200" b="1" dirty="0">
                    <a:latin typeface="Times New Roman" panose="02020603050405020304" pitchFamily="18" charset="0"/>
                  </a:rPr>
                  <a:t>                     STUDENT(x): x </a:t>
                </a:r>
                <a:r>
                  <a:rPr lang="zh-CN" altLang="en-US" sz="1200" b="1" dirty="0">
                    <a:latin typeface="Times New Roman" panose="02020603050405020304" pitchFamily="18" charset="0"/>
                  </a:rPr>
                  <a:t>是学生</a:t>
                </a:r>
              </a:p>
              <a:p>
                <a:pPr algn="l">
                  <a:spcBef>
                    <a:spcPct val="2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定义个体：</a:t>
                </a:r>
                <a:r>
                  <a:rPr lang="zh-CN" altLang="en-US" sz="1200" b="1" dirty="0">
                    <a:latin typeface="Times New Roman" panose="02020603050405020304" pitchFamily="18" charset="0"/>
                  </a:rPr>
                  <a:t> </a:t>
                </a:r>
                <a:r>
                  <a:rPr lang="en-US" altLang="zh-CN" sz="1200" b="1" dirty="0">
                    <a:latin typeface="Times New Roman" panose="02020603050405020304" pitchFamily="18" charset="0"/>
                  </a:rPr>
                  <a:t>H: </a:t>
                </a:r>
                <a:r>
                  <a:rPr lang="zh-CN" altLang="en-US" sz="1200" b="1" dirty="0">
                    <a:latin typeface="Times New Roman" panose="02020603050405020304" pitchFamily="18" charset="0"/>
                  </a:rPr>
                  <a:t>历史课程</a:t>
                </a:r>
              </a:p>
              <a:p>
                <a:pPr algn="l">
                  <a:spcBef>
                    <a:spcPct val="20000"/>
                  </a:spcBef>
                  <a:buClr>
                    <a:srgbClr val="0000FF"/>
                  </a:buClr>
                  <a:buFont typeface="仿宋_GB2312" pitchFamily="49" charset="-122"/>
                  <a:buNone/>
                </a:pPr>
                <a:r>
                  <a:rPr lang="zh-CN" altLang="en-US" sz="1200" b="1" dirty="0">
                    <a:latin typeface="Times New Roman" panose="02020603050405020304" pitchFamily="18" charset="0"/>
                  </a:rPr>
                  <a:t>                     </a:t>
                </a:r>
                <a:r>
                  <a:rPr lang="en-US" altLang="zh-CN" sz="1200" b="1" dirty="0">
                    <a:latin typeface="Times New Roman" panose="02020603050405020304" pitchFamily="18" charset="0"/>
                  </a:rPr>
                  <a:t>B: </a:t>
                </a:r>
                <a:r>
                  <a:rPr lang="zh-CN" altLang="en-US" sz="1200" b="1" dirty="0">
                    <a:latin typeface="Times New Roman" panose="02020603050405020304" pitchFamily="18" charset="0"/>
                  </a:rPr>
                  <a:t>生物课程</a:t>
                </a:r>
              </a:p>
              <a:p>
                <a:pPr algn="l">
                  <a:spcBef>
                    <a:spcPct val="2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表示为：</a:t>
                </a:r>
              </a:p>
              <a:p>
                <a:pPr algn="l">
                  <a:spcBef>
                    <a:spcPct val="20000"/>
                  </a:spcBef>
                  <a:buClr>
                    <a:srgbClr val="0000FF"/>
                  </a:buClr>
                  <a:buFont typeface="仿宋_GB2312" pitchFamily="49" charset="-122"/>
                  <a:buNone/>
                </a:pPr>
                <a14:m>
                  <m:oMathPara xmlns:m="http://schemas.openxmlformats.org/officeDocument/2006/math">
                    <m:oMathParaPr>
                      <m:jc m:val="centerGroup"/>
                    </m:oMathParaPr>
                    <m:oMath xmlns:m="http://schemas.openxmlformats.org/officeDocument/2006/math">
                      <m:d>
                        <m:dPr>
                          <m:begChr m:val=""/>
                          <m:ctrlPr>
                            <a:rPr lang="zh-CN" altLang="en-US" sz="1200" i="1" kern="1200" smtClean="0">
                              <a:solidFill>
                                <a:schemeClr val="tx1"/>
                              </a:solidFill>
                              <a:latin typeface="Cambria Math" panose="02040503050406030204" pitchFamily="18" charset="0"/>
                              <a:ea typeface="+mn-ea"/>
                              <a:cs typeface="+mn-cs"/>
                            </a:rPr>
                          </m:ctrlPr>
                        </m:dPr>
                        <m:e>
                          <m:r>
                            <a:rPr lang="zh-CN" altLang="en-US" sz="1200" kern="1200">
                              <a:solidFill>
                                <a:schemeClr val="tx1"/>
                              </a:solidFill>
                              <a:latin typeface="Cambria Math" panose="02040503050406030204" pitchFamily="18" charset="0"/>
                              <a:ea typeface="+mn-ea"/>
                              <a:cs typeface="+mn-cs"/>
                            </a:rPr>
                            <m:t>¬</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𝑆𝑇𝑈𝐷𝐸𝑁𝑇</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𝑇𝐴𝐾𝐸𝑆</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𝐻</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𝑇𝐴𝐾𝐸𝑆</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𝐵</m:t>
                          </m:r>
                          <m:r>
                            <a:rPr lang="zh-CN" altLang="en-US" sz="1200" i="0" kern="1200">
                              <a:solidFill>
                                <a:schemeClr val="tx1"/>
                              </a:solidFill>
                              <a:latin typeface="Cambria Math" panose="02040503050406030204" pitchFamily="18" charset="0"/>
                              <a:ea typeface="+mn-ea"/>
                              <a:cs typeface="+mn-cs"/>
                            </a:rPr>
                            <m:t>)</m:t>
                          </m:r>
                        </m:e>
                      </m:d>
                    </m:oMath>
                  </m:oMathPara>
                </a14:m>
                <a:endParaRPr lang="zh-CN" altLang="zh-CN" b="1" dirty="0"/>
              </a:p>
            </p:txBody>
          </p:sp>
        </mc:Choice>
        <mc:Fallback>
          <p:sp>
            <p:nvSpPr>
              <p:cNvPr id="477187" name="Rectangle 3"/>
              <p:cNvSpPr>
                <a:spLocks noGrp="1" noChangeArrowheads="1"/>
              </p:cNvSpPr>
              <p:nvPr>
                <p:ph type="body" idx="1"/>
              </p:nvPr>
            </p:nvSpPr>
            <p:spPr/>
            <p:txBody>
              <a:bodyPr/>
              <a:lstStyle/>
              <a:p>
                <a:pPr algn="l">
                  <a:spcBef>
                    <a:spcPct val="80000"/>
                  </a:spcBef>
                  <a:buClr>
                    <a:srgbClr val="0000FF"/>
                  </a:buClr>
                  <a:buFont typeface="仿宋_GB2312" pitchFamily="49" charset="-122"/>
                  <a:buNone/>
                </a:pPr>
                <a:r>
                  <a:rPr lang="zh-CN" altLang="en-US" sz="1200" b="1" dirty="0">
                    <a:solidFill>
                      <a:srgbClr val="006600"/>
                    </a:solidFill>
                    <a:latin typeface="宋体" panose="02010600030101010101" pitchFamily="2" charset="-122"/>
                  </a:rPr>
                  <a:t> </a:t>
                </a:r>
                <a:r>
                  <a:rPr lang="zh-CN" altLang="en-US" sz="1200" b="1" dirty="0">
                    <a:solidFill>
                      <a:srgbClr val="0066FF"/>
                    </a:solidFill>
                    <a:latin typeface="宋体" panose="02010600030101010101" pitchFamily="2" charset="-122"/>
                  </a:rPr>
                  <a:t>定义谓词：</a:t>
                </a:r>
                <a:r>
                  <a:rPr lang="en-US" altLang="zh-CN" sz="1200" b="1" i="1" dirty="0">
                    <a:latin typeface="Times New Roman" panose="02020603050405020304" pitchFamily="18" charset="0"/>
                  </a:rPr>
                  <a:t>LIKE</a:t>
                </a:r>
                <a:r>
                  <a:rPr lang="en-US" altLang="zh-CN" sz="1200" b="1" dirty="0">
                    <a:latin typeface="宋体" panose="02010600030101010101" pitchFamily="2" charset="-122"/>
                  </a:rPr>
                  <a:t>(</a:t>
                </a:r>
                <a:r>
                  <a:rPr lang="en-US" altLang="zh-CN" sz="1200" b="1" i="1" dirty="0">
                    <a:latin typeface="Times New Roman" panose="02020603050405020304" pitchFamily="18" charset="0"/>
                  </a:rPr>
                  <a:t>x</a:t>
                </a:r>
                <a:r>
                  <a:rPr lang="en-US" altLang="zh-CN" sz="1200" b="1" dirty="0">
                    <a:latin typeface="宋体" panose="02010600030101010101" pitchFamily="2" charset="-122"/>
                  </a:rPr>
                  <a:t>, </a:t>
                </a:r>
                <a:r>
                  <a:rPr lang="en-US" altLang="zh-CN" sz="1200" b="1" i="1" dirty="0">
                    <a:latin typeface="Times New Roman" panose="02020603050405020304" pitchFamily="18" charset="0"/>
                  </a:rPr>
                  <a:t>y</a:t>
                </a:r>
                <a:r>
                  <a:rPr lang="en-US" altLang="zh-CN" sz="1200" b="1" dirty="0">
                    <a:latin typeface="宋体" panose="02010600030101010101" pitchFamily="2" charset="-122"/>
                  </a:rPr>
                  <a:t>): </a:t>
                </a:r>
                <a:r>
                  <a:rPr lang="en-US" altLang="zh-CN" sz="1200" b="1" i="1" dirty="0">
                    <a:latin typeface="Times New Roman" panose="02020603050405020304" pitchFamily="18" charset="0"/>
                  </a:rPr>
                  <a:t>x</a:t>
                </a:r>
                <a:r>
                  <a:rPr lang="zh-CN" altLang="en-US" sz="1200" b="1" dirty="0">
                    <a:latin typeface="宋体" panose="02010600030101010101" pitchFamily="2" charset="-122"/>
                  </a:rPr>
                  <a:t>喜欢</a:t>
                </a:r>
                <a:r>
                  <a:rPr lang="en-US" altLang="zh-CN" sz="1200" b="1" i="1" dirty="0">
                    <a:latin typeface="Times New Roman" panose="02020603050405020304" pitchFamily="18" charset="0"/>
                  </a:rPr>
                  <a:t>y</a:t>
                </a:r>
                <a:r>
                  <a:rPr lang="zh-CN" altLang="en-US" sz="1200" b="1" dirty="0">
                    <a:latin typeface="Times New Roman" panose="02020603050405020304" pitchFamily="18" charset="0"/>
                  </a:rPr>
                  <a:t>。</a:t>
                </a:r>
                <a:endParaRPr lang="zh-CN" altLang="en-US" sz="1200" b="1" dirty="0">
                  <a:latin typeface="Times New Roman" panose="02020603050405020304" pitchFamily="18" charset="0"/>
                </a:endParaRPr>
              </a:p>
              <a:p>
                <a:pPr algn="l">
                  <a:spcBef>
                    <a:spcPct val="4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   定义个体：</a:t>
                </a:r>
                <a:r>
                  <a:rPr lang="en-US" altLang="zh-CN" sz="1200" b="1" i="1" dirty="0">
                    <a:latin typeface="Times New Roman" panose="02020603050405020304" pitchFamily="18" charset="0"/>
                  </a:rPr>
                  <a:t>x</a:t>
                </a:r>
                <a:r>
                  <a:rPr lang="zh-CN" altLang="en-US" sz="1200" b="1" i="1" dirty="0">
                    <a:latin typeface="Times New Roman" panose="02020603050405020304" pitchFamily="18" charset="0"/>
                  </a:rPr>
                  <a:t>：人</a:t>
                </a:r>
                <a:endParaRPr lang="zh-CN" altLang="en-US" sz="1200" b="1" i="1" dirty="0">
                  <a:latin typeface="Times New Roman" panose="02020603050405020304" pitchFamily="18" charset="0"/>
                </a:endParaRPr>
              </a:p>
              <a:p>
                <a:pPr algn="l">
                  <a:spcBef>
                    <a:spcPct val="4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            </a:t>
                </a:r>
                <a:r>
                  <a:rPr lang="zh-CN" altLang="en-US" sz="1200" b="1" dirty="0">
                    <a:latin typeface="宋体" panose="02010600030101010101" pitchFamily="2" charset="-122"/>
                  </a:rPr>
                  <a:t> </a:t>
                </a:r>
                <a:r>
                  <a:rPr lang="en-US" altLang="zh-CN" sz="1200" b="1" i="1" dirty="0" err="1">
                    <a:latin typeface="Times New Roman" panose="02020603050405020304" pitchFamily="18" charset="0"/>
                  </a:rPr>
                  <a:t>meihua</a:t>
                </a:r>
                <a:r>
                  <a:rPr lang="en-US" altLang="zh-CN" sz="1200" b="1" dirty="0">
                    <a:latin typeface="宋体" panose="02010600030101010101" pitchFamily="2" charset="-122"/>
                  </a:rPr>
                  <a:t>:</a:t>
                </a:r>
                <a:r>
                  <a:rPr lang="zh-CN" altLang="en-US" sz="1200" b="1" dirty="0">
                    <a:latin typeface="宋体" panose="02010600030101010101" pitchFamily="2" charset="-122"/>
                  </a:rPr>
                  <a:t>梅花</a:t>
                </a:r>
                <a:endParaRPr lang="zh-CN" altLang="en-US" sz="1200" b="1" dirty="0">
                  <a:latin typeface="宋体" panose="02010600030101010101" pitchFamily="2" charset="-122"/>
                </a:endParaRPr>
              </a:p>
              <a:p>
                <a:pPr algn="l">
                  <a:spcBef>
                    <a:spcPct val="20000"/>
                  </a:spcBef>
                  <a:buClr>
                    <a:srgbClr val="0000FF"/>
                  </a:buClr>
                  <a:buFont typeface="仿宋_GB2312" pitchFamily="49" charset="-122"/>
                  <a:buNone/>
                </a:pPr>
                <a:r>
                  <a:rPr lang="zh-CN" altLang="en-US" sz="1200" b="1" dirty="0">
                    <a:latin typeface="宋体" panose="02010600030101010101" pitchFamily="2" charset="-122"/>
                  </a:rPr>
                  <a:t>             </a:t>
                </a:r>
                <a:r>
                  <a:rPr lang="en-US" altLang="zh-CN" sz="1200" b="1" i="1" dirty="0" err="1">
                    <a:latin typeface="Times New Roman" panose="02020603050405020304" pitchFamily="18" charset="0"/>
                  </a:rPr>
                  <a:t>juhua</a:t>
                </a:r>
                <a:r>
                  <a:rPr lang="en-US" altLang="zh-CN" sz="1200" b="1" dirty="0">
                    <a:latin typeface="宋体" panose="02010600030101010101" pitchFamily="2" charset="-122"/>
                  </a:rPr>
                  <a:t>:</a:t>
                </a:r>
                <a:r>
                  <a:rPr lang="zh-CN" altLang="en-US" sz="1200" b="1" dirty="0">
                    <a:latin typeface="宋体" panose="02010600030101010101" pitchFamily="2" charset="-122"/>
                  </a:rPr>
                  <a:t>菊花</a:t>
                </a:r>
                <a:endParaRPr lang="zh-CN" altLang="en-US" sz="1200" b="1" dirty="0">
                  <a:latin typeface="宋体" panose="02010600030101010101" pitchFamily="2" charset="-122"/>
                </a:endParaRPr>
              </a:p>
              <a:p>
                <a:pPr algn="l">
                  <a:spcBef>
                    <a:spcPct val="20000"/>
                  </a:spcBef>
                  <a:buClr>
                    <a:srgbClr val="0000FF"/>
                  </a:buClr>
                  <a:buFont typeface="仿宋_GB2312" pitchFamily="49" charset="-122"/>
                  <a:buNone/>
                </a:pPr>
                <a:r>
                  <a:rPr lang="zh-CN" altLang="en-US" sz="1200" b="1" dirty="0">
                    <a:solidFill>
                      <a:srgbClr val="006600"/>
                    </a:solidFill>
                    <a:latin typeface="宋体" panose="02010600030101010101" pitchFamily="2" charset="-122"/>
                  </a:rPr>
                  <a:t>   </a:t>
                </a:r>
                <a:r>
                  <a:rPr lang="zh-CN" altLang="en-US" sz="1200" b="1" dirty="0">
                    <a:solidFill>
                      <a:srgbClr val="0066FF"/>
                    </a:solidFill>
                    <a:latin typeface="宋体" panose="02010600030101010101" pitchFamily="2" charset="-122"/>
                  </a:rPr>
                  <a:t>表示为：</a:t>
                </a:r>
                <a:r>
                  <a:rPr lang="zh-CN" altLang="en-US" sz="1200" i="0" kern="1200">
                    <a:solidFill>
                      <a:schemeClr val="tx1"/>
                    </a:solidFill>
                    <a:latin typeface="+mn-lt"/>
                    <a:ea typeface="+mn-ea"/>
                    <a:cs typeface="+mn-cs"/>
                  </a:rPr>
                  <a:t>(∃"x" )(𝐿𝐼𝐾𝐸(𝑥,𝑚𝑒𝑖ℎ𝑢𝑎)∧𝐿𝐼𝐾𝐸(𝑥,𝑗𝑢ℎ𝑢𝑎))</a:t>
                </a:r>
                <a:endParaRPr lang="en-US" altLang="zh-CN" dirty="0"/>
              </a:p>
              <a:p>
                <a:pPr algn="l">
                  <a:spcBef>
                    <a:spcPct val="20000"/>
                  </a:spcBef>
                  <a:buClr>
                    <a:srgbClr val="0000FF"/>
                  </a:buClr>
                  <a:buFont typeface="仿宋_GB2312" pitchFamily="49" charset="-122"/>
                  <a:buNone/>
                </a:pPr>
                <a:endParaRPr lang="en-US" altLang="zh-CN" dirty="0"/>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定义谓词：</a:t>
                </a:r>
                <a:endParaRPr lang="zh-CN" altLang="en-US" sz="1200" b="1" dirty="0">
                  <a:solidFill>
                    <a:srgbClr val="0066FF"/>
                  </a:solidFill>
                  <a:latin typeface="宋体" panose="02010600030101010101" pitchFamily="2" charset="-122"/>
                </a:endParaRPr>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     </a:t>
                </a:r>
                <a:r>
                  <a:rPr lang="en-US" altLang="zh-CN" sz="1200" b="1" i="1" dirty="0">
                    <a:latin typeface="Times New Roman" panose="02020603050405020304" pitchFamily="18" charset="0"/>
                  </a:rPr>
                  <a:t>LIKEPLAY</a:t>
                </a:r>
                <a:r>
                  <a:rPr lang="en-US" altLang="zh-CN" sz="1200" b="1" dirty="0">
                    <a:latin typeface="Arial" panose="020B0604020202020204" pitchFamily="34" charset="0"/>
                  </a:rPr>
                  <a:t>(</a:t>
                </a:r>
                <a:r>
                  <a:rPr lang="en-US" altLang="zh-CN" sz="1200" b="1" i="1" dirty="0">
                    <a:latin typeface="Times New Roman" panose="02020603050405020304" pitchFamily="18" charset="0"/>
                  </a:rPr>
                  <a:t>x</a:t>
                </a:r>
                <a:r>
                  <a:rPr lang="en-US" altLang="zh-CN" sz="1200" b="1" dirty="0">
                    <a:latin typeface="Arial" panose="020B0604020202020204" pitchFamily="34" charset="0"/>
                  </a:rPr>
                  <a:t>, </a:t>
                </a:r>
                <a:r>
                  <a:rPr lang="en-US" altLang="zh-CN" sz="1200" b="1" i="1" dirty="0">
                    <a:latin typeface="Times New Roman" panose="02020603050405020304" pitchFamily="18" charset="0"/>
                  </a:rPr>
                  <a:t>y</a:t>
                </a:r>
                <a:r>
                  <a:rPr lang="en-US" altLang="zh-CN" sz="1200" b="1" dirty="0">
                    <a:latin typeface="Arial" panose="020B0604020202020204" pitchFamily="34" charset="0"/>
                  </a:rPr>
                  <a:t>): </a:t>
                </a:r>
                <a:r>
                  <a:rPr lang="en-US" altLang="zh-CN" sz="1200" b="1" i="1" dirty="0">
                    <a:latin typeface="Times New Roman" panose="02020603050405020304" pitchFamily="18" charset="0"/>
                  </a:rPr>
                  <a:t>x</a:t>
                </a:r>
                <a:r>
                  <a:rPr lang="zh-CN" altLang="en-US" sz="1200" b="1" dirty="0">
                    <a:latin typeface="Arial" panose="020B0604020202020204" pitchFamily="34" charset="0"/>
                  </a:rPr>
                  <a:t>喜欢玩</a:t>
                </a:r>
                <a:r>
                  <a:rPr lang="en-US" altLang="zh-CN" sz="1200" b="1" i="1" dirty="0">
                    <a:latin typeface="Times New Roman" panose="02020603050405020304" pitchFamily="18" charset="0"/>
                  </a:rPr>
                  <a:t>y</a:t>
                </a:r>
                <a:r>
                  <a:rPr lang="zh-CN" altLang="en-US" sz="1200" b="1" dirty="0">
                    <a:latin typeface="Times New Roman" panose="02020603050405020304" pitchFamily="18" charset="0"/>
                  </a:rPr>
                  <a:t>。</a:t>
                </a:r>
                <a:endParaRPr lang="zh-CN" altLang="en-US" sz="1200" b="1" dirty="0">
                  <a:latin typeface="Times New Roman" panose="02020603050405020304" pitchFamily="18" charset="0"/>
                </a:endParaRPr>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定义个体：</a:t>
                </a:r>
                <a:endParaRPr lang="zh-CN" altLang="en-US" sz="1200" b="1" dirty="0">
                  <a:solidFill>
                    <a:srgbClr val="0066FF"/>
                  </a:solidFill>
                  <a:latin typeface="宋体" panose="02010600030101010101" pitchFamily="2" charset="-122"/>
                </a:endParaRPr>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     </a:t>
                </a:r>
                <a:r>
                  <a:rPr lang="en-US" altLang="zh-CN" sz="1200" b="1" i="1" dirty="0">
                    <a:latin typeface="Times New Roman" panose="02020603050405020304" pitchFamily="18" charset="0"/>
                  </a:rPr>
                  <a:t>basketball:</a:t>
                </a:r>
                <a:r>
                  <a:rPr lang="zh-CN" altLang="en-US" sz="1200" b="1" i="1" dirty="0">
                    <a:latin typeface="Times New Roman" panose="02020603050405020304" pitchFamily="18" charset="0"/>
                  </a:rPr>
                  <a:t>篮球  </a:t>
                </a:r>
                <a:r>
                  <a:rPr lang="en-US" altLang="zh-CN" sz="1200" b="1" i="1" dirty="0">
                    <a:latin typeface="Times New Roman" panose="02020603050405020304" pitchFamily="18" charset="0"/>
                  </a:rPr>
                  <a:t>football:</a:t>
                </a:r>
                <a:r>
                  <a:rPr lang="zh-CN" altLang="en-US" sz="1200" b="1" i="1" dirty="0">
                    <a:latin typeface="Times New Roman" panose="02020603050405020304" pitchFamily="18" charset="0"/>
                  </a:rPr>
                  <a:t>足球</a:t>
                </a:r>
                <a:endParaRPr lang="zh-CN" altLang="en-US" sz="1200" b="1" i="1" dirty="0">
                  <a:latin typeface="Times New Roman" panose="02020603050405020304" pitchFamily="18" charset="0"/>
                </a:endParaRPr>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表示为：</a:t>
                </a:r>
                <a:endParaRPr lang="zh-CN" altLang="en-US" sz="1200" b="1" dirty="0">
                  <a:solidFill>
                    <a:srgbClr val="0066FF"/>
                  </a:solidFill>
                  <a:latin typeface="宋体" panose="02010600030101010101" pitchFamily="2" charset="-122"/>
                </a:endParaRPr>
              </a:p>
              <a:p>
                <a:pPr algn="l">
                  <a:spcBef>
                    <a:spcPct val="20000"/>
                  </a:spcBef>
                  <a:buClr>
                    <a:srgbClr val="0000FF"/>
                  </a:buClr>
                  <a:buFont typeface="仿宋_GB2312" pitchFamily="49" charset="-122"/>
                  <a:buNone/>
                </a:pPr>
                <a:r>
                  <a:rPr lang="zh-CN" altLang="en-US" sz="1200" i="0" kern="1200">
                    <a:solidFill>
                      <a:schemeClr val="tx1"/>
                    </a:solidFill>
                    <a:latin typeface="+mn-lt"/>
                    <a:ea typeface="+mn-ea"/>
                    <a:cs typeface="+mn-cs"/>
                  </a:rPr>
                  <a:t>(∃𝑥)(𝐿𝐼𝐾𝐸𝑃𝐿𝐴𝑌(𝑥,𝑏𝑎𝑠𝑘𝑒𝑡𝑏𝑎𝑙𝑙)→𝐿𝐼𝐾𝐸𝑃𝐿𝐴𝑌(𝑥,𝑓𝑜𝑜𝑡𝑏𝑎𝑙𝑙))</a:t>
                </a:r>
                <a:endParaRPr lang="en-US" altLang="zh-CN" b="1" dirty="0"/>
              </a:p>
              <a:p>
                <a:pPr algn="l">
                  <a:spcBef>
                    <a:spcPct val="20000"/>
                  </a:spcBef>
                  <a:buClr>
                    <a:srgbClr val="0000FF"/>
                  </a:buClr>
                  <a:buFont typeface="仿宋_GB2312" pitchFamily="49" charset="-122"/>
                  <a:buNone/>
                </a:pPr>
                <a:endParaRPr lang="en-US" altLang="zh-CN" b="1" dirty="0"/>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定义谓词：</a:t>
                </a:r>
                <a:r>
                  <a:rPr lang="en-US" altLang="zh-CN" sz="1200" b="1" dirty="0">
                    <a:latin typeface="Times New Roman" panose="02020603050405020304" pitchFamily="18" charset="0"/>
                  </a:rPr>
                  <a:t>TAKES(x, y): </a:t>
                </a:r>
                <a:r>
                  <a:rPr lang="zh-CN" altLang="en-US" sz="1200" b="1" dirty="0">
                    <a:latin typeface="Times New Roman" panose="02020603050405020304" pitchFamily="18" charset="0"/>
                  </a:rPr>
                  <a:t>学生 </a:t>
                </a:r>
                <a:r>
                  <a:rPr lang="en-US" altLang="zh-CN" sz="1200" b="1" dirty="0">
                    <a:latin typeface="Times New Roman" panose="02020603050405020304" pitchFamily="18" charset="0"/>
                  </a:rPr>
                  <a:t>x </a:t>
                </a:r>
                <a:r>
                  <a:rPr lang="zh-CN" altLang="en-US" sz="1200" b="1" dirty="0">
                    <a:latin typeface="Times New Roman" panose="02020603050405020304" pitchFamily="18" charset="0"/>
                  </a:rPr>
                  <a:t>选修了课程 </a:t>
                </a:r>
                <a:r>
                  <a:rPr lang="en-US" altLang="zh-CN" sz="1200" b="1" dirty="0">
                    <a:latin typeface="Times New Roman" panose="02020603050405020304" pitchFamily="18" charset="0"/>
                  </a:rPr>
                  <a:t>y</a:t>
                </a:r>
                <a:endParaRPr lang="en-US" altLang="zh-CN" sz="1200" b="1" dirty="0">
                  <a:latin typeface="Times New Roman" panose="02020603050405020304" pitchFamily="18" charset="0"/>
                </a:endParaRPr>
              </a:p>
              <a:p>
                <a:pPr algn="l">
                  <a:spcBef>
                    <a:spcPct val="20000"/>
                  </a:spcBef>
                  <a:buClr>
                    <a:srgbClr val="0000FF"/>
                  </a:buClr>
                  <a:buFont typeface="仿宋_GB2312" pitchFamily="49" charset="-122"/>
                  <a:buNone/>
                </a:pPr>
                <a:r>
                  <a:rPr lang="en-US" altLang="zh-CN" sz="1200" b="1" dirty="0">
                    <a:latin typeface="Times New Roman" panose="02020603050405020304" pitchFamily="18" charset="0"/>
                  </a:rPr>
                  <a:t>                     STUDENT(x): x </a:t>
                </a:r>
                <a:r>
                  <a:rPr lang="zh-CN" altLang="en-US" sz="1200" b="1" dirty="0">
                    <a:latin typeface="Times New Roman" panose="02020603050405020304" pitchFamily="18" charset="0"/>
                  </a:rPr>
                  <a:t>是学生</a:t>
                </a:r>
                <a:endParaRPr lang="zh-CN" altLang="en-US" sz="1200" b="1" dirty="0">
                  <a:latin typeface="Times New Roman" panose="02020603050405020304" pitchFamily="18" charset="0"/>
                </a:endParaRPr>
              </a:p>
              <a:p>
                <a:pPr algn="l">
                  <a:spcBef>
                    <a:spcPct val="2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定义个体：</a:t>
                </a:r>
                <a:r>
                  <a:rPr lang="zh-CN" altLang="en-US" sz="1200" b="1" dirty="0">
                    <a:latin typeface="Times New Roman" panose="02020603050405020304" pitchFamily="18" charset="0"/>
                  </a:rPr>
                  <a:t> </a:t>
                </a:r>
                <a:r>
                  <a:rPr lang="en-US" altLang="zh-CN" sz="1200" b="1" dirty="0">
                    <a:latin typeface="Times New Roman" panose="02020603050405020304" pitchFamily="18" charset="0"/>
                  </a:rPr>
                  <a:t>H: </a:t>
                </a:r>
                <a:r>
                  <a:rPr lang="zh-CN" altLang="en-US" sz="1200" b="1" dirty="0">
                    <a:latin typeface="Times New Roman" panose="02020603050405020304" pitchFamily="18" charset="0"/>
                  </a:rPr>
                  <a:t>历史课程</a:t>
                </a:r>
                <a:endParaRPr lang="zh-CN" altLang="en-US" sz="1200" b="1" dirty="0">
                  <a:latin typeface="Times New Roman" panose="02020603050405020304" pitchFamily="18" charset="0"/>
                </a:endParaRPr>
              </a:p>
              <a:p>
                <a:pPr algn="l">
                  <a:spcBef>
                    <a:spcPct val="20000"/>
                  </a:spcBef>
                  <a:buClr>
                    <a:srgbClr val="0000FF"/>
                  </a:buClr>
                  <a:buFont typeface="仿宋_GB2312" pitchFamily="49" charset="-122"/>
                  <a:buNone/>
                </a:pPr>
                <a:r>
                  <a:rPr lang="zh-CN" altLang="en-US" sz="1200" b="1" dirty="0">
                    <a:latin typeface="Times New Roman" panose="02020603050405020304" pitchFamily="18" charset="0"/>
                  </a:rPr>
                  <a:t>                     </a:t>
                </a:r>
                <a:r>
                  <a:rPr lang="en-US" altLang="zh-CN" sz="1200" b="1" dirty="0">
                    <a:latin typeface="Times New Roman" panose="02020603050405020304" pitchFamily="18" charset="0"/>
                  </a:rPr>
                  <a:t>B: </a:t>
                </a:r>
                <a:r>
                  <a:rPr lang="zh-CN" altLang="en-US" sz="1200" b="1" dirty="0">
                    <a:latin typeface="Times New Roman" panose="02020603050405020304" pitchFamily="18" charset="0"/>
                  </a:rPr>
                  <a:t>生物课程</a:t>
                </a:r>
                <a:endParaRPr lang="zh-CN" altLang="en-US" sz="1200" b="1" dirty="0">
                  <a:latin typeface="Times New Roman" panose="02020603050405020304" pitchFamily="18" charset="0"/>
                </a:endParaRPr>
              </a:p>
              <a:p>
                <a:pPr algn="l">
                  <a:spcBef>
                    <a:spcPct val="2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表示为：</a:t>
                </a:r>
                <a:endParaRPr lang="zh-CN" altLang="en-US" sz="1200" b="1" dirty="0">
                  <a:solidFill>
                    <a:srgbClr val="0066FF"/>
                  </a:solidFill>
                  <a:latin typeface="宋体" panose="02010600030101010101" pitchFamily="2" charset="-122"/>
                </a:endParaRPr>
              </a:p>
              <a:p>
                <a:pPr algn="l">
                  <a:spcBef>
                    <a:spcPct val="20000"/>
                  </a:spcBef>
                  <a:buClr>
                    <a:srgbClr val="0000FF"/>
                  </a:buClr>
                  <a:buFont typeface="仿宋_GB2312" pitchFamily="49" charset="-122"/>
                  <a:buNone/>
                </a:pPr>
                <a:r>
                  <a:rPr lang="zh-CN" altLang="en-US" sz="1200" i="0" kern="1200">
                    <a:solidFill>
                      <a:schemeClr val="tx1"/>
                    </a:solidFill>
                    <a:latin typeface="+mn-lt"/>
                    <a:ea typeface="+mn-ea"/>
                    <a:cs typeface="+mn-cs"/>
                  </a:rPr>
                  <a:t>├ ¬(∀𝑥)(𝑆𝑇𝑈𝐷𝐸𝑁𝑇(𝑥)→𝑇𝐴𝐾𝐸𝑆(𝑥,𝐻)∧𝑇𝐴𝐾𝐸𝑆(𝑥,𝐵))</a:t>
                </a:r>
                <a:endParaRPr lang="zh-CN" altLang="zh-CN" b="1" dirty="0"/>
              </a:p>
            </p:txBody>
          </p:sp>
        </mc:Fallback>
      </mc:AlternateContent>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CBBFDC3-1153-4DEB-9642-93014BD0F37F}" type="slidenum">
              <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77186" name="Rectangle 2"/>
          <p:cNvSpPr>
            <a:spLocks noGrp="1" noRot="1" noChangeAspect="1" noChangeArrowheads="1" noTextEdit="1"/>
          </p:cNvSpPr>
          <p:nvPr>
            <p:ph type="sldImg"/>
          </p:nvPr>
        </p:nvSpPr>
        <p:spPr>
          <a:xfrm>
            <a:off x="139700" y="768350"/>
            <a:ext cx="6819900" cy="3836988"/>
          </a:xfrm>
        </p:spPr>
      </p:sp>
      <mc:AlternateContent xmlns:mc="http://schemas.openxmlformats.org/markup-compatibility/2006">
        <mc:Choice xmlns:a14="http://schemas.microsoft.com/office/drawing/2010/main" Requires="a14">
          <p:sp>
            <p:nvSpPr>
              <p:cNvPr id="477187" name="Rectangle 3"/>
              <p:cNvSpPr>
                <a:spLocks noGrp="1" noChangeArrowheads="1"/>
              </p:cNvSpPr>
              <p:nvPr>
                <p:ph type="body" idx="1"/>
              </p:nvPr>
            </p:nvSpPr>
            <p:spPr/>
            <p:txBody>
              <a:bodyPr/>
              <a:lstStyle/>
              <a:p>
                <a:pPr algn="l">
                  <a:spcBef>
                    <a:spcPct val="80000"/>
                  </a:spcBef>
                  <a:buClr>
                    <a:srgbClr val="0000FF"/>
                  </a:buClr>
                  <a:buFont typeface="仿宋_GB2312" pitchFamily="49" charset="-122"/>
                  <a:buNone/>
                </a:pPr>
                <a:r>
                  <a:rPr lang="zh-CN" altLang="en-US" sz="1200" b="1" dirty="0">
                    <a:solidFill>
                      <a:srgbClr val="006600"/>
                    </a:solidFill>
                    <a:latin typeface="宋体" panose="02010600030101010101" pitchFamily="2" charset="-122"/>
                  </a:rPr>
                  <a:t> </a:t>
                </a:r>
                <a:r>
                  <a:rPr lang="zh-CN" altLang="en-US" sz="1200" b="1" dirty="0">
                    <a:solidFill>
                      <a:srgbClr val="0066FF"/>
                    </a:solidFill>
                    <a:latin typeface="宋体" panose="02010600030101010101" pitchFamily="2" charset="-122"/>
                  </a:rPr>
                  <a:t>定义谓词：</a:t>
                </a:r>
                <a:r>
                  <a:rPr lang="en-US" altLang="zh-CN" sz="1200" b="1" i="1" dirty="0">
                    <a:latin typeface="Times New Roman" panose="02020603050405020304" pitchFamily="18" charset="0"/>
                  </a:rPr>
                  <a:t>LIKE</a:t>
                </a:r>
                <a:r>
                  <a:rPr lang="en-US" altLang="zh-CN" sz="1200" b="1" dirty="0">
                    <a:latin typeface="宋体" panose="02010600030101010101" pitchFamily="2" charset="-122"/>
                  </a:rPr>
                  <a:t>(</a:t>
                </a:r>
                <a:r>
                  <a:rPr lang="en-US" altLang="zh-CN" sz="1200" b="1" i="1" dirty="0">
                    <a:latin typeface="Times New Roman" panose="02020603050405020304" pitchFamily="18" charset="0"/>
                  </a:rPr>
                  <a:t>x</a:t>
                </a:r>
                <a:r>
                  <a:rPr lang="en-US" altLang="zh-CN" sz="1200" b="1" dirty="0">
                    <a:latin typeface="宋体" panose="02010600030101010101" pitchFamily="2" charset="-122"/>
                  </a:rPr>
                  <a:t>, </a:t>
                </a:r>
                <a:r>
                  <a:rPr lang="en-US" altLang="zh-CN" sz="1200" b="1" i="1" dirty="0">
                    <a:latin typeface="Times New Roman" panose="02020603050405020304" pitchFamily="18" charset="0"/>
                  </a:rPr>
                  <a:t>y</a:t>
                </a:r>
                <a:r>
                  <a:rPr lang="en-US" altLang="zh-CN" sz="1200" b="1" dirty="0">
                    <a:latin typeface="宋体" panose="02010600030101010101" pitchFamily="2" charset="-122"/>
                  </a:rPr>
                  <a:t>): </a:t>
                </a:r>
                <a:r>
                  <a:rPr lang="en-US" altLang="zh-CN" sz="1200" b="1" i="1" dirty="0">
                    <a:latin typeface="Times New Roman" panose="02020603050405020304" pitchFamily="18" charset="0"/>
                  </a:rPr>
                  <a:t>x</a:t>
                </a:r>
                <a:r>
                  <a:rPr lang="zh-CN" altLang="en-US" sz="1200" b="1" dirty="0">
                    <a:latin typeface="宋体" panose="02010600030101010101" pitchFamily="2" charset="-122"/>
                  </a:rPr>
                  <a:t>喜欢</a:t>
                </a:r>
                <a:r>
                  <a:rPr lang="en-US" altLang="zh-CN" sz="1200" b="1" i="1" dirty="0">
                    <a:latin typeface="Times New Roman" panose="02020603050405020304" pitchFamily="18" charset="0"/>
                  </a:rPr>
                  <a:t>y</a:t>
                </a:r>
                <a:r>
                  <a:rPr lang="zh-CN" altLang="en-US" sz="1200" b="1" dirty="0">
                    <a:latin typeface="Times New Roman" panose="02020603050405020304" pitchFamily="18" charset="0"/>
                  </a:rPr>
                  <a:t>。</a:t>
                </a:r>
              </a:p>
              <a:p>
                <a:pPr algn="l">
                  <a:spcBef>
                    <a:spcPct val="4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   定义个体：</a:t>
                </a:r>
                <a:r>
                  <a:rPr lang="en-US" altLang="zh-CN" sz="1200" b="1" i="1" dirty="0">
                    <a:latin typeface="Times New Roman" panose="02020603050405020304" pitchFamily="18" charset="0"/>
                  </a:rPr>
                  <a:t>x</a:t>
                </a:r>
                <a:r>
                  <a:rPr lang="zh-CN" altLang="en-US" sz="1200" b="1" i="1" dirty="0">
                    <a:latin typeface="Times New Roman" panose="02020603050405020304" pitchFamily="18" charset="0"/>
                  </a:rPr>
                  <a:t>：人</a:t>
                </a:r>
              </a:p>
              <a:p>
                <a:pPr algn="l">
                  <a:spcBef>
                    <a:spcPct val="4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            </a:t>
                </a:r>
                <a:r>
                  <a:rPr lang="zh-CN" altLang="en-US" sz="1200" b="1" dirty="0">
                    <a:latin typeface="宋体" panose="02010600030101010101" pitchFamily="2" charset="-122"/>
                  </a:rPr>
                  <a:t> </a:t>
                </a:r>
                <a:r>
                  <a:rPr lang="en-US" altLang="zh-CN" sz="1200" b="1" i="1" dirty="0" err="1">
                    <a:latin typeface="Times New Roman" panose="02020603050405020304" pitchFamily="18" charset="0"/>
                  </a:rPr>
                  <a:t>meihua</a:t>
                </a:r>
                <a:r>
                  <a:rPr lang="en-US" altLang="zh-CN" sz="1200" b="1" dirty="0">
                    <a:latin typeface="宋体" panose="02010600030101010101" pitchFamily="2" charset="-122"/>
                  </a:rPr>
                  <a:t>:</a:t>
                </a:r>
                <a:r>
                  <a:rPr lang="zh-CN" altLang="en-US" sz="1200" b="1" dirty="0">
                    <a:latin typeface="宋体" panose="02010600030101010101" pitchFamily="2" charset="-122"/>
                  </a:rPr>
                  <a:t>梅花</a:t>
                </a:r>
              </a:p>
              <a:p>
                <a:pPr algn="l">
                  <a:spcBef>
                    <a:spcPct val="20000"/>
                  </a:spcBef>
                  <a:buClr>
                    <a:srgbClr val="0000FF"/>
                  </a:buClr>
                  <a:buFont typeface="仿宋_GB2312" pitchFamily="49" charset="-122"/>
                  <a:buNone/>
                </a:pPr>
                <a:r>
                  <a:rPr lang="zh-CN" altLang="en-US" sz="1200" b="1" dirty="0">
                    <a:latin typeface="宋体" panose="02010600030101010101" pitchFamily="2" charset="-122"/>
                  </a:rPr>
                  <a:t>             </a:t>
                </a:r>
                <a:r>
                  <a:rPr lang="en-US" altLang="zh-CN" sz="1200" b="1" i="1" dirty="0" err="1">
                    <a:latin typeface="Times New Roman" panose="02020603050405020304" pitchFamily="18" charset="0"/>
                  </a:rPr>
                  <a:t>juhua</a:t>
                </a:r>
                <a:r>
                  <a:rPr lang="en-US" altLang="zh-CN" sz="1200" b="1" dirty="0">
                    <a:latin typeface="宋体" panose="02010600030101010101" pitchFamily="2" charset="-122"/>
                  </a:rPr>
                  <a:t>:</a:t>
                </a:r>
                <a:r>
                  <a:rPr lang="zh-CN" altLang="en-US" sz="1200" b="1" dirty="0">
                    <a:latin typeface="宋体" panose="02010600030101010101" pitchFamily="2" charset="-122"/>
                  </a:rPr>
                  <a:t>菊花</a:t>
                </a:r>
              </a:p>
              <a:p>
                <a:pPr algn="l">
                  <a:spcBef>
                    <a:spcPct val="20000"/>
                  </a:spcBef>
                  <a:buClr>
                    <a:srgbClr val="0000FF"/>
                  </a:buClr>
                  <a:buFont typeface="仿宋_GB2312" pitchFamily="49" charset="-122"/>
                  <a:buNone/>
                </a:pPr>
                <a:r>
                  <a:rPr lang="zh-CN" altLang="en-US" sz="1200" b="1" dirty="0">
                    <a:solidFill>
                      <a:srgbClr val="006600"/>
                    </a:solidFill>
                    <a:latin typeface="宋体" panose="02010600030101010101" pitchFamily="2" charset="-122"/>
                  </a:rPr>
                  <a:t>   </a:t>
                </a:r>
                <a:r>
                  <a:rPr lang="zh-CN" altLang="en-US" sz="1200" b="1" dirty="0">
                    <a:solidFill>
                      <a:srgbClr val="0066FF"/>
                    </a:solidFill>
                    <a:latin typeface="宋体" panose="02010600030101010101" pitchFamily="2" charset="-122"/>
                  </a:rPr>
                  <a:t>表示为：</a:t>
                </a:r>
                <a14:m>
                  <m:oMath xmlns:m="http://schemas.openxmlformats.org/officeDocument/2006/math">
                    <m:d>
                      <m:dPr>
                        <m:ctrlPr>
                          <a:rPr lang="zh-CN" altLang="en-US" sz="1200" i="1" kern="1200" smtClean="0">
                            <a:solidFill>
                              <a:schemeClr val="tx1"/>
                            </a:solidFill>
                            <a:latin typeface="Cambria Math" panose="02040503050406030204" pitchFamily="18" charset="0"/>
                            <a:ea typeface="+mn-ea"/>
                            <a:cs typeface="+mn-cs"/>
                          </a:rPr>
                        </m:ctrlPr>
                      </m:dPr>
                      <m:e>
                        <m:r>
                          <a:rPr lang="zh-CN" altLang="en-US" sz="1200" kern="1200">
                            <a:solidFill>
                              <a:schemeClr val="tx1"/>
                            </a:solidFill>
                            <a:latin typeface="Cambria Math" panose="02040503050406030204" pitchFamily="18" charset="0"/>
                            <a:ea typeface="+mn-ea"/>
                            <a:cs typeface="+mn-cs"/>
                          </a:rPr>
                          <m:t>∃</m:t>
                        </m:r>
                        <m:r>
                          <m:rPr>
                            <m:nor/>
                          </m:rPr>
                          <a:rPr lang="zh-CN" altLang="en-US" sz="1200" i="1" kern="1200">
                            <a:solidFill>
                              <a:schemeClr val="tx1"/>
                            </a:solidFill>
                            <a:latin typeface="+mn-lt"/>
                            <a:ea typeface="+mn-ea"/>
                            <a:cs typeface="+mn-cs"/>
                          </a:rPr>
                          <m:t>x</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𝐿𝐼𝐾𝐸</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𝑚𝑒𝑖h𝑢𝑎</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𝐿𝐼𝐾𝐸</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𝑗𝑢h𝑢𝑎</m:t>
                        </m:r>
                        <m:r>
                          <a:rPr lang="zh-CN" altLang="en-US" sz="1200" i="0" kern="1200">
                            <a:solidFill>
                              <a:schemeClr val="tx1"/>
                            </a:solidFill>
                            <a:latin typeface="Cambria Math" panose="02040503050406030204" pitchFamily="18" charset="0"/>
                            <a:ea typeface="+mn-ea"/>
                            <a:cs typeface="+mn-cs"/>
                          </a:rPr>
                          <m:t>)</m:t>
                        </m:r>
                      </m:e>
                    </m:d>
                  </m:oMath>
                </a14:m>
                <a:endParaRPr lang="en-US" altLang="zh-CN" dirty="0"/>
              </a:p>
              <a:p>
                <a:pPr algn="l">
                  <a:spcBef>
                    <a:spcPct val="20000"/>
                  </a:spcBef>
                  <a:buClr>
                    <a:srgbClr val="0000FF"/>
                  </a:buClr>
                  <a:buFont typeface="仿宋_GB2312" pitchFamily="49" charset="-122"/>
                  <a:buNone/>
                </a:pPr>
                <a:endParaRPr lang="en-US" altLang="zh-CN" dirty="0"/>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定义谓词：</a:t>
                </a:r>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     </a:t>
                </a:r>
                <a:r>
                  <a:rPr lang="en-US" altLang="zh-CN" sz="1200" b="1" i="1" dirty="0">
                    <a:latin typeface="Times New Roman" panose="02020603050405020304" pitchFamily="18" charset="0"/>
                  </a:rPr>
                  <a:t>LIKEPLAY</a:t>
                </a:r>
                <a:r>
                  <a:rPr lang="en-US" altLang="zh-CN" sz="1200" b="1" dirty="0">
                    <a:latin typeface="Arial" panose="020B0604020202020204" pitchFamily="34" charset="0"/>
                  </a:rPr>
                  <a:t>(</a:t>
                </a:r>
                <a:r>
                  <a:rPr lang="en-US" altLang="zh-CN" sz="1200" b="1" i="1" dirty="0">
                    <a:latin typeface="Times New Roman" panose="02020603050405020304" pitchFamily="18" charset="0"/>
                  </a:rPr>
                  <a:t>x</a:t>
                </a:r>
                <a:r>
                  <a:rPr lang="en-US" altLang="zh-CN" sz="1200" b="1" dirty="0">
                    <a:latin typeface="Arial" panose="020B0604020202020204" pitchFamily="34" charset="0"/>
                  </a:rPr>
                  <a:t>, </a:t>
                </a:r>
                <a:r>
                  <a:rPr lang="en-US" altLang="zh-CN" sz="1200" b="1" i="1" dirty="0">
                    <a:latin typeface="Times New Roman" panose="02020603050405020304" pitchFamily="18" charset="0"/>
                  </a:rPr>
                  <a:t>y</a:t>
                </a:r>
                <a:r>
                  <a:rPr lang="en-US" altLang="zh-CN" sz="1200" b="1" dirty="0">
                    <a:latin typeface="Arial" panose="020B0604020202020204" pitchFamily="34" charset="0"/>
                  </a:rPr>
                  <a:t>): </a:t>
                </a:r>
                <a:r>
                  <a:rPr lang="en-US" altLang="zh-CN" sz="1200" b="1" i="1" dirty="0">
                    <a:latin typeface="Times New Roman" panose="02020603050405020304" pitchFamily="18" charset="0"/>
                  </a:rPr>
                  <a:t>x</a:t>
                </a:r>
                <a:r>
                  <a:rPr lang="zh-CN" altLang="en-US" sz="1200" b="1" dirty="0">
                    <a:latin typeface="Arial" panose="020B0604020202020204" pitchFamily="34" charset="0"/>
                  </a:rPr>
                  <a:t>喜欢玩</a:t>
                </a:r>
                <a:r>
                  <a:rPr lang="en-US" altLang="zh-CN" sz="1200" b="1" i="1" dirty="0">
                    <a:latin typeface="Times New Roman" panose="02020603050405020304" pitchFamily="18" charset="0"/>
                  </a:rPr>
                  <a:t>y</a:t>
                </a:r>
                <a:r>
                  <a:rPr lang="zh-CN" altLang="en-US" sz="1200" b="1" dirty="0">
                    <a:latin typeface="Times New Roman" panose="02020603050405020304" pitchFamily="18" charset="0"/>
                  </a:rPr>
                  <a:t>。</a:t>
                </a:r>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定义个体：</a:t>
                </a:r>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     </a:t>
                </a:r>
                <a:r>
                  <a:rPr lang="en-US" altLang="zh-CN" sz="1200" b="1" i="1" dirty="0">
                    <a:latin typeface="Times New Roman" panose="02020603050405020304" pitchFamily="18" charset="0"/>
                  </a:rPr>
                  <a:t>basketball:</a:t>
                </a:r>
                <a:r>
                  <a:rPr lang="zh-CN" altLang="en-US" sz="1200" b="1" i="1" dirty="0">
                    <a:latin typeface="Times New Roman" panose="02020603050405020304" pitchFamily="18" charset="0"/>
                  </a:rPr>
                  <a:t>篮球  </a:t>
                </a:r>
                <a:r>
                  <a:rPr lang="en-US" altLang="zh-CN" sz="1200" b="1" i="1" dirty="0">
                    <a:latin typeface="Times New Roman" panose="02020603050405020304" pitchFamily="18" charset="0"/>
                  </a:rPr>
                  <a:t>football:</a:t>
                </a:r>
                <a:r>
                  <a:rPr lang="zh-CN" altLang="en-US" sz="1200" b="1" i="1" dirty="0">
                    <a:latin typeface="Times New Roman" panose="02020603050405020304" pitchFamily="18" charset="0"/>
                  </a:rPr>
                  <a:t>足球</a:t>
                </a:r>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表示为：</a:t>
                </a:r>
              </a:p>
              <a:p>
                <a:pPr algn="l">
                  <a:spcBef>
                    <a:spcPct val="20000"/>
                  </a:spcBef>
                  <a:buClr>
                    <a:srgbClr val="0000FF"/>
                  </a:buClr>
                  <a:buFont typeface="仿宋_GB2312" pitchFamily="49" charset="-122"/>
                  <a:buNone/>
                </a:pPr>
                <a14:m>
                  <m:oMathPara xmlns:m="http://schemas.openxmlformats.org/officeDocument/2006/math">
                    <m:oMathParaPr>
                      <m:jc m:val="centerGroup"/>
                    </m:oMathParaPr>
                    <m:oMath xmlns:m="http://schemas.openxmlformats.org/officeDocument/2006/math">
                      <m:d>
                        <m:dPr>
                          <m:ctrlPr>
                            <a:rPr lang="zh-CN" altLang="en-US" sz="1200" i="1" kern="1200" smtClean="0">
                              <a:solidFill>
                                <a:schemeClr val="tx1"/>
                              </a:solidFill>
                              <a:latin typeface="Cambria Math" panose="02040503050406030204" pitchFamily="18" charset="0"/>
                              <a:ea typeface="+mn-ea"/>
                              <a:cs typeface="+mn-cs"/>
                            </a:rPr>
                          </m:ctrlPr>
                        </m:dPr>
                        <m:e>
                          <m:r>
                            <a:rPr lang="zh-CN" altLang="en-US" sz="120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𝐿𝐼𝐾𝐸𝑃𝐿𝐴𝑌</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𝑏𝑎𝑠𝑘𝑒𝑡𝑏𝑎𝑙𝑙</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𝐿𝐼𝐾𝐸𝑃𝐿𝐴𝑌</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𝑓𝑜𝑜𝑡𝑏𝑎𝑙𝑙</m:t>
                          </m:r>
                          <m:r>
                            <a:rPr lang="zh-CN" altLang="en-US" sz="1200" i="0" kern="1200">
                              <a:solidFill>
                                <a:schemeClr val="tx1"/>
                              </a:solidFill>
                              <a:latin typeface="Cambria Math" panose="02040503050406030204" pitchFamily="18" charset="0"/>
                              <a:ea typeface="+mn-ea"/>
                              <a:cs typeface="+mn-cs"/>
                            </a:rPr>
                            <m:t>)</m:t>
                          </m:r>
                        </m:e>
                      </m:d>
                    </m:oMath>
                  </m:oMathPara>
                </a14:m>
                <a:endParaRPr lang="en-US" altLang="zh-CN" b="1" dirty="0"/>
              </a:p>
              <a:p>
                <a:pPr algn="l">
                  <a:spcBef>
                    <a:spcPct val="20000"/>
                  </a:spcBef>
                  <a:buClr>
                    <a:srgbClr val="0000FF"/>
                  </a:buClr>
                  <a:buFont typeface="仿宋_GB2312" pitchFamily="49" charset="-122"/>
                  <a:buNone/>
                </a:pPr>
                <a:endParaRPr lang="en-US" altLang="zh-CN" b="1" dirty="0"/>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定义谓词：</a:t>
                </a:r>
                <a:r>
                  <a:rPr lang="en-US" altLang="zh-CN" sz="1200" b="1" dirty="0">
                    <a:latin typeface="Times New Roman" panose="02020603050405020304" pitchFamily="18" charset="0"/>
                  </a:rPr>
                  <a:t>TAKES(x, y): </a:t>
                </a:r>
                <a:r>
                  <a:rPr lang="zh-CN" altLang="en-US" sz="1200" b="1" dirty="0">
                    <a:latin typeface="Times New Roman" panose="02020603050405020304" pitchFamily="18" charset="0"/>
                  </a:rPr>
                  <a:t>学生 </a:t>
                </a:r>
                <a:r>
                  <a:rPr lang="en-US" altLang="zh-CN" sz="1200" b="1" dirty="0">
                    <a:latin typeface="Times New Roman" panose="02020603050405020304" pitchFamily="18" charset="0"/>
                  </a:rPr>
                  <a:t>x </a:t>
                </a:r>
                <a:r>
                  <a:rPr lang="zh-CN" altLang="en-US" sz="1200" b="1" dirty="0">
                    <a:latin typeface="Times New Roman" panose="02020603050405020304" pitchFamily="18" charset="0"/>
                  </a:rPr>
                  <a:t>选修了课程 </a:t>
                </a:r>
                <a:r>
                  <a:rPr lang="en-US" altLang="zh-CN" sz="1200" b="1" dirty="0">
                    <a:latin typeface="Times New Roman" panose="02020603050405020304" pitchFamily="18" charset="0"/>
                  </a:rPr>
                  <a:t>y</a:t>
                </a:r>
              </a:p>
              <a:p>
                <a:pPr algn="l">
                  <a:spcBef>
                    <a:spcPct val="20000"/>
                  </a:spcBef>
                  <a:buClr>
                    <a:srgbClr val="0000FF"/>
                  </a:buClr>
                  <a:buFont typeface="仿宋_GB2312" pitchFamily="49" charset="-122"/>
                  <a:buNone/>
                </a:pPr>
                <a:r>
                  <a:rPr lang="en-US" altLang="zh-CN" sz="1200" b="1" dirty="0">
                    <a:latin typeface="Times New Roman" panose="02020603050405020304" pitchFamily="18" charset="0"/>
                  </a:rPr>
                  <a:t>                     STUDENT(x): x </a:t>
                </a:r>
                <a:r>
                  <a:rPr lang="zh-CN" altLang="en-US" sz="1200" b="1" dirty="0">
                    <a:latin typeface="Times New Roman" panose="02020603050405020304" pitchFamily="18" charset="0"/>
                  </a:rPr>
                  <a:t>是学生</a:t>
                </a:r>
              </a:p>
              <a:p>
                <a:pPr algn="l">
                  <a:spcBef>
                    <a:spcPct val="2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定义个体：</a:t>
                </a:r>
                <a:r>
                  <a:rPr lang="zh-CN" altLang="en-US" sz="1200" b="1" dirty="0">
                    <a:latin typeface="Times New Roman" panose="02020603050405020304" pitchFamily="18" charset="0"/>
                  </a:rPr>
                  <a:t> </a:t>
                </a:r>
                <a:r>
                  <a:rPr lang="en-US" altLang="zh-CN" sz="1200" b="1" dirty="0">
                    <a:latin typeface="Times New Roman" panose="02020603050405020304" pitchFamily="18" charset="0"/>
                  </a:rPr>
                  <a:t>H: </a:t>
                </a:r>
                <a:r>
                  <a:rPr lang="zh-CN" altLang="en-US" sz="1200" b="1" dirty="0">
                    <a:latin typeface="Times New Roman" panose="02020603050405020304" pitchFamily="18" charset="0"/>
                  </a:rPr>
                  <a:t>历史课程</a:t>
                </a:r>
              </a:p>
              <a:p>
                <a:pPr algn="l">
                  <a:spcBef>
                    <a:spcPct val="20000"/>
                  </a:spcBef>
                  <a:buClr>
                    <a:srgbClr val="0000FF"/>
                  </a:buClr>
                  <a:buFont typeface="仿宋_GB2312" pitchFamily="49" charset="-122"/>
                  <a:buNone/>
                </a:pPr>
                <a:r>
                  <a:rPr lang="zh-CN" altLang="en-US" sz="1200" b="1" dirty="0">
                    <a:latin typeface="Times New Roman" panose="02020603050405020304" pitchFamily="18" charset="0"/>
                  </a:rPr>
                  <a:t>                     </a:t>
                </a:r>
                <a:r>
                  <a:rPr lang="en-US" altLang="zh-CN" sz="1200" b="1" dirty="0">
                    <a:latin typeface="Times New Roman" panose="02020603050405020304" pitchFamily="18" charset="0"/>
                  </a:rPr>
                  <a:t>B: </a:t>
                </a:r>
                <a:r>
                  <a:rPr lang="zh-CN" altLang="en-US" sz="1200" b="1" dirty="0">
                    <a:latin typeface="Times New Roman" panose="02020603050405020304" pitchFamily="18" charset="0"/>
                  </a:rPr>
                  <a:t>生物课程</a:t>
                </a:r>
              </a:p>
              <a:p>
                <a:pPr algn="l">
                  <a:spcBef>
                    <a:spcPct val="2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表示为：</a:t>
                </a:r>
              </a:p>
              <a:p>
                <a:pPr algn="l">
                  <a:spcBef>
                    <a:spcPct val="20000"/>
                  </a:spcBef>
                  <a:buClr>
                    <a:srgbClr val="0000FF"/>
                  </a:buClr>
                  <a:buFont typeface="仿宋_GB2312" pitchFamily="49" charset="-122"/>
                  <a:buNone/>
                </a:pPr>
                <a14:m>
                  <m:oMathPara xmlns:m="http://schemas.openxmlformats.org/officeDocument/2006/math">
                    <m:oMathParaPr>
                      <m:jc m:val="centerGroup"/>
                    </m:oMathParaPr>
                    <m:oMath xmlns:m="http://schemas.openxmlformats.org/officeDocument/2006/math">
                      <m:d>
                        <m:dPr>
                          <m:begChr m:val=""/>
                          <m:ctrlPr>
                            <a:rPr lang="zh-CN" altLang="en-US" sz="1200" i="1" kern="1200" smtClean="0">
                              <a:solidFill>
                                <a:schemeClr val="tx1"/>
                              </a:solidFill>
                              <a:latin typeface="Cambria Math" panose="02040503050406030204" pitchFamily="18" charset="0"/>
                              <a:ea typeface="+mn-ea"/>
                              <a:cs typeface="+mn-cs"/>
                            </a:rPr>
                          </m:ctrlPr>
                        </m:dPr>
                        <m:e>
                          <m:r>
                            <a:rPr lang="zh-CN" altLang="en-US" sz="1200" kern="1200">
                              <a:solidFill>
                                <a:schemeClr val="tx1"/>
                              </a:solidFill>
                              <a:latin typeface="Cambria Math" panose="02040503050406030204" pitchFamily="18" charset="0"/>
                              <a:ea typeface="+mn-ea"/>
                              <a:cs typeface="+mn-cs"/>
                            </a:rPr>
                            <m:t>¬</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𝑆𝑇𝑈𝐷𝐸𝑁𝑇</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𝑇𝐴𝐾𝐸𝑆</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𝐻</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𝑇𝐴𝐾𝐸𝑆</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𝐵</m:t>
                          </m:r>
                          <m:r>
                            <a:rPr lang="zh-CN" altLang="en-US" sz="1200" i="0" kern="1200">
                              <a:solidFill>
                                <a:schemeClr val="tx1"/>
                              </a:solidFill>
                              <a:latin typeface="Cambria Math" panose="02040503050406030204" pitchFamily="18" charset="0"/>
                              <a:ea typeface="+mn-ea"/>
                              <a:cs typeface="+mn-cs"/>
                            </a:rPr>
                            <m:t>)</m:t>
                          </m:r>
                        </m:e>
                      </m:d>
                    </m:oMath>
                  </m:oMathPara>
                </a14:m>
                <a:endParaRPr lang="zh-CN" altLang="zh-CN" b="1" dirty="0"/>
              </a:p>
            </p:txBody>
          </p:sp>
        </mc:Choice>
        <mc:Fallback>
          <p:sp>
            <p:nvSpPr>
              <p:cNvPr id="477187" name="Rectangle 3"/>
              <p:cNvSpPr>
                <a:spLocks noGrp="1" noChangeArrowheads="1"/>
              </p:cNvSpPr>
              <p:nvPr>
                <p:ph type="body" idx="1"/>
              </p:nvPr>
            </p:nvSpPr>
            <p:spPr/>
            <p:txBody>
              <a:bodyPr/>
              <a:lstStyle/>
              <a:p>
                <a:pPr algn="l">
                  <a:spcBef>
                    <a:spcPct val="80000"/>
                  </a:spcBef>
                  <a:buClr>
                    <a:srgbClr val="0000FF"/>
                  </a:buClr>
                  <a:buFont typeface="仿宋_GB2312" pitchFamily="49" charset="-122"/>
                  <a:buNone/>
                </a:pPr>
                <a:r>
                  <a:rPr lang="zh-CN" altLang="en-US" sz="1200" b="1" dirty="0">
                    <a:solidFill>
                      <a:srgbClr val="006600"/>
                    </a:solidFill>
                    <a:latin typeface="宋体" panose="02010600030101010101" pitchFamily="2" charset="-122"/>
                  </a:rPr>
                  <a:t> </a:t>
                </a:r>
                <a:r>
                  <a:rPr lang="zh-CN" altLang="en-US" sz="1200" b="1" dirty="0">
                    <a:solidFill>
                      <a:srgbClr val="0066FF"/>
                    </a:solidFill>
                    <a:latin typeface="宋体" panose="02010600030101010101" pitchFamily="2" charset="-122"/>
                  </a:rPr>
                  <a:t>定义谓词：</a:t>
                </a:r>
                <a:r>
                  <a:rPr lang="en-US" altLang="zh-CN" sz="1200" b="1" i="1" dirty="0">
                    <a:latin typeface="Times New Roman" panose="02020603050405020304" pitchFamily="18" charset="0"/>
                  </a:rPr>
                  <a:t>LIKE</a:t>
                </a:r>
                <a:r>
                  <a:rPr lang="en-US" altLang="zh-CN" sz="1200" b="1" dirty="0">
                    <a:latin typeface="宋体" panose="02010600030101010101" pitchFamily="2" charset="-122"/>
                  </a:rPr>
                  <a:t>(</a:t>
                </a:r>
                <a:r>
                  <a:rPr lang="en-US" altLang="zh-CN" sz="1200" b="1" i="1" dirty="0">
                    <a:latin typeface="Times New Roman" panose="02020603050405020304" pitchFamily="18" charset="0"/>
                  </a:rPr>
                  <a:t>x</a:t>
                </a:r>
                <a:r>
                  <a:rPr lang="en-US" altLang="zh-CN" sz="1200" b="1" dirty="0">
                    <a:latin typeface="宋体" panose="02010600030101010101" pitchFamily="2" charset="-122"/>
                  </a:rPr>
                  <a:t>, </a:t>
                </a:r>
                <a:r>
                  <a:rPr lang="en-US" altLang="zh-CN" sz="1200" b="1" i="1" dirty="0">
                    <a:latin typeface="Times New Roman" panose="02020603050405020304" pitchFamily="18" charset="0"/>
                  </a:rPr>
                  <a:t>y</a:t>
                </a:r>
                <a:r>
                  <a:rPr lang="en-US" altLang="zh-CN" sz="1200" b="1" dirty="0">
                    <a:latin typeface="宋体" panose="02010600030101010101" pitchFamily="2" charset="-122"/>
                  </a:rPr>
                  <a:t>): </a:t>
                </a:r>
                <a:r>
                  <a:rPr lang="en-US" altLang="zh-CN" sz="1200" b="1" i="1" dirty="0">
                    <a:latin typeface="Times New Roman" panose="02020603050405020304" pitchFamily="18" charset="0"/>
                  </a:rPr>
                  <a:t>x</a:t>
                </a:r>
                <a:r>
                  <a:rPr lang="zh-CN" altLang="en-US" sz="1200" b="1" dirty="0">
                    <a:latin typeface="宋体" panose="02010600030101010101" pitchFamily="2" charset="-122"/>
                  </a:rPr>
                  <a:t>喜欢</a:t>
                </a:r>
                <a:r>
                  <a:rPr lang="en-US" altLang="zh-CN" sz="1200" b="1" i="1" dirty="0">
                    <a:latin typeface="Times New Roman" panose="02020603050405020304" pitchFamily="18" charset="0"/>
                  </a:rPr>
                  <a:t>y</a:t>
                </a:r>
                <a:r>
                  <a:rPr lang="zh-CN" altLang="en-US" sz="1200" b="1" dirty="0">
                    <a:latin typeface="Times New Roman" panose="02020603050405020304" pitchFamily="18" charset="0"/>
                  </a:rPr>
                  <a:t>。</a:t>
                </a:r>
                <a:endParaRPr lang="zh-CN" altLang="en-US" sz="1200" b="1" dirty="0">
                  <a:latin typeface="Times New Roman" panose="02020603050405020304" pitchFamily="18" charset="0"/>
                </a:endParaRPr>
              </a:p>
              <a:p>
                <a:pPr algn="l">
                  <a:spcBef>
                    <a:spcPct val="4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   定义个体：</a:t>
                </a:r>
                <a:r>
                  <a:rPr lang="en-US" altLang="zh-CN" sz="1200" b="1" i="1" dirty="0">
                    <a:latin typeface="Times New Roman" panose="02020603050405020304" pitchFamily="18" charset="0"/>
                  </a:rPr>
                  <a:t>x</a:t>
                </a:r>
                <a:r>
                  <a:rPr lang="zh-CN" altLang="en-US" sz="1200" b="1" i="1" dirty="0">
                    <a:latin typeface="Times New Roman" panose="02020603050405020304" pitchFamily="18" charset="0"/>
                  </a:rPr>
                  <a:t>：人</a:t>
                </a:r>
                <a:endParaRPr lang="zh-CN" altLang="en-US" sz="1200" b="1" i="1" dirty="0">
                  <a:latin typeface="Times New Roman" panose="02020603050405020304" pitchFamily="18" charset="0"/>
                </a:endParaRPr>
              </a:p>
              <a:p>
                <a:pPr algn="l">
                  <a:spcBef>
                    <a:spcPct val="4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            </a:t>
                </a:r>
                <a:r>
                  <a:rPr lang="zh-CN" altLang="en-US" sz="1200" b="1" dirty="0">
                    <a:latin typeface="宋体" panose="02010600030101010101" pitchFamily="2" charset="-122"/>
                  </a:rPr>
                  <a:t> </a:t>
                </a:r>
                <a:r>
                  <a:rPr lang="en-US" altLang="zh-CN" sz="1200" b="1" i="1" dirty="0" err="1">
                    <a:latin typeface="Times New Roman" panose="02020603050405020304" pitchFamily="18" charset="0"/>
                  </a:rPr>
                  <a:t>meihua</a:t>
                </a:r>
                <a:r>
                  <a:rPr lang="en-US" altLang="zh-CN" sz="1200" b="1" dirty="0">
                    <a:latin typeface="宋体" panose="02010600030101010101" pitchFamily="2" charset="-122"/>
                  </a:rPr>
                  <a:t>:</a:t>
                </a:r>
                <a:r>
                  <a:rPr lang="zh-CN" altLang="en-US" sz="1200" b="1" dirty="0">
                    <a:latin typeface="宋体" panose="02010600030101010101" pitchFamily="2" charset="-122"/>
                  </a:rPr>
                  <a:t>梅花</a:t>
                </a:r>
                <a:endParaRPr lang="zh-CN" altLang="en-US" sz="1200" b="1" dirty="0">
                  <a:latin typeface="宋体" panose="02010600030101010101" pitchFamily="2" charset="-122"/>
                </a:endParaRPr>
              </a:p>
              <a:p>
                <a:pPr algn="l">
                  <a:spcBef>
                    <a:spcPct val="20000"/>
                  </a:spcBef>
                  <a:buClr>
                    <a:srgbClr val="0000FF"/>
                  </a:buClr>
                  <a:buFont typeface="仿宋_GB2312" pitchFamily="49" charset="-122"/>
                  <a:buNone/>
                </a:pPr>
                <a:r>
                  <a:rPr lang="zh-CN" altLang="en-US" sz="1200" b="1" dirty="0">
                    <a:latin typeface="宋体" panose="02010600030101010101" pitchFamily="2" charset="-122"/>
                  </a:rPr>
                  <a:t>             </a:t>
                </a:r>
                <a:r>
                  <a:rPr lang="en-US" altLang="zh-CN" sz="1200" b="1" i="1" dirty="0" err="1">
                    <a:latin typeface="Times New Roman" panose="02020603050405020304" pitchFamily="18" charset="0"/>
                  </a:rPr>
                  <a:t>juhua</a:t>
                </a:r>
                <a:r>
                  <a:rPr lang="en-US" altLang="zh-CN" sz="1200" b="1" dirty="0">
                    <a:latin typeface="宋体" panose="02010600030101010101" pitchFamily="2" charset="-122"/>
                  </a:rPr>
                  <a:t>:</a:t>
                </a:r>
                <a:r>
                  <a:rPr lang="zh-CN" altLang="en-US" sz="1200" b="1" dirty="0">
                    <a:latin typeface="宋体" panose="02010600030101010101" pitchFamily="2" charset="-122"/>
                  </a:rPr>
                  <a:t>菊花</a:t>
                </a:r>
                <a:endParaRPr lang="zh-CN" altLang="en-US" sz="1200" b="1" dirty="0">
                  <a:latin typeface="宋体" panose="02010600030101010101" pitchFamily="2" charset="-122"/>
                </a:endParaRPr>
              </a:p>
              <a:p>
                <a:pPr algn="l">
                  <a:spcBef>
                    <a:spcPct val="20000"/>
                  </a:spcBef>
                  <a:buClr>
                    <a:srgbClr val="0000FF"/>
                  </a:buClr>
                  <a:buFont typeface="仿宋_GB2312" pitchFamily="49" charset="-122"/>
                  <a:buNone/>
                </a:pPr>
                <a:r>
                  <a:rPr lang="zh-CN" altLang="en-US" sz="1200" b="1" dirty="0">
                    <a:solidFill>
                      <a:srgbClr val="006600"/>
                    </a:solidFill>
                    <a:latin typeface="宋体" panose="02010600030101010101" pitchFamily="2" charset="-122"/>
                  </a:rPr>
                  <a:t>   </a:t>
                </a:r>
                <a:r>
                  <a:rPr lang="zh-CN" altLang="en-US" sz="1200" b="1" dirty="0">
                    <a:solidFill>
                      <a:srgbClr val="0066FF"/>
                    </a:solidFill>
                    <a:latin typeface="宋体" panose="02010600030101010101" pitchFamily="2" charset="-122"/>
                  </a:rPr>
                  <a:t>表示为：</a:t>
                </a:r>
                <a:r>
                  <a:rPr lang="zh-CN" altLang="en-US" sz="1200" i="0" kern="1200">
                    <a:solidFill>
                      <a:schemeClr val="tx1"/>
                    </a:solidFill>
                    <a:latin typeface="+mn-lt"/>
                    <a:ea typeface="+mn-ea"/>
                    <a:cs typeface="+mn-cs"/>
                  </a:rPr>
                  <a:t>(∃"x" )(𝐿𝐼𝐾𝐸(𝑥,𝑚𝑒𝑖ℎ𝑢𝑎)∧𝐿𝐼𝐾𝐸(𝑥,𝑗𝑢ℎ𝑢𝑎))</a:t>
                </a:r>
                <a:endParaRPr lang="en-US" altLang="zh-CN" dirty="0"/>
              </a:p>
              <a:p>
                <a:pPr algn="l">
                  <a:spcBef>
                    <a:spcPct val="20000"/>
                  </a:spcBef>
                  <a:buClr>
                    <a:srgbClr val="0000FF"/>
                  </a:buClr>
                  <a:buFont typeface="仿宋_GB2312" pitchFamily="49" charset="-122"/>
                  <a:buNone/>
                </a:pPr>
                <a:endParaRPr lang="en-US" altLang="zh-CN" dirty="0"/>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定义谓词：</a:t>
                </a:r>
                <a:endParaRPr lang="zh-CN" altLang="en-US" sz="1200" b="1" dirty="0">
                  <a:solidFill>
                    <a:srgbClr val="0066FF"/>
                  </a:solidFill>
                  <a:latin typeface="宋体" panose="02010600030101010101" pitchFamily="2" charset="-122"/>
                </a:endParaRPr>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     </a:t>
                </a:r>
                <a:r>
                  <a:rPr lang="en-US" altLang="zh-CN" sz="1200" b="1" i="1" dirty="0">
                    <a:latin typeface="Times New Roman" panose="02020603050405020304" pitchFamily="18" charset="0"/>
                  </a:rPr>
                  <a:t>LIKEPLAY</a:t>
                </a:r>
                <a:r>
                  <a:rPr lang="en-US" altLang="zh-CN" sz="1200" b="1" dirty="0">
                    <a:latin typeface="Arial" panose="020B0604020202020204" pitchFamily="34" charset="0"/>
                  </a:rPr>
                  <a:t>(</a:t>
                </a:r>
                <a:r>
                  <a:rPr lang="en-US" altLang="zh-CN" sz="1200" b="1" i="1" dirty="0">
                    <a:latin typeface="Times New Roman" panose="02020603050405020304" pitchFamily="18" charset="0"/>
                  </a:rPr>
                  <a:t>x</a:t>
                </a:r>
                <a:r>
                  <a:rPr lang="en-US" altLang="zh-CN" sz="1200" b="1" dirty="0">
                    <a:latin typeface="Arial" panose="020B0604020202020204" pitchFamily="34" charset="0"/>
                  </a:rPr>
                  <a:t>, </a:t>
                </a:r>
                <a:r>
                  <a:rPr lang="en-US" altLang="zh-CN" sz="1200" b="1" i="1" dirty="0">
                    <a:latin typeface="Times New Roman" panose="02020603050405020304" pitchFamily="18" charset="0"/>
                  </a:rPr>
                  <a:t>y</a:t>
                </a:r>
                <a:r>
                  <a:rPr lang="en-US" altLang="zh-CN" sz="1200" b="1" dirty="0">
                    <a:latin typeface="Arial" panose="020B0604020202020204" pitchFamily="34" charset="0"/>
                  </a:rPr>
                  <a:t>): </a:t>
                </a:r>
                <a:r>
                  <a:rPr lang="en-US" altLang="zh-CN" sz="1200" b="1" i="1" dirty="0">
                    <a:latin typeface="Times New Roman" panose="02020603050405020304" pitchFamily="18" charset="0"/>
                  </a:rPr>
                  <a:t>x</a:t>
                </a:r>
                <a:r>
                  <a:rPr lang="zh-CN" altLang="en-US" sz="1200" b="1" dirty="0">
                    <a:latin typeface="Arial" panose="020B0604020202020204" pitchFamily="34" charset="0"/>
                  </a:rPr>
                  <a:t>喜欢玩</a:t>
                </a:r>
                <a:r>
                  <a:rPr lang="en-US" altLang="zh-CN" sz="1200" b="1" i="1" dirty="0">
                    <a:latin typeface="Times New Roman" panose="02020603050405020304" pitchFamily="18" charset="0"/>
                  </a:rPr>
                  <a:t>y</a:t>
                </a:r>
                <a:r>
                  <a:rPr lang="zh-CN" altLang="en-US" sz="1200" b="1" dirty="0">
                    <a:latin typeface="Times New Roman" panose="02020603050405020304" pitchFamily="18" charset="0"/>
                  </a:rPr>
                  <a:t>。</a:t>
                </a:r>
                <a:endParaRPr lang="zh-CN" altLang="en-US" sz="1200" b="1" dirty="0">
                  <a:latin typeface="Times New Roman" panose="02020603050405020304" pitchFamily="18" charset="0"/>
                </a:endParaRPr>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定义个体：</a:t>
                </a:r>
                <a:endParaRPr lang="zh-CN" altLang="en-US" sz="1200" b="1" dirty="0">
                  <a:solidFill>
                    <a:srgbClr val="0066FF"/>
                  </a:solidFill>
                  <a:latin typeface="宋体" panose="02010600030101010101" pitchFamily="2" charset="-122"/>
                </a:endParaRPr>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     </a:t>
                </a:r>
                <a:r>
                  <a:rPr lang="en-US" altLang="zh-CN" sz="1200" b="1" i="1" dirty="0">
                    <a:latin typeface="Times New Roman" panose="02020603050405020304" pitchFamily="18" charset="0"/>
                  </a:rPr>
                  <a:t>basketball:</a:t>
                </a:r>
                <a:r>
                  <a:rPr lang="zh-CN" altLang="en-US" sz="1200" b="1" i="1" dirty="0">
                    <a:latin typeface="Times New Roman" panose="02020603050405020304" pitchFamily="18" charset="0"/>
                  </a:rPr>
                  <a:t>篮球  </a:t>
                </a:r>
                <a:r>
                  <a:rPr lang="en-US" altLang="zh-CN" sz="1200" b="1" i="1" dirty="0">
                    <a:latin typeface="Times New Roman" panose="02020603050405020304" pitchFamily="18" charset="0"/>
                  </a:rPr>
                  <a:t>football:</a:t>
                </a:r>
                <a:r>
                  <a:rPr lang="zh-CN" altLang="en-US" sz="1200" b="1" i="1" dirty="0">
                    <a:latin typeface="Times New Roman" panose="02020603050405020304" pitchFamily="18" charset="0"/>
                  </a:rPr>
                  <a:t>足球</a:t>
                </a:r>
                <a:endParaRPr lang="zh-CN" altLang="en-US" sz="1200" b="1" i="1" dirty="0">
                  <a:latin typeface="Times New Roman" panose="02020603050405020304" pitchFamily="18" charset="0"/>
                </a:endParaRPr>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表示为：</a:t>
                </a:r>
                <a:endParaRPr lang="zh-CN" altLang="en-US" sz="1200" b="1" dirty="0">
                  <a:solidFill>
                    <a:srgbClr val="0066FF"/>
                  </a:solidFill>
                  <a:latin typeface="宋体" panose="02010600030101010101" pitchFamily="2" charset="-122"/>
                </a:endParaRPr>
              </a:p>
              <a:p>
                <a:pPr algn="l">
                  <a:spcBef>
                    <a:spcPct val="20000"/>
                  </a:spcBef>
                  <a:buClr>
                    <a:srgbClr val="0000FF"/>
                  </a:buClr>
                  <a:buFont typeface="仿宋_GB2312" pitchFamily="49" charset="-122"/>
                  <a:buNone/>
                </a:pPr>
                <a:r>
                  <a:rPr lang="zh-CN" altLang="en-US" sz="1200" i="0" kern="1200">
                    <a:solidFill>
                      <a:schemeClr val="tx1"/>
                    </a:solidFill>
                    <a:latin typeface="+mn-lt"/>
                    <a:ea typeface="+mn-ea"/>
                    <a:cs typeface="+mn-cs"/>
                  </a:rPr>
                  <a:t>(∃𝑥)(𝐿𝐼𝐾𝐸𝑃𝐿𝐴𝑌(𝑥,𝑏𝑎𝑠𝑘𝑒𝑡𝑏𝑎𝑙𝑙)→𝐿𝐼𝐾𝐸𝑃𝐿𝐴𝑌(𝑥,𝑓𝑜𝑜𝑡𝑏𝑎𝑙𝑙))</a:t>
                </a:r>
                <a:endParaRPr lang="en-US" altLang="zh-CN" b="1" dirty="0"/>
              </a:p>
              <a:p>
                <a:pPr algn="l">
                  <a:spcBef>
                    <a:spcPct val="20000"/>
                  </a:spcBef>
                  <a:buClr>
                    <a:srgbClr val="0000FF"/>
                  </a:buClr>
                  <a:buFont typeface="仿宋_GB2312" pitchFamily="49" charset="-122"/>
                  <a:buNone/>
                </a:pPr>
                <a:endParaRPr lang="en-US" altLang="zh-CN" b="1" dirty="0"/>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定义谓词：</a:t>
                </a:r>
                <a:r>
                  <a:rPr lang="en-US" altLang="zh-CN" sz="1200" b="1" dirty="0">
                    <a:latin typeface="Times New Roman" panose="02020603050405020304" pitchFamily="18" charset="0"/>
                  </a:rPr>
                  <a:t>TAKES(x, y): </a:t>
                </a:r>
                <a:r>
                  <a:rPr lang="zh-CN" altLang="en-US" sz="1200" b="1" dirty="0">
                    <a:latin typeface="Times New Roman" panose="02020603050405020304" pitchFamily="18" charset="0"/>
                  </a:rPr>
                  <a:t>学生 </a:t>
                </a:r>
                <a:r>
                  <a:rPr lang="en-US" altLang="zh-CN" sz="1200" b="1" dirty="0">
                    <a:latin typeface="Times New Roman" panose="02020603050405020304" pitchFamily="18" charset="0"/>
                  </a:rPr>
                  <a:t>x </a:t>
                </a:r>
                <a:r>
                  <a:rPr lang="zh-CN" altLang="en-US" sz="1200" b="1" dirty="0">
                    <a:latin typeface="Times New Roman" panose="02020603050405020304" pitchFamily="18" charset="0"/>
                  </a:rPr>
                  <a:t>选修了课程 </a:t>
                </a:r>
                <a:r>
                  <a:rPr lang="en-US" altLang="zh-CN" sz="1200" b="1" dirty="0">
                    <a:latin typeface="Times New Roman" panose="02020603050405020304" pitchFamily="18" charset="0"/>
                  </a:rPr>
                  <a:t>y</a:t>
                </a:r>
                <a:endParaRPr lang="en-US" altLang="zh-CN" sz="1200" b="1" dirty="0">
                  <a:latin typeface="Times New Roman" panose="02020603050405020304" pitchFamily="18" charset="0"/>
                </a:endParaRPr>
              </a:p>
              <a:p>
                <a:pPr algn="l">
                  <a:spcBef>
                    <a:spcPct val="20000"/>
                  </a:spcBef>
                  <a:buClr>
                    <a:srgbClr val="0000FF"/>
                  </a:buClr>
                  <a:buFont typeface="仿宋_GB2312" pitchFamily="49" charset="-122"/>
                  <a:buNone/>
                </a:pPr>
                <a:r>
                  <a:rPr lang="en-US" altLang="zh-CN" sz="1200" b="1" dirty="0">
                    <a:latin typeface="Times New Roman" panose="02020603050405020304" pitchFamily="18" charset="0"/>
                  </a:rPr>
                  <a:t>                     STUDENT(x): x </a:t>
                </a:r>
                <a:r>
                  <a:rPr lang="zh-CN" altLang="en-US" sz="1200" b="1" dirty="0">
                    <a:latin typeface="Times New Roman" panose="02020603050405020304" pitchFamily="18" charset="0"/>
                  </a:rPr>
                  <a:t>是学生</a:t>
                </a:r>
                <a:endParaRPr lang="zh-CN" altLang="en-US" sz="1200" b="1" dirty="0">
                  <a:latin typeface="Times New Roman" panose="02020603050405020304" pitchFamily="18" charset="0"/>
                </a:endParaRPr>
              </a:p>
              <a:p>
                <a:pPr algn="l">
                  <a:spcBef>
                    <a:spcPct val="2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定义个体：</a:t>
                </a:r>
                <a:r>
                  <a:rPr lang="zh-CN" altLang="en-US" sz="1200" b="1" dirty="0">
                    <a:latin typeface="Times New Roman" panose="02020603050405020304" pitchFamily="18" charset="0"/>
                  </a:rPr>
                  <a:t> </a:t>
                </a:r>
                <a:r>
                  <a:rPr lang="en-US" altLang="zh-CN" sz="1200" b="1" dirty="0">
                    <a:latin typeface="Times New Roman" panose="02020603050405020304" pitchFamily="18" charset="0"/>
                  </a:rPr>
                  <a:t>H: </a:t>
                </a:r>
                <a:r>
                  <a:rPr lang="zh-CN" altLang="en-US" sz="1200" b="1" dirty="0">
                    <a:latin typeface="Times New Roman" panose="02020603050405020304" pitchFamily="18" charset="0"/>
                  </a:rPr>
                  <a:t>历史课程</a:t>
                </a:r>
                <a:endParaRPr lang="zh-CN" altLang="en-US" sz="1200" b="1" dirty="0">
                  <a:latin typeface="Times New Roman" panose="02020603050405020304" pitchFamily="18" charset="0"/>
                </a:endParaRPr>
              </a:p>
              <a:p>
                <a:pPr algn="l">
                  <a:spcBef>
                    <a:spcPct val="20000"/>
                  </a:spcBef>
                  <a:buClr>
                    <a:srgbClr val="0000FF"/>
                  </a:buClr>
                  <a:buFont typeface="仿宋_GB2312" pitchFamily="49" charset="-122"/>
                  <a:buNone/>
                </a:pPr>
                <a:r>
                  <a:rPr lang="zh-CN" altLang="en-US" sz="1200" b="1" dirty="0">
                    <a:latin typeface="Times New Roman" panose="02020603050405020304" pitchFamily="18" charset="0"/>
                  </a:rPr>
                  <a:t>                     </a:t>
                </a:r>
                <a:r>
                  <a:rPr lang="en-US" altLang="zh-CN" sz="1200" b="1" dirty="0">
                    <a:latin typeface="Times New Roman" panose="02020603050405020304" pitchFamily="18" charset="0"/>
                  </a:rPr>
                  <a:t>B: </a:t>
                </a:r>
                <a:r>
                  <a:rPr lang="zh-CN" altLang="en-US" sz="1200" b="1" dirty="0">
                    <a:latin typeface="Times New Roman" panose="02020603050405020304" pitchFamily="18" charset="0"/>
                  </a:rPr>
                  <a:t>生物课程</a:t>
                </a:r>
                <a:endParaRPr lang="zh-CN" altLang="en-US" sz="1200" b="1" dirty="0">
                  <a:latin typeface="Times New Roman" panose="02020603050405020304" pitchFamily="18" charset="0"/>
                </a:endParaRPr>
              </a:p>
              <a:p>
                <a:pPr algn="l">
                  <a:spcBef>
                    <a:spcPct val="2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表示为：</a:t>
                </a:r>
                <a:endParaRPr lang="zh-CN" altLang="en-US" sz="1200" b="1" dirty="0">
                  <a:solidFill>
                    <a:srgbClr val="0066FF"/>
                  </a:solidFill>
                  <a:latin typeface="宋体" panose="02010600030101010101" pitchFamily="2" charset="-122"/>
                </a:endParaRPr>
              </a:p>
              <a:p>
                <a:pPr algn="l">
                  <a:spcBef>
                    <a:spcPct val="20000"/>
                  </a:spcBef>
                  <a:buClr>
                    <a:srgbClr val="0000FF"/>
                  </a:buClr>
                  <a:buFont typeface="仿宋_GB2312" pitchFamily="49" charset="-122"/>
                  <a:buNone/>
                </a:pPr>
                <a:r>
                  <a:rPr lang="zh-CN" altLang="en-US" sz="1200" i="0" kern="1200">
                    <a:solidFill>
                      <a:schemeClr val="tx1"/>
                    </a:solidFill>
                    <a:latin typeface="+mn-lt"/>
                    <a:ea typeface="+mn-ea"/>
                    <a:cs typeface="+mn-cs"/>
                  </a:rPr>
                  <a:t>├ ¬(∀𝑥)(𝑆𝑇𝑈𝐷𝐸𝑁𝑇(𝑥)→𝑇𝐴𝐾𝐸𝑆(𝑥,𝐻)∧𝑇𝐴𝐾𝐸𝑆(𝑥,𝐵))</a:t>
                </a:r>
                <a:endParaRPr lang="zh-CN" altLang="zh-CN" b="1" dirty="0"/>
              </a:p>
            </p:txBody>
          </p:sp>
        </mc:Fallback>
      </mc:AlternateContent>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CBBFDC3-1153-4DEB-9642-93014BD0F37F}" type="slidenum">
              <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77186" name="Rectangle 2"/>
          <p:cNvSpPr>
            <a:spLocks noGrp="1" noRot="1" noChangeAspect="1" noChangeArrowheads="1" noTextEdit="1"/>
          </p:cNvSpPr>
          <p:nvPr>
            <p:ph type="sldImg"/>
          </p:nvPr>
        </p:nvSpPr>
        <p:spPr>
          <a:xfrm>
            <a:off x="139700" y="768350"/>
            <a:ext cx="6819900" cy="3836988"/>
          </a:xfrm>
        </p:spPr>
      </p:sp>
      <mc:AlternateContent xmlns:mc="http://schemas.openxmlformats.org/markup-compatibility/2006">
        <mc:Choice xmlns:a14="http://schemas.microsoft.com/office/drawing/2010/main" Requires="a14">
          <p:sp>
            <p:nvSpPr>
              <p:cNvPr id="477187" name="Rectangle 3"/>
              <p:cNvSpPr>
                <a:spLocks noGrp="1" noChangeArrowheads="1"/>
              </p:cNvSpPr>
              <p:nvPr>
                <p:ph type="body" idx="1"/>
              </p:nvPr>
            </p:nvSpPr>
            <p:spPr/>
            <p:txBody>
              <a:bodyPr/>
              <a:lstStyle/>
              <a:p>
                <a:pPr algn="l">
                  <a:spcBef>
                    <a:spcPct val="80000"/>
                  </a:spcBef>
                  <a:buClr>
                    <a:srgbClr val="0000FF"/>
                  </a:buClr>
                  <a:buFont typeface="仿宋_GB2312" pitchFamily="49" charset="-122"/>
                  <a:buNone/>
                </a:pPr>
                <a:r>
                  <a:rPr lang="zh-CN" altLang="en-US" sz="1200" b="1" dirty="0">
                    <a:solidFill>
                      <a:srgbClr val="006600"/>
                    </a:solidFill>
                    <a:latin typeface="宋体" panose="02010600030101010101" pitchFamily="2" charset="-122"/>
                  </a:rPr>
                  <a:t> </a:t>
                </a:r>
                <a:r>
                  <a:rPr lang="zh-CN" altLang="en-US" sz="1200" b="1" dirty="0">
                    <a:solidFill>
                      <a:srgbClr val="0066FF"/>
                    </a:solidFill>
                    <a:latin typeface="宋体" panose="02010600030101010101" pitchFamily="2" charset="-122"/>
                  </a:rPr>
                  <a:t>定义谓词：</a:t>
                </a:r>
                <a:r>
                  <a:rPr lang="en-US" altLang="zh-CN" sz="1200" b="1" i="1" dirty="0">
                    <a:latin typeface="Times New Roman" panose="02020603050405020304" pitchFamily="18" charset="0"/>
                  </a:rPr>
                  <a:t>LIKE</a:t>
                </a:r>
                <a:r>
                  <a:rPr lang="en-US" altLang="zh-CN" sz="1200" b="1" dirty="0">
                    <a:latin typeface="宋体" panose="02010600030101010101" pitchFamily="2" charset="-122"/>
                  </a:rPr>
                  <a:t>(</a:t>
                </a:r>
                <a:r>
                  <a:rPr lang="en-US" altLang="zh-CN" sz="1200" b="1" i="1" dirty="0">
                    <a:latin typeface="Times New Roman" panose="02020603050405020304" pitchFamily="18" charset="0"/>
                  </a:rPr>
                  <a:t>x</a:t>
                </a:r>
                <a:r>
                  <a:rPr lang="en-US" altLang="zh-CN" sz="1200" b="1" dirty="0">
                    <a:latin typeface="宋体" panose="02010600030101010101" pitchFamily="2" charset="-122"/>
                  </a:rPr>
                  <a:t>, </a:t>
                </a:r>
                <a:r>
                  <a:rPr lang="en-US" altLang="zh-CN" sz="1200" b="1" i="1" dirty="0">
                    <a:latin typeface="Times New Roman" panose="02020603050405020304" pitchFamily="18" charset="0"/>
                  </a:rPr>
                  <a:t>y</a:t>
                </a:r>
                <a:r>
                  <a:rPr lang="en-US" altLang="zh-CN" sz="1200" b="1" dirty="0">
                    <a:latin typeface="宋体" panose="02010600030101010101" pitchFamily="2" charset="-122"/>
                  </a:rPr>
                  <a:t>): </a:t>
                </a:r>
                <a:r>
                  <a:rPr lang="en-US" altLang="zh-CN" sz="1200" b="1" i="1" dirty="0">
                    <a:latin typeface="Times New Roman" panose="02020603050405020304" pitchFamily="18" charset="0"/>
                  </a:rPr>
                  <a:t>x</a:t>
                </a:r>
                <a:r>
                  <a:rPr lang="zh-CN" altLang="en-US" sz="1200" b="1" dirty="0">
                    <a:latin typeface="宋体" panose="02010600030101010101" pitchFamily="2" charset="-122"/>
                  </a:rPr>
                  <a:t>喜欢</a:t>
                </a:r>
                <a:r>
                  <a:rPr lang="en-US" altLang="zh-CN" sz="1200" b="1" i="1" dirty="0">
                    <a:latin typeface="Times New Roman" panose="02020603050405020304" pitchFamily="18" charset="0"/>
                  </a:rPr>
                  <a:t>y</a:t>
                </a:r>
                <a:r>
                  <a:rPr lang="zh-CN" altLang="en-US" sz="1200" b="1" dirty="0">
                    <a:latin typeface="Times New Roman" panose="02020603050405020304" pitchFamily="18" charset="0"/>
                  </a:rPr>
                  <a:t>。</a:t>
                </a:r>
              </a:p>
              <a:p>
                <a:pPr algn="l">
                  <a:spcBef>
                    <a:spcPct val="4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   定义个体：</a:t>
                </a:r>
                <a:r>
                  <a:rPr lang="en-US" altLang="zh-CN" sz="1200" b="1" i="1" dirty="0">
                    <a:latin typeface="Times New Roman" panose="02020603050405020304" pitchFamily="18" charset="0"/>
                  </a:rPr>
                  <a:t>x</a:t>
                </a:r>
                <a:r>
                  <a:rPr lang="zh-CN" altLang="en-US" sz="1200" b="1" i="1" dirty="0">
                    <a:latin typeface="Times New Roman" panose="02020603050405020304" pitchFamily="18" charset="0"/>
                  </a:rPr>
                  <a:t>：人</a:t>
                </a:r>
              </a:p>
              <a:p>
                <a:pPr algn="l">
                  <a:spcBef>
                    <a:spcPct val="4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            </a:t>
                </a:r>
                <a:r>
                  <a:rPr lang="zh-CN" altLang="en-US" sz="1200" b="1" dirty="0">
                    <a:latin typeface="宋体" panose="02010600030101010101" pitchFamily="2" charset="-122"/>
                  </a:rPr>
                  <a:t> </a:t>
                </a:r>
                <a:r>
                  <a:rPr lang="en-US" altLang="zh-CN" sz="1200" b="1" i="1" dirty="0" err="1">
                    <a:latin typeface="Times New Roman" panose="02020603050405020304" pitchFamily="18" charset="0"/>
                  </a:rPr>
                  <a:t>meihua</a:t>
                </a:r>
                <a:r>
                  <a:rPr lang="en-US" altLang="zh-CN" sz="1200" b="1" dirty="0">
                    <a:latin typeface="宋体" panose="02010600030101010101" pitchFamily="2" charset="-122"/>
                  </a:rPr>
                  <a:t>:</a:t>
                </a:r>
                <a:r>
                  <a:rPr lang="zh-CN" altLang="en-US" sz="1200" b="1" dirty="0">
                    <a:latin typeface="宋体" panose="02010600030101010101" pitchFamily="2" charset="-122"/>
                  </a:rPr>
                  <a:t>梅花</a:t>
                </a:r>
              </a:p>
              <a:p>
                <a:pPr algn="l">
                  <a:spcBef>
                    <a:spcPct val="20000"/>
                  </a:spcBef>
                  <a:buClr>
                    <a:srgbClr val="0000FF"/>
                  </a:buClr>
                  <a:buFont typeface="仿宋_GB2312" pitchFamily="49" charset="-122"/>
                  <a:buNone/>
                </a:pPr>
                <a:r>
                  <a:rPr lang="zh-CN" altLang="en-US" sz="1200" b="1" dirty="0">
                    <a:latin typeface="宋体" panose="02010600030101010101" pitchFamily="2" charset="-122"/>
                  </a:rPr>
                  <a:t>             </a:t>
                </a:r>
                <a:r>
                  <a:rPr lang="en-US" altLang="zh-CN" sz="1200" b="1" i="1" dirty="0" err="1">
                    <a:latin typeface="Times New Roman" panose="02020603050405020304" pitchFamily="18" charset="0"/>
                  </a:rPr>
                  <a:t>juhua</a:t>
                </a:r>
                <a:r>
                  <a:rPr lang="en-US" altLang="zh-CN" sz="1200" b="1" dirty="0">
                    <a:latin typeface="宋体" panose="02010600030101010101" pitchFamily="2" charset="-122"/>
                  </a:rPr>
                  <a:t>:</a:t>
                </a:r>
                <a:r>
                  <a:rPr lang="zh-CN" altLang="en-US" sz="1200" b="1" dirty="0">
                    <a:latin typeface="宋体" panose="02010600030101010101" pitchFamily="2" charset="-122"/>
                  </a:rPr>
                  <a:t>菊花</a:t>
                </a:r>
              </a:p>
              <a:p>
                <a:pPr algn="l">
                  <a:spcBef>
                    <a:spcPct val="20000"/>
                  </a:spcBef>
                  <a:buClr>
                    <a:srgbClr val="0000FF"/>
                  </a:buClr>
                  <a:buFont typeface="仿宋_GB2312" pitchFamily="49" charset="-122"/>
                  <a:buNone/>
                </a:pPr>
                <a:r>
                  <a:rPr lang="zh-CN" altLang="en-US" sz="1200" b="1" dirty="0">
                    <a:solidFill>
                      <a:srgbClr val="006600"/>
                    </a:solidFill>
                    <a:latin typeface="宋体" panose="02010600030101010101" pitchFamily="2" charset="-122"/>
                  </a:rPr>
                  <a:t>   </a:t>
                </a:r>
                <a:r>
                  <a:rPr lang="zh-CN" altLang="en-US" sz="1200" b="1" dirty="0">
                    <a:solidFill>
                      <a:srgbClr val="0066FF"/>
                    </a:solidFill>
                    <a:latin typeface="宋体" panose="02010600030101010101" pitchFamily="2" charset="-122"/>
                  </a:rPr>
                  <a:t>表示为：</a:t>
                </a:r>
                <a14:m>
                  <m:oMath xmlns:m="http://schemas.openxmlformats.org/officeDocument/2006/math">
                    <m:d>
                      <m:dPr>
                        <m:ctrlPr>
                          <a:rPr lang="zh-CN" altLang="en-US" sz="1200" i="1" kern="1200" smtClean="0">
                            <a:solidFill>
                              <a:schemeClr val="tx1"/>
                            </a:solidFill>
                            <a:latin typeface="Cambria Math" panose="02040503050406030204" pitchFamily="18" charset="0"/>
                            <a:ea typeface="+mn-ea"/>
                            <a:cs typeface="+mn-cs"/>
                          </a:rPr>
                        </m:ctrlPr>
                      </m:dPr>
                      <m:e>
                        <m:r>
                          <a:rPr lang="zh-CN" altLang="en-US" sz="1200" kern="1200">
                            <a:solidFill>
                              <a:schemeClr val="tx1"/>
                            </a:solidFill>
                            <a:latin typeface="Cambria Math" panose="02040503050406030204" pitchFamily="18" charset="0"/>
                            <a:ea typeface="+mn-ea"/>
                            <a:cs typeface="+mn-cs"/>
                          </a:rPr>
                          <m:t>∃</m:t>
                        </m:r>
                        <m:r>
                          <m:rPr>
                            <m:nor/>
                          </m:rPr>
                          <a:rPr lang="zh-CN" altLang="en-US" sz="1200" i="1" kern="1200">
                            <a:solidFill>
                              <a:schemeClr val="tx1"/>
                            </a:solidFill>
                            <a:latin typeface="+mn-lt"/>
                            <a:ea typeface="+mn-ea"/>
                            <a:cs typeface="+mn-cs"/>
                          </a:rPr>
                          <m:t>x</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𝐿𝐼𝐾𝐸</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𝑚𝑒𝑖h𝑢𝑎</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𝐿𝐼𝐾𝐸</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𝑗𝑢h𝑢𝑎</m:t>
                        </m:r>
                        <m:r>
                          <a:rPr lang="zh-CN" altLang="en-US" sz="1200" i="0" kern="1200">
                            <a:solidFill>
                              <a:schemeClr val="tx1"/>
                            </a:solidFill>
                            <a:latin typeface="Cambria Math" panose="02040503050406030204" pitchFamily="18" charset="0"/>
                            <a:ea typeface="+mn-ea"/>
                            <a:cs typeface="+mn-cs"/>
                          </a:rPr>
                          <m:t>)</m:t>
                        </m:r>
                      </m:e>
                    </m:d>
                  </m:oMath>
                </a14:m>
                <a:endParaRPr lang="en-US" altLang="zh-CN" dirty="0"/>
              </a:p>
              <a:p>
                <a:pPr algn="l">
                  <a:spcBef>
                    <a:spcPct val="20000"/>
                  </a:spcBef>
                  <a:buClr>
                    <a:srgbClr val="0000FF"/>
                  </a:buClr>
                  <a:buFont typeface="仿宋_GB2312" pitchFamily="49" charset="-122"/>
                  <a:buNone/>
                </a:pPr>
                <a:endParaRPr lang="en-US" altLang="zh-CN" dirty="0"/>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定义谓词：</a:t>
                </a:r>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     </a:t>
                </a:r>
                <a:r>
                  <a:rPr lang="en-US" altLang="zh-CN" sz="1200" b="1" i="1" dirty="0">
                    <a:latin typeface="Times New Roman" panose="02020603050405020304" pitchFamily="18" charset="0"/>
                  </a:rPr>
                  <a:t>LIKEPLAY</a:t>
                </a:r>
                <a:r>
                  <a:rPr lang="en-US" altLang="zh-CN" sz="1200" b="1" dirty="0">
                    <a:latin typeface="Arial" panose="020B0604020202020204" pitchFamily="34" charset="0"/>
                  </a:rPr>
                  <a:t>(</a:t>
                </a:r>
                <a:r>
                  <a:rPr lang="en-US" altLang="zh-CN" sz="1200" b="1" i="1" dirty="0">
                    <a:latin typeface="Times New Roman" panose="02020603050405020304" pitchFamily="18" charset="0"/>
                  </a:rPr>
                  <a:t>x</a:t>
                </a:r>
                <a:r>
                  <a:rPr lang="en-US" altLang="zh-CN" sz="1200" b="1" dirty="0">
                    <a:latin typeface="Arial" panose="020B0604020202020204" pitchFamily="34" charset="0"/>
                  </a:rPr>
                  <a:t>, </a:t>
                </a:r>
                <a:r>
                  <a:rPr lang="en-US" altLang="zh-CN" sz="1200" b="1" i="1" dirty="0">
                    <a:latin typeface="Times New Roman" panose="02020603050405020304" pitchFamily="18" charset="0"/>
                  </a:rPr>
                  <a:t>y</a:t>
                </a:r>
                <a:r>
                  <a:rPr lang="en-US" altLang="zh-CN" sz="1200" b="1" dirty="0">
                    <a:latin typeface="Arial" panose="020B0604020202020204" pitchFamily="34" charset="0"/>
                  </a:rPr>
                  <a:t>): </a:t>
                </a:r>
                <a:r>
                  <a:rPr lang="en-US" altLang="zh-CN" sz="1200" b="1" i="1" dirty="0">
                    <a:latin typeface="Times New Roman" panose="02020603050405020304" pitchFamily="18" charset="0"/>
                  </a:rPr>
                  <a:t>x</a:t>
                </a:r>
                <a:r>
                  <a:rPr lang="zh-CN" altLang="en-US" sz="1200" b="1" dirty="0">
                    <a:latin typeface="Arial" panose="020B0604020202020204" pitchFamily="34" charset="0"/>
                  </a:rPr>
                  <a:t>喜欢玩</a:t>
                </a:r>
                <a:r>
                  <a:rPr lang="en-US" altLang="zh-CN" sz="1200" b="1" i="1" dirty="0">
                    <a:latin typeface="Times New Roman" panose="02020603050405020304" pitchFamily="18" charset="0"/>
                  </a:rPr>
                  <a:t>y</a:t>
                </a:r>
                <a:r>
                  <a:rPr lang="zh-CN" altLang="en-US" sz="1200" b="1" dirty="0">
                    <a:latin typeface="Times New Roman" panose="02020603050405020304" pitchFamily="18" charset="0"/>
                  </a:rPr>
                  <a:t>。</a:t>
                </a:r>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定义个体：</a:t>
                </a:r>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     </a:t>
                </a:r>
                <a:r>
                  <a:rPr lang="en-US" altLang="zh-CN" sz="1200" b="1" i="1" dirty="0">
                    <a:latin typeface="Times New Roman" panose="02020603050405020304" pitchFamily="18" charset="0"/>
                  </a:rPr>
                  <a:t>basketball:</a:t>
                </a:r>
                <a:r>
                  <a:rPr lang="zh-CN" altLang="en-US" sz="1200" b="1" i="1" dirty="0">
                    <a:latin typeface="Times New Roman" panose="02020603050405020304" pitchFamily="18" charset="0"/>
                  </a:rPr>
                  <a:t>篮球  </a:t>
                </a:r>
                <a:r>
                  <a:rPr lang="en-US" altLang="zh-CN" sz="1200" b="1" i="1" dirty="0">
                    <a:latin typeface="Times New Roman" panose="02020603050405020304" pitchFamily="18" charset="0"/>
                  </a:rPr>
                  <a:t>football:</a:t>
                </a:r>
                <a:r>
                  <a:rPr lang="zh-CN" altLang="en-US" sz="1200" b="1" i="1" dirty="0">
                    <a:latin typeface="Times New Roman" panose="02020603050405020304" pitchFamily="18" charset="0"/>
                  </a:rPr>
                  <a:t>足球</a:t>
                </a:r>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表示为：</a:t>
                </a:r>
              </a:p>
              <a:p>
                <a:pPr algn="l">
                  <a:spcBef>
                    <a:spcPct val="20000"/>
                  </a:spcBef>
                  <a:buClr>
                    <a:srgbClr val="0000FF"/>
                  </a:buClr>
                  <a:buFont typeface="仿宋_GB2312" pitchFamily="49" charset="-122"/>
                  <a:buNone/>
                </a:pPr>
                <a14:m>
                  <m:oMathPara xmlns:m="http://schemas.openxmlformats.org/officeDocument/2006/math">
                    <m:oMathParaPr>
                      <m:jc m:val="centerGroup"/>
                    </m:oMathParaPr>
                    <m:oMath xmlns:m="http://schemas.openxmlformats.org/officeDocument/2006/math">
                      <m:d>
                        <m:dPr>
                          <m:ctrlPr>
                            <a:rPr lang="zh-CN" altLang="en-US" sz="1200" i="1" kern="1200" smtClean="0">
                              <a:solidFill>
                                <a:schemeClr val="tx1"/>
                              </a:solidFill>
                              <a:latin typeface="Cambria Math" panose="02040503050406030204" pitchFamily="18" charset="0"/>
                              <a:ea typeface="+mn-ea"/>
                              <a:cs typeface="+mn-cs"/>
                            </a:rPr>
                          </m:ctrlPr>
                        </m:dPr>
                        <m:e>
                          <m:r>
                            <a:rPr lang="zh-CN" altLang="en-US" sz="120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𝐿𝐼𝐾𝐸𝑃𝐿𝐴𝑌</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𝑏𝑎𝑠𝑘𝑒𝑡𝑏𝑎𝑙𝑙</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𝐿𝐼𝐾𝐸𝑃𝐿𝐴𝑌</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𝑓𝑜𝑜𝑡𝑏𝑎𝑙𝑙</m:t>
                          </m:r>
                          <m:r>
                            <a:rPr lang="zh-CN" altLang="en-US" sz="1200" i="0" kern="1200">
                              <a:solidFill>
                                <a:schemeClr val="tx1"/>
                              </a:solidFill>
                              <a:latin typeface="Cambria Math" panose="02040503050406030204" pitchFamily="18" charset="0"/>
                              <a:ea typeface="+mn-ea"/>
                              <a:cs typeface="+mn-cs"/>
                            </a:rPr>
                            <m:t>)</m:t>
                          </m:r>
                        </m:e>
                      </m:d>
                    </m:oMath>
                  </m:oMathPara>
                </a14:m>
                <a:endParaRPr lang="en-US" altLang="zh-CN" b="1" dirty="0"/>
              </a:p>
              <a:p>
                <a:pPr algn="l">
                  <a:spcBef>
                    <a:spcPct val="20000"/>
                  </a:spcBef>
                  <a:buClr>
                    <a:srgbClr val="0000FF"/>
                  </a:buClr>
                  <a:buFont typeface="仿宋_GB2312" pitchFamily="49" charset="-122"/>
                  <a:buNone/>
                </a:pPr>
                <a:endParaRPr lang="en-US" altLang="zh-CN" b="1" dirty="0"/>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定义谓词：</a:t>
                </a:r>
                <a:r>
                  <a:rPr lang="en-US" altLang="zh-CN" sz="1200" b="1" dirty="0">
                    <a:latin typeface="Times New Roman" panose="02020603050405020304" pitchFamily="18" charset="0"/>
                  </a:rPr>
                  <a:t>TAKES(x, y): </a:t>
                </a:r>
                <a:r>
                  <a:rPr lang="zh-CN" altLang="en-US" sz="1200" b="1" dirty="0">
                    <a:latin typeface="Times New Roman" panose="02020603050405020304" pitchFamily="18" charset="0"/>
                  </a:rPr>
                  <a:t>学生 </a:t>
                </a:r>
                <a:r>
                  <a:rPr lang="en-US" altLang="zh-CN" sz="1200" b="1" dirty="0">
                    <a:latin typeface="Times New Roman" panose="02020603050405020304" pitchFamily="18" charset="0"/>
                  </a:rPr>
                  <a:t>x </a:t>
                </a:r>
                <a:r>
                  <a:rPr lang="zh-CN" altLang="en-US" sz="1200" b="1" dirty="0">
                    <a:latin typeface="Times New Roman" panose="02020603050405020304" pitchFamily="18" charset="0"/>
                  </a:rPr>
                  <a:t>选修了课程 </a:t>
                </a:r>
                <a:r>
                  <a:rPr lang="en-US" altLang="zh-CN" sz="1200" b="1" dirty="0">
                    <a:latin typeface="Times New Roman" panose="02020603050405020304" pitchFamily="18" charset="0"/>
                  </a:rPr>
                  <a:t>y</a:t>
                </a:r>
              </a:p>
              <a:p>
                <a:pPr algn="l">
                  <a:spcBef>
                    <a:spcPct val="20000"/>
                  </a:spcBef>
                  <a:buClr>
                    <a:srgbClr val="0000FF"/>
                  </a:buClr>
                  <a:buFont typeface="仿宋_GB2312" pitchFamily="49" charset="-122"/>
                  <a:buNone/>
                </a:pPr>
                <a:r>
                  <a:rPr lang="en-US" altLang="zh-CN" sz="1200" b="1" dirty="0">
                    <a:latin typeface="Times New Roman" panose="02020603050405020304" pitchFamily="18" charset="0"/>
                  </a:rPr>
                  <a:t>                     STUDENT(x): x </a:t>
                </a:r>
                <a:r>
                  <a:rPr lang="zh-CN" altLang="en-US" sz="1200" b="1" dirty="0">
                    <a:latin typeface="Times New Roman" panose="02020603050405020304" pitchFamily="18" charset="0"/>
                  </a:rPr>
                  <a:t>是学生</a:t>
                </a:r>
              </a:p>
              <a:p>
                <a:pPr algn="l">
                  <a:spcBef>
                    <a:spcPct val="2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定义个体：</a:t>
                </a:r>
                <a:r>
                  <a:rPr lang="zh-CN" altLang="en-US" sz="1200" b="1" dirty="0">
                    <a:latin typeface="Times New Roman" panose="02020603050405020304" pitchFamily="18" charset="0"/>
                  </a:rPr>
                  <a:t> </a:t>
                </a:r>
                <a:r>
                  <a:rPr lang="en-US" altLang="zh-CN" sz="1200" b="1" dirty="0">
                    <a:latin typeface="Times New Roman" panose="02020603050405020304" pitchFamily="18" charset="0"/>
                  </a:rPr>
                  <a:t>H: </a:t>
                </a:r>
                <a:r>
                  <a:rPr lang="zh-CN" altLang="en-US" sz="1200" b="1" dirty="0">
                    <a:latin typeface="Times New Roman" panose="02020603050405020304" pitchFamily="18" charset="0"/>
                  </a:rPr>
                  <a:t>历史课程</a:t>
                </a:r>
              </a:p>
              <a:p>
                <a:pPr algn="l">
                  <a:spcBef>
                    <a:spcPct val="20000"/>
                  </a:spcBef>
                  <a:buClr>
                    <a:srgbClr val="0000FF"/>
                  </a:buClr>
                  <a:buFont typeface="仿宋_GB2312" pitchFamily="49" charset="-122"/>
                  <a:buNone/>
                </a:pPr>
                <a:r>
                  <a:rPr lang="zh-CN" altLang="en-US" sz="1200" b="1" dirty="0">
                    <a:latin typeface="Times New Roman" panose="02020603050405020304" pitchFamily="18" charset="0"/>
                  </a:rPr>
                  <a:t>                     </a:t>
                </a:r>
                <a:r>
                  <a:rPr lang="en-US" altLang="zh-CN" sz="1200" b="1" dirty="0">
                    <a:latin typeface="Times New Roman" panose="02020603050405020304" pitchFamily="18" charset="0"/>
                  </a:rPr>
                  <a:t>B: </a:t>
                </a:r>
                <a:r>
                  <a:rPr lang="zh-CN" altLang="en-US" sz="1200" b="1" dirty="0">
                    <a:latin typeface="Times New Roman" panose="02020603050405020304" pitchFamily="18" charset="0"/>
                  </a:rPr>
                  <a:t>生物课程</a:t>
                </a:r>
              </a:p>
              <a:p>
                <a:pPr algn="l">
                  <a:spcBef>
                    <a:spcPct val="2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表示为：</a:t>
                </a:r>
              </a:p>
              <a:p>
                <a:pPr algn="l">
                  <a:spcBef>
                    <a:spcPct val="20000"/>
                  </a:spcBef>
                  <a:buClr>
                    <a:srgbClr val="0000FF"/>
                  </a:buClr>
                  <a:buFont typeface="仿宋_GB2312" pitchFamily="49" charset="-122"/>
                  <a:buNone/>
                </a:pPr>
                <a14:m>
                  <m:oMathPara xmlns:m="http://schemas.openxmlformats.org/officeDocument/2006/math">
                    <m:oMathParaPr>
                      <m:jc m:val="centerGroup"/>
                    </m:oMathParaPr>
                    <m:oMath xmlns:m="http://schemas.openxmlformats.org/officeDocument/2006/math">
                      <m:d>
                        <m:dPr>
                          <m:begChr m:val=""/>
                          <m:ctrlPr>
                            <a:rPr lang="zh-CN" altLang="en-US" sz="1200" i="1" kern="1200" smtClean="0">
                              <a:solidFill>
                                <a:schemeClr val="tx1"/>
                              </a:solidFill>
                              <a:latin typeface="Cambria Math" panose="02040503050406030204" pitchFamily="18" charset="0"/>
                              <a:ea typeface="+mn-ea"/>
                              <a:cs typeface="+mn-cs"/>
                            </a:rPr>
                          </m:ctrlPr>
                        </m:dPr>
                        <m:e>
                          <m:r>
                            <a:rPr lang="zh-CN" altLang="en-US" sz="1200" kern="1200">
                              <a:solidFill>
                                <a:schemeClr val="tx1"/>
                              </a:solidFill>
                              <a:latin typeface="Cambria Math" panose="02040503050406030204" pitchFamily="18" charset="0"/>
                              <a:ea typeface="+mn-ea"/>
                              <a:cs typeface="+mn-cs"/>
                            </a:rPr>
                            <m:t>¬</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𝑆𝑇𝑈𝐷𝐸𝑁𝑇</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𝑇𝐴𝐾𝐸𝑆</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𝐻</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𝑇𝐴𝐾𝐸𝑆</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𝐵</m:t>
                          </m:r>
                          <m:r>
                            <a:rPr lang="zh-CN" altLang="en-US" sz="1200" i="0" kern="1200">
                              <a:solidFill>
                                <a:schemeClr val="tx1"/>
                              </a:solidFill>
                              <a:latin typeface="Cambria Math" panose="02040503050406030204" pitchFamily="18" charset="0"/>
                              <a:ea typeface="+mn-ea"/>
                              <a:cs typeface="+mn-cs"/>
                            </a:rPr>
                            <m:t>)</m:t>
                          </m:r>
                        </m:e>
                      </m:d>
                    </m:oMath>
                  </m:oMathPara>
                </a14:m>
                <a:endParaRPr lang="zh-CN" altLang="zh-CN" b="1" dirty="0"/>
              </a:p>
            </p:txBody>
          </p:sp>
        </mc:Choice>
        <mc:Fallback>
          <p:sp>
            <p:nvSpPr>
              <p:cNvPr id="477187" name="Rectangle 3"/>
              <p:cNvSpPr>
                <a:spLocks noGrp="1" noChangeArrowheads="1"/>
              </p:cNvSpPr>
              <p:nvPr>
                <p:ph type="body" idx="1"/>
              </p:nvPr>
            </p:nvSpPr>
            <p:spPr/>
            <p:txBody>
              <a:bodyPr/>
              <a:lstStyle/>
              <a:p>
                <a:pPr algn="l">
                  <a:spcBef>
                    <a:spcPct val="80000"/>
                  </a:spcBef>
                  <a:buClr>
                    <a:srgbClr val="0000FF"/>
                  </a:buClr>
                  <a:buFont typeface="仿宋_GB2312" pitchFamily="49" charset="-122"/>
                  <a:buNone/>
                </a:pPr>
                <a:r>
                  <a:rPr lang="zh-CN" altLang="en-US" sz="1200" b="1" dirty="0">
                    <a:solidFill>
                      <a:srgbClr val="006600"/>
                    </a:solidFill>
                    <a:latin typeface="宋体" panose="02010600030101010101" pitchFamily="2" charset="-122"/>
                  </a:rPr>
                  <a:t> </a:t>
                </a:r>
                <a:r>
                  <a:rPr lang="zh-CN" altLang="en-US" sz="1200" b="1" dirty="0">
                    <a:solidFill>
                      <a:srgbClr val="0066FF"/>
                    </a:solidFill>
                    <a:latin typeface="宋体" panose="02010600030101010101" pitchFamily="2" charset="-122"/>
                  </a:rPr>
                  <a:t>定义谓词：</a:t>
                </a:r>
                <a:r>
                  <a:rPr lang="en-US" altLang="zh-CN" sz="1200" b="1" i="1" dirty="0">
                    <a:latin typeface="Times New Roman" panose="02020603050405020304" pitchFamily="18" charset="0"/>
                  </a:rPr>
                  <a:t>LIKE</a:t>
                </a:r>
                <a:r>
                  <a:rPr lang="en-US" altLang="zh-CN" sz="1200" b="1" dirty="0">
                    <a:latin typeface="宋体" panose="02010600030101010101" pitchFamily="2" charset="-122"/>
                  </a:rPr>
                  <a:t>(</a:t>
                </a:r>
                <a:r>
                  <a:rPr lang="en-US" altLang="zh-CN" sz="1200" b="1" i="1" dirty="0">
                    <a:latin typeface="Times New Roman" panose="02020603050405020304" pitchFamily="18" charset="0"/>
                  </a:rPr>
                  <a:t>x</a:t>
                </a:r>
                <a:r>
                  <a:rPr lang="en-US" altLang="zh-CN" sz="1200" b="1" dirty="0">
                    <a:latin typeface="宋体" panose="02010600030101010101" pitchFamily="2" charset="-122"/>
                  </a:rPr>
                  <a:t>, </a:t>
                </a:r>
                <a:r>
                  <a:rPr lang="en-US" altLang="zh-CN" sz="1200" b="1" i="1" dirty="0">
                    <a:latin typeface="Times New Roman" panose="02020603050405020304" pitchFamily="18" charset="0"/>
                  </a:rPr>
                  <a:t>y</a:t>
                </a:r>
                <a:r>
                  <a:rPr lang="en-US" altLang="zh-CN" sz="1200" b="1" dirty="0">
                    <a:latin typeface="宋体" panose="02010600030101010101" pitchFamily="2" charset="-122"/>
                  </a:rPr>
                  <a:t>): </a:t>
                </a:r>
                <a:r>
                  <a:rPr lang="en-US" altLang="zh-CN" sz="1200" b="1" i="1" dirty="0">
                    <a:latin typeface="Times New Roman" panose="02020603050405020304" pitchFamily="18" charset="0"/>
                  </a:rPr>
                  <a:t>x</a:t>
                </a:r>
                <a:r>
                  <a:rPr lang="zh-CN" altLang="en-US" sz="1200" b="1" dirty="0">
                    <a:latin typeface="宋体" panose="02010600030101010101" pitchFamily="2" charset="-122"/>
                  </a:rPr>
                  <a:t>喜欢</a:t>
                </a:r>
                <a:r>
                  <a:rPr lang="en-US" altLang="zh-CN" sz="1200" b="1" i="1" dirty="0">
                    <a:latin typeface="Times New Roman" panose="02020603050405020304" pitchFamily="18" charset="0"/>
                  </a:rPr>
                  <a:t>y</a:t>
                </a:r>
                <a:r>
                  <a:rPr lang="zh-CN" altLang="en-US" sz="1200" b="1" dirty="0">
                    <a:latin typeface="Times New Roman" panose="02020603050405020304" pitchFamily="18" charset="0"/>
                  </a:rPr>
                  <a:t>。</a:t>
                </a:r>
                <a:endParaRPr lang="zh-CN" altLang="en-US" sz="1200" b="1" dirty="0">
                  <a:latin typeface="Times New Roman" panose="02020603050405020304" pitchFamily="18" charset="0"/>
                </a:endParaRPr>
              </a:p>
              <a:p>
                <a:pPr algn="l">
                  <a:spcBef>
                    <a:spcPct val="4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   定义个体：</a:t>
                </a:r>
                <a:r>
                  <a:rPr lang="en-US" altLang="zh-CN" sz="1200" b="1" i="1" dirty="0">
                    <a:latin typeface="Times New Roman" panose="02020603050405020304" pitchFamily="18" charset="0"/>
                  </a:rPr>
                  <a:t>x</a:t>
                </a:r>
                <a:r>
                  <a:rPr lang="zh-CN" altLang="en-US" sz="1200" b="1" i="1" dirty="0">
                    <a:latin typeface="Times New Roman" panose="02020603050405020304" pitchFamily="18" charset="0"/>
                  </a:rPr>
                  <a:t>：人</a:t>
                </a:r>
                <a:endParaRPr lang="zh-CN" altLang="en-US" sz="1200" b="1" i="1" dirty="0">
                  <a:latin typeface="Times New Roman" panose="02020603050405020304" pitchFamily="18" charset="0"/>
                </a:endParaRPr>
              </a:p>
              <a:p>
                <a:pPr algn="l">
                  <a:spcBef>
                    <a:spcPct val="4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            </a:t>
                </a:r>
                <a:r>
                  <a:rPr lang="zh-CN" altLang="en-US" sz="1200" b="1" dirty="0">
                    <a:latin typeface="宋体" panose="02010600030101010101" pitchFamily="2" charset="-122"/>
                  </a:rPr>
                  <a:t> </a:t>
                </a:r>
                <a:r>
                  <a:rPr lang="en-US" altLang="zh-CN" sz="1200" b="1" i="1" dirty="0" err="1">
                    <a:latin typeface="Times New Roman" panose="02020603050405020304" pitchFamily="18" charset="0"/>
                  </a:rPr>
                  <a:t>meihua</a:t>
                </a:r>
                <a:r>
                  <a:rPr lang="en-US" altLang="zh-CN" sz="1200" b="1" dirty="0">
                    <a:latin typeface="宋体" panose="02010600030101010101" pitchFamily="2" charset="-122"/>
                  </a:rPr>
                  <a:t>:</a:t>
                </a:r>
                <a:r>
                  <a:rPr lang="zh-CN" altLang="en-US" sz="1200" b="1" dirty="0">
                    <a:latin typeface="宋体" panose="02010600030101010101" pitchFamily="2" charset="-122"/>
                  </a:rPr>
                  <a:t>梅花</a:t>
                </a:r>
                <a:endParaRPr lang="zh-CN" altLang="en-US" sz="1200" b="1" dirty="0">
                  <a:latin typeface="宋体" panose="02010600030101010101" pitchFamily="2" charset="-122"/>
                </a:endParaRPr>
              </a:p>
              <a:p>
                <a:pPr algn="l">
                  <a:spcBef>
                    <a:spcPct val="20000"/>
                  </a:spcBef>
                  <a:buClr>
                    <a:srgbClr val="0000FF"/>
                  </a:buClr>
                  <a:buFont typeface="仿宋_GB2312" pitchFamily="49" charset="-122"/>
                  <a:buNone/>
                </a:pPr>
                <a:r>
                  <a:rPr lang="zh-CN" altLang="en-US" sz="1200" b="1" dirty="0">
                    <a:latin typeface="宋体" panose="02010600030101010101" pitchFamily="2" charset="-122"/>
                  </a:rPr>
                  <a:t>             </a:t>
                </a:r>
                <a:r>
                  <a:rPr lang="en-US" altLang="zh-CN" sz="1200" b="1" i="1" dirty="0" err="1">
                    <a:latin typeface="Times New Roman" panose="02020603050405020304" pitchFamily="18" charset="0"/>
                  </a:rPr>
                  <a:t>juhua</a:t>
                </a:r>
                <a:r>
                  <a:rPr lang="en-US" altLang="zh-CN" sz="1200" b="1" dirty="0">
                    <a:latin typeface="宋体" panose="02010600030101010101" pitchFamily="2" charset="-122"/>
                  </a:rPr>
                  <a:t>:</a:t>
                </a:r>
                <a:r>
                  <a:rPr lang="zh-CN" altLang="en-US" sz="1200" b="1" dirty="0">
                    <a:latin typeface="宋体" panose="02010600030101010101" pitchFamily="2" charset="-122"/>
                  </a:rPr>
                  <a:t>菊花</a:t>
                </a:r>
                <a:endParaRPr lang="zh-CN" altLang="en-US" sz="1200" b="1" dirty="0">
                  <a:latin typeface="宋体" panose="02010600030101010101" pitchFamily="2" charset="-122"/>
                </a:endParaRPr>
              </a:p>
              <a:p>
                <a:pPr algn="l">
                  <a:spcBef>
                    <a:spcPct val="20000"/>
                  </a:spcBef>
                  <a:buClr>
                    <a:srgbClr val="0000FF"/>
                  </a:buClr>
                  <a:buFont typeface="仿宋_GB2312" pitchFamily="49" charset="-122"/>
                  <a:buNone/>
                </a:pPr>
                <a:r>
                  <a:rPr lang="zh-CN" altLang="en-US" sz="1200" b="1" dirty="0">
                    <a:solidFill>
                      <a:srgbClr val="006600"/>
                    </a:solidFill>
                    <a:latin typeface="宋体" panose="02010600030101010101" pitchFamily="2" charset="-122"/>
                  </a:rPr>
                  <a:t>   </a:t>
                </a:r>
                <a:r>
                  <a:rPr lang="zh-CN" altLang="en-US" sz="1200" b="1" dirty="0">
                    <a:solidFill>
                      <a:srgbClr val="0066FF"/>
                    </a:solidFill>
                    <a:latin typeface="宋体" panose="02010600030101010101" pitchFamily="2" charset="-122"/>
                  </a:rPr>
                  <a:t>表示为：</a:t>
                </a:r>
                <a:r>
                  <a:rPr lang="zh-CN" altLang="en-US" sz="1200" i="0" kern="1200">
                    <a:solidFill>
                      <a:schemeClr val="tx1"/>
                    </a:solidFill>
                    <a:latin typeface="+mn-lt"/>
                    <a:ea typeface="+mn-ea"/>
                    <a:cs typeface="+mn-cs"/>
                  </a:rPr>
                  <a:t>(∃"x" )(𝐿𝐼𝐾𝐸(𝑥,𝑚𝑒𝑖ℎ𝑢𝑎)∧𝐿𝐼𝐾𝐸(𝑥,𝑗𝑢ℎ𝑢𝑎))</a:t>
                </a:r>
                <a:endParaRPr lang="en-US" altLang="zh-CN" dirty="0"/>
              </a:p>
              <a:p>
                <a:pPr algn="l">
                  <a:spcBef>
                    <a:spcPct val="20000"/>
                  </a:spcBef>
                  <a:buClr>
                    <a:srgbClr val="0000FF"/>
                  </a:buClr>
                  <a:buFont typeface="仿宋_GB2312" pitchFamily="49" charset="-122"/>
                  <a:buNone/>
                </a:pPr>
                <a:endParaRPr lang="en-US" altLang="zh-CN" dirty="0"/>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定义谓词：</a:t>
                </a:r>
                <a:endParaRPr lang="zh-CN" altLang="en-US" sz="1200" b="1" dirty="0">
                  <a:solidFill>
                    <a:srgbClr val="0066FF"/>
                  </a:solidFill>
                  <a:latin typeface="宋体" panose="02010600030101010101" pitchFamily="2" charset="-122"/>
                </a:endParaRPr>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     </a:t>
                </a:r>
                <a:r>
                  <a:rPr lang="en-US" altLang="zh-CN" sz="1200" b="1" i="1" dirty="0">
                    <a:latin typeface="Times New Roman" panose="02020603050405020304" pitchFamily="18" charset="0"/>
                  </a:rPr>
                  <a:t>LIKEPLAY</a:t>
                </a:r>
                <a:r>
                  <a:rPr lang="en-US" altLang="zh-CN" sz="1200" b="1" dirty="0">
                    <a:latin typeface="Arial" panose="020B0604020202020204" pitchFamily="34" charset="0"/>
                  </a:rPr>
                  <a:t>(</a:t>
                </a:r>
                <a:r>
                  <a:rPr lang="en-US" altLang="zh-CN" sz="1200" b="1" i="1" dirty="0">
                    <a:latin typeface="Times New Roman" panose="02020603050405020304" pitchFamily="18" charset="0"/>
                  </a:rPr>
                  <a:t>x</a:t>
                </a:r>
                <a:r>
                  <a:rPr lang="en-US" altLang="zh-CN" sz="1200" b="1" dirty="0">
                    <a:latin typeface="Arial" panose="020B0604020202020204" pitchFamily="34" charset="0"/>
                  </a:rPr>
                  <a:t>, </a:t>
                </a:r>
                <a:r>
                  <a:rPr lang="en-US" altLang="zh-CN" sz="1200" b="1" i="1" dirty="0">
                    <a:latin typeface="Times New Roman" panose="02020603050405020304" pitchFamily="18" charset="0"/>
                  </a:rPr>
                  <a:t>y</a:t>
                </a:r>
                <a:r>
                  <a:rPr lang="en-US" altLang="zh-CN" sz="1200" b="1" dirty="0">
                    <a:latin typeface="Arial" panose="020B0604020202020204" pitchFamily="34" charset="0"/>
                  </a:rPr>
                  <a:t>): </a:t>
                </a:r>
                <a:r>
                  <a:rPr lang="en-US" altLang="zh-CN" sz="1200" b="1" i="1" dirty="0">
                    <a:latin typeface="Times New Roman" panose="02020603050405020304" pitchFamily="18" charset="0"/>
                  </a:rPr>
                  <a:t>x</a:t>
                </a:r>
                <a:r>
                  <a:rPr lang="zh-CN" altLang="en-US" sz="1200" b="1" dirty="0">
                    <a:latin typeface="Arial" panose="020B0604020202020204" pitchFamily="34" charset="0"/>
                  </a:rPr>
                  <a:t>喜欢玩</a:t>
                </a:r>
                <a:r>
                  <a:rPr lang="en-US" altLang="zh-CN" sz="1200" b="1" i="1" dirty="0">
                    <a:latin typeface="Times New Roman" panose="02020603050405020304" pitchFamily="18" charset="0"/>
                  </a:rPr>
                  <a:t>y</a:t>
                </a:r>
                <a:r>
                  <a:rPr lang="zh-CN" altLang="en-US" sz="1200" b="1" dirty="0">
                    <a:latin typeface="Times New Roman" panose="02020603050405020304" pitchFamily="18" charset="0"/>
                  </a:rPr>
                  <a:t>。</a:t>
                </a:r>
                <a:endParaRPr lang="zh-CN" altLang="en-US" sz="1200" b="1" dirty="0">
                  <a:latin typeface="Times New Roman" panose="02020603050405020304" pitchFamily="18" charset="0"/>
                </a:endParaRPr>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定义个体：</a:t>
                </a:r>
                <a:endParaRPr lang="zh-CN" altLang="en-US" sz="1200" b="1" dirty="0">
                  <a:solidFill>
                    <a:srgbClr val="0066FF"/>
                  </a:solidFill>
                  <a:latin typeface="宋体" panose="02010600030101010101" pitchFamily="2" charset="-122"/>
                </a:endParaRPr>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     </a:t>
                </a:r>
                <a:r>
                  <a:rPr lang="en-US" altLang="zh-CN" sz="1200" b="1" i="1" dirty="0">
                    <a:latin typeface="Times New Roman" panose="02020603050405020304" pitchFamily="18" charset="0"/>
                  </a:rPr>
                  <a:t>basketball:</a:t>
                </a:r>
                <a:r>
                  <a:rPr lang="zh-CN" altLang="en-US" sz="1200" b="1" i="1" dirty="0">
                    <a:latin typeface="Times New Roman" panose="02020603050405020304" pitchFamily="18" charset="0"/>
                  </a:rPr>
                  <a:t>篮球  </a:t>
                </a:r>
                <a:r>
                  <a:rPr lang="en-US" altLang="zh-CN" sz="1200" b="1" i="1" dirty="0">
                    <a:latin typeface="Times New Roman" panose="02020603050405020304" pitchFamily="18" charset="0"/>
                  </a:rPr>
                  <a:t>football:</a:t>
                </a:r>
                <a:r>
                  <a:rPr lang="zh-CN" altLang="en-US" sz="1200" b="1" i="1" dirty="0">
                    <a:latin typeface="Times New Roman" panose="02020603050405020304" pitchFamily="18" charset="0"/>
                  </a:rPr>
                  <a:t>足球</a:t>
                </a:r>
                <a:endParaRPr lang="zh-CN" altLang="en-US" sz="1200" b="1" i="1" dirty="0">
                  <a:latin typeface="Times New Roman" panose="02020603050405020304" pitchFamily="18" charset="0"/>
                </a:endParaRPr>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表示为：</a:t>
                </a:r>
                <a:endParaRPr lang="zh-CN" altLang="en-US" sz="1200" b="1" dirty="0">
                  <a:solidFill>
                    <a:srgbClr val="0066FF"/>
                  </a:solidFill>
                  <a:latin typeface="宋体" panose="02010600030101010101" pitchFamily="2" charset="-122"/>
                </a:endParaRPr>
              </a:p>
              <a:p>
                <a:pPr algn="l">
                  <a:spcBef>
                    <a:spcPct val="20000"/>
                  </a:spcBef>
                  <a:buClr>
                    <a:srgbClr val="0000FF"/>
                  </a:buClr>
                  <a:buFont typeface="仿宋_GB2312" pitchFamily="49" charset="-122"/>
                  <a:buNone/>
                </a:pPr>
                <a:r>
                  <a:rPr lang="zh-CN" altLang="en-US" sz="1200" i="0" kern="1200">
                    <a:solidFill>
                      <a:schemeClr val="tx1"/>
                    </a:solidFill>
                    <a:latin typeface="+mn-lt"/>
                    <a:ea typeface="+mn-ea"/>
                    <a:cs typeface="+mn-cs"/>
                  </a:rPr>
                  <a:t>(∃𝑥)(𝐿𝐼𝐾𝐸𝑃𝐿𝐴𝑌(𝑥,𝑏𝑎𝑠𝑘𝑒𝑡𝑏𝑎𝑙𝑙)→𝐿𝐼𝐾𝐸𝑃𝐿𝐴𝑌(𝑥,𝑓𝑜𝑜𝑡𝑏𝑎𝑙𝑙))</a:t>
                </a:r>
                <a:endParaRPr lang="en-US" altLang="zh-CN" b="1" dirty="0"/>
              </a:p>
              <a:p>
                <a:pPr algn="l">
                  <a:spcBef>
                    <a:spcPct val="20000"/>
                  </a:spcBef>
                  <a:buClr>
                    <a:srgbClr val="0000FF"/>
                  </a:buClr>
                  <a:buFont typeface="仿宋_GB2312" pitchFamily="49" charset="-122"/>
                  <a:buNone/>
                </a:pPr>
                <a:endParaRPr lang="en-US" altLang="zh-CN" b="1" dirty="0"/>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定义谓词：</a:t>
                </a:r>
                <a:r>
                  <a:rPr lang="en-US" altLang="zh-CN" sz="1200" b="1" dirty="0">
                    <a:latin typeface="Times New Roman" panose="02020603050405020304" pitchFamily="18" charset="0"/>
                  </a:rPr>
                  <a:t>TAKES(x, y): </a:t>
                </a:r>
                <a:r>
                  <a:rPr lang="zh-CN" altLang="en-US" sz="1200" b="1" dirty="0">
                    <a:latin typeface="Times New Roman" panose="02020603050405020304" pitchFamily="18" charset="0"/>
                  </a:rPr>
                  <a:t>学生 </a:t>
                </a:r>
                <a:r>
                  <a:rPr lang="en-US" altLang="zh-CN" sz="1200" b="1" dirty="0">
                    <a:latin typeface="Times New Roman" panose="02020603050405020304" pitchFamily="18" charset="0"/>
                  </a:rPr>
                  <a:t>x </a:t>
                </a:r>
                <a:r>
                  <a:rPr lang="zh-CN" altLang="en-US" sz="1200" b="1" dirty="0">
                    <a:latin typeface="Times New Roman" panose="02020603050405020304" pitchFamily="18" charset="0"/>
                  </a:rPr>
                  <a:t>选修了课程 </a:t>
                </a:r>
                <a:r>
                  <a:rPr lang="en-US" altLang="zh-CN" sz="1200" b="1" dirty="0">
                    <a:latin typeface="Times New Roman" panose="02020603050405020304" pitchFamily="18" charset="0"/>
                  </a:rPr>
                  <a:t>y</a:t>
                </a:r>
                <a:endParaRPr lang="en-US" altLang="zh-CN" sz="1200" b="1" dirty="0">
                  <a:latin typeface="Times New Roman" panose="02020603050405020304" pitchFamily="18" charset="0"/>
                </a:endParaRPr>
              </a:p>
              <a:p>
                <a:pPr algn="l">
                  <a:spcBef>
                    <a:spcPct val="20000"/>
                  </a:spcBef>
                  <a:buClr>
                    <a:srgbClr val="0000FF"/>
                  </a:buClr>
                  <a:buFont typeface="仿宋_GB2312" pitchFamily="49" charset="-122"/>
                  <a:buNone/>
                </a:pPr>
                <a:r>
                  <a:rPr lang="en-US" altLang="zh-CN" sz="1200" b="1" dirty="0">
                    <a:latin typeface="Times New Roman" panose="02020603050405020304" pitchFamily="18" charset="0"/>
                  </a:rPr>
                  <a:t>                     STUDENT(x): x </a:t>
                </a:r>
                <a:r>
                  <a:rPr lang="zh-CN" altLang="en-US" sz="1200" b="1" dirty="0">
                    <a:latin typeface="Times New Roman" panose="02020603050405020304" pitchFamily="18" charset="0"/>
                  </a:rPr>
                  <a:t>是学生</a:t>
                </a:r>
                <a:endParaRPr lang="zh-CN" altLang="en-US" sz="1200" b="1" dirty="0">
                  <a:latin typeface="Times New Roman" panose="02020603050405020304" pitchFamily="18" charset="0"/>
                </a:endParaRPr>
              </a:p>
              <a:p>
                <a:pPr algn="l">
                  <a:spcBef>
                    <a:spcPct val="2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定义个体：</a:t>
                </a:r>
                <a:r>
                  <a:rPr lang="zh-CN" altLang="en-US" sz="1200" b="1" dirty="0">
                    <a:latin typeface="Times New Roman" panose="02020603050405020304" pitchFamily="18" charset="0"/>
                  </a:rPr>
                  <a:t> </a:t>
                </a:r>
                <a:r>
                  <a:rPr lang="en-US" altLang="zh-CN" sz="1200" b="1" dirty="0">
                    <a:latin typeface="Times New Roman" panose="02020603050405020304" pitchFamily="18" charset="0"/>
                  </a:rPr>
                  <a:t>H: </a:t>
                </a:r>
                <a:r>
                  <a:rPr lang="zh-CN" altLang="en-US" sz="1200" b="1" dirty="0">
                    <a:latin typeface="Times New Roman" panose="02020603050405020304" pitchFamily="18" charset="0"/>
                  </a:rPr>
                  <a:t>历史课程</a:t>
                </a:r>
                <a:endParaRPr lang="zh-CN" altLang="en-US" sz="1200" b="1" dirty="0">
                  <a:latin typeface="Times New Roman" panose="02020603050405020304" pitchFamily="18" charset="0"/>
                </a:endParaRPr>
              </a:p>
              <a:p>
                <a:pPr algn="l">
                  <a:spcBef>
                    <a:spcPct val="20000"/>
                  </a:spcBef>
                  <a:buClr>
                    <a:srgbClr val="0000FF"/>
                  </a:buClr>
                  <a:buFont typeface="仿宋_GB2312" pitchFamily="49" charset="-122"/>
                  <a:buNone/>
                </a:pPr>
                <a:r>
                  <a:rPr lang="zh-CN" altLang="en-US" sz="1200" b="1" dirty="0">
                    <a:latin typeface="Times New Roman" panose="02020603050405020304" pitchFamily="18" charset="0"/>
                  </a:rPr>
                  <a:t>                     </a:t>
                </a:r>
                <a:r>
                  <a:rPr lang="en-US" altLang="zh-CN" sz="1200" b="1" dirty="0">
                    <a:latin typeface="Times New Roman" panose="02020603050405020304" pitchFamily="18" charset="0"/>
                  </a:rPr>
                  <a:t>B: </a:t>
                </a:r>
                <a:r>
                  <a:rPr lang="zh-CN" altLang="en-US" sz="1200" b="1" dirty="0">
                    <a:latin typeface="Times New Roman" panose="02020603050405020304" pitchFamily="18" charset="0"/>
                  </a:rPr>
                  <a:t>生物课程</a:t>
                </a:r>
                <a:endParaRPr lang="zh-CN" altLang="en-US" sz="1200" b="1" dirty="0">
                  <a:latin typeface="Times New Roman" panose="02020603050405020304" pitchFamily="18" charset="0"/>
                </a:endParaRPr>
              </a:p>
              <a:p>
                <a:pPr algn="l">
                  <a:spcBef>
                    <a:spcPct val="2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表示为：</a:t>
                </a:r>
                <a:endParaRPr lang="zh-CN" altLang="en-US" sz="1200" b="1" dirty="0">
                  <a:solidFill>
                    <a:srgbClr val="0066FF"/>
                  </a:solidFill>
                  <a:latin typeface="宋体" panose="02010600030101010101" pitchFamily="2" charset="-122"/>
                </a:endParaRPr>
              </a:p>
              <a:p>
                <a:pPr algn="l">
                  <a:spcBef>
                    <a:spcPct val="20000"/>
                  </a:spcBef>
                  <a:buClr>
                    <a:srgbClr val="0000FF"/>
                  </a:buClr>
                  <a:buFont typeface="仿宋_GB2312" pitchFamily="49" charset="-122"/>
                  <a:buNone/>
                </a:pPr>
                <a:r>
                  <a:rPr lang="zh-CN" altLang="en-US" sz="1200" i="0" kern="1200">
                    <a:solidFill>
                      <a:schemeClr val="tx1"/>
                    </a:solidFill>
                    <a:latin typeface="+mn-lt"/>
                    <a:ea typeface="+mn-ea"/>
                    <a:cs typeface="+mn-cs"/>
                  </a:rPr>
                  <a:t>├ ¬(∀𝑥)(𝑆𝑇𝑈𝐷𝐸𝑁𝑇(𝑥)→𝑇𝐴𝐾𝐸𝑆(𝑥,𝐻)∧𝑇𝐴𝐾𝐸𝑆(𝑥,𝐵))</a:t>
                </a:r>
                <a:endParaRPr lang="zh-CN" altLang="zh-CN" b="1" dirty="0"/>
              </a:p>
            </p:txBody>
          </p:sp>
        </mc:Fallback>
      </mc:AlternateContent>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1A0E20E6-096E-4AEA-8AFD-ABC8786DE5C0}" type="slidenum">
              <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83330" name="Rectangle 2"/>
          <p:cNvSpPr>
            <a:spLocks noGrp="1" noRot="1" noChangeAspect="1" noChangeArrowheads="1" noTextEdit="1"/>
          </p:cNvSpPr>
          <p:nvPr>
            <p:ph type="sldImg"/>
          </p:nvPr>
        </p:nvSpPr>
        <p:spPr>
          <a:xfrm>
            <a:off x="139700" y="768350"/>
            <a:ext cx="6819900" cy="3836988"/>
          </a:xfrm>
        </p:spPr>
      </p:sp>
      <p:sp>
        <p:nvSpPr>
          <p:cNvPr id="4833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129C4F69-D4EB-4181-AAD6-AE9155C0C4B2}" type="slidenum">
              <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34178" name="Rectangle 2"/>
          <p:cNvSpPr>
            <a:spLocks noGrp="1" noRot="1" noChangeAspect="1" noChangeArrowheads="1" noTextEdit="1"/>
          </p:cNvSpPr>
          <p:nvPr>
            <p:ph type="sldImg"/>
          </p:nvPr>
        </p:nvSpPr>
        <p:spPr>
          <a:xfrm>
            <a:off x="139700" y="768350"/>
            <a:ext cx="6819900" cy="3836988"/>
          </a:xfrm>
        </p:spPr>
      </p:sp>
      <p:sp>
        <p:nvSpPr>
          <p:cNvPr id="434179" name="Rectangle 3"/>
          <p:cNvSpPr>
            <a:spLocks noGrp="1" noChangeArrowheads="1"/>
          </p:cNvSpPr>
          <p:nvPr>
            <p:ph type="body" idx="1"/>
          </p:nvPr>
        </p:nvSpPr>
        <p:spPr/>
        <p:txBody>
          <a:bodyPr/>
          <a:lstStyle/>
          <a:p>
            <a:r>
              <a:rPr lang="zh-CN" altLang="en-US"/>
              <a:t>初始状态：猴子在</a:t>
            </a:r>
            <a:r>
              <a:rPr lang="en-US" altLang="zh-CN"/>
              <a:t>A</a:t>
            </a:r>
            <a:r>
              <a:rPr lang="zh-CN" altLang="en-US"/>
              <a:t>处，香蕉悬挂在</a:t>
            </a:r>
            <a:r>
              <a:rPr lang="en-US" altLang="zh-CN"/>
              <a:t>B</a:t>
            </a:r>
            <a:r>
              <a:rPr lang="zh-CN" altLang="en-US"/>
              <a:t>处，箱子放在</a:t>
            </a:r>
            <a:r>
              <a:rPr lang="en-US" altLang="zh-CN"/>
              <a:t>C</a:t>
            </a:r>
            <a:r>
              <a:rPr lang="zh-CN" altLang="en-US"/>
              <a:t>处；</a:t>
            </a:r>
            <a:endParaRPr lang="zh-CN" altLang="en-US"/>
          </a:p>
          <a:p>
            <a:r>
              <a:rPr lang="zh-CN" altLang="en-US"/>
              <a:t>目标状态：猴子拿到香蕉，站在箱子上，箱子位于</a:t>
            </a:r>
            <a:r>
              <a:rPr lang="en-US" altLang="zh-CN"/>
              <a:t>B</a:t>
            </a:r>
            <a:r>
              <a:rPr lang="zh-CN" altLang="en-US"/>
              <a:t>处。</a:t>
            </a:r>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129C4F69-D4EB-4181-AAD6-AE9155C0C4B2}" type="slidenum">
              <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34178" name="Rectangle 2"/>
          <p:cNvSpPr>
            <a:spLocks noGrp="1" noRot="1" noChangeAspect="1" noChangeArrowheads="1" noTextEdit="1"/>
          </p:cNvSpPr>
          <p:nvPr>
            <p:ph type="sldImg"/>
          </p:nvPr>
        </p:nvSpPr>
        <p:spPr>
          <a:xfrm>
            <a:off x="139700" y="768350"/>
            <a:ext cx="6819900" cy="3836988"/>
          </a:xfrm>
        </p:spPr>
      </p:sp>
      <p:sp>
        <p:nvSpPr>
          <p:cNvPr id="434179" name="Rectangle 3"/>
          <p:cNvSpPr>
            <a:spLocks noGrp="1" noChangeArrowheads="1"/>
          </p:cNvSpPr>
          <p:nvPr>
            <p:ph type="body" idx="1"/>
          </p:nvPr>
        </p:nvSpPr>
        <p:spPr/>
        <p:txBody>
          <a:bodyPr/>
          <a:lstStyle/>
          <a:p>
            <a:r>
              <a:rPr lang="zh-CN" altLang="en-US"/>
              <a:t>初始状态：猴子在</a:t>
            </a:r>
            <a:r>
              <a:rPr lang="en-US" altLang="zh-CN"/>
              <a:t>A</a:t>
            </a:r>
            <a:r>
              <a:rPr lang="zh-CN" altLang="en-US"/>
              <a:t>处，香蕉悬挂在</a:t>
            </a:r>
            <a:r>
              <a:rPr lang="en-US" altLang="zh-CN"/>
              <a:t>B</a:t>
            </a:r>
            <a:r>
              <a:rPr lang="zh-CN" altLang="en-US"/>
              <a:t>处，箱子放在</a:t>
            </a:r>
            <a:r>
              <a:rPr lang="en-US" altLang="zh-CN"/>
              <a:t>C</a:t>
            </a:r>
            <a:r>
              <a:rPr lang="zh-CN" altLang="en-US"/>
              <a:t>处；</a:t>
            </a:r>
            <a:endParaRPr lang="zh-CN" altLang="en-US"/>
          </a:p>
          <a:p>
            <a:r>
              <a:rPr lang="zh-CN" altLang="en-US"/>
              <a:t>目标状态：猴子拿到香蕉，站在箱子上，箱子位于</a:t>
            </a:r>
            <a:r>
              <a:rPr lang="en-US" altLang="zh-CN"/>
              <a:t>B</a:t>
            </a:r>
            <a:r>
              <a:rPr lang="zh-CN" altLang="en-US"/>
              <a:t>处。</a:t>
            </a:r>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129C4F69-D4EB-4181-AAD6-AE9155C0C4B2}" type="slidenum">
              <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34178" name="Rectangle 2"/>
          <p:cNvSpPr>
            <a:spLocks noGrp="1" noRot="1" noChangeAspect="1" noChangeArrowheads="1" noTextEdit="1"/>
          </p:cNvSpPr>
          <p:nvPr>
            <p:ph type="sldImg"/>
          </p:nvPr>
        </p:nvSpPr>
        <p:spPr>
          <a:xfrm>
            <a:off x="139700" y="768350"/>
            <a:ext cx="6819900" cy="3836988"/>
          </a:xfrm>
        </p:spPr>
      </p:sp>
      <p:sp>
        <p:nvSpPr>
          <p:cNvPr id="434179" name="Rectangle 3"/>
          <p:cNvSpPr>
            <a:spLocks noGrp="1" noChangeArrowheads="1"/>
          </p:cNvSpPr>
          <p:nvPr>
            <p:ph type="body" idx="1"/>
          </p:nvPr>
        </p:nvSpPr>
        <p:spPr/>
        <p:txBody>
          <a:bodyPr/>
          <a:lstStyle/>
          <a:p>
            <a:r>
              <a:rPr lang="zh-CN" altLang="en-US"/>
              <a:t>初始状态：猴子在</a:t>
            </a:r>
            <a:r>
              <a:rPr lang="en-US" altLang="zh-CN"/>
              <a:t>A</a:t>
            </a:r>
            <a:r>
              <a:rPr lang="zh-CN" altLang="en-US"/>
              <a:t>处，香蕉悬挂在</a:t>
            </a:r>
            <a:r>
              <a:rPr lang="en-US" altLang="zh-CN"/>
              <a:t>B</a:t>
            </a:r>
            <a:r>
              <a:rPr lang="zh-CN" altLang="en-US"/>
              <a:t>处，箱子放在</a:t>
            </a:r>
            <a:r>
              <a:rPr lang="en-US" altLang="zh-CN"/>
              <a:t>C</a:t>
            </a:r>
            <a:r>
              <a:rPr lang="zh-CN" altLang="en-US"/>
              <a:t>处；</a:t>
            </a:r>
            <a:endParaRPr lang="zh-CN" altLang="en-US"/>
          </a:p>
          <a:p>
            <a:r>
              <a:rPr lang="zh-CN" altLang="en-US"/>
              <a:t>目标状态：猴子拿到香蕉，站在箱子上，箱子位于</a:t>
            </a:r>
            <a:r>
              <a:rPr lang="en-US" altLang="zh-CN"/>
              <a:t>B</a:t>
            </a:r>
            <a:r>
              <a:rPr lang="zh-CN" altLang="en-US"/>
              <a:t>处。</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zh-CN" altLang="en-US"/>
          </a:p>
        </p:txBody>
      </p:sp>
      <p:sp>
        <p:nvSpPr>
          <p:cNvPr id="4" name="日期占位符 3"/>
          <p:cNvSpPr>
            <a:spLocks noGrp="1"/>
          </p:cNvSpPr>
          <p:nvPr>
            <p:ph type="dt" sz="half" idx="10"/>
          </p:nvPr>
        </p:nvSpPr>
        <p:spPr/>
        <p:txBody>
          <a:bodyPr/>
          <a:lstStyle/>
          <a:p>
            <a:fld id="{4C523499-E77D-4E83-BF60-D3B976F04A6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B6C7AA-3E0C-4E6D-9A6D-23A02E7A6BD5}"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4C523499-E77D-4E83-BF60-D3B976F04A6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B6C7AA-3E0C-4E6D-9A6D-23A02E7A6BD5}"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4C523499-E77D-4E83-BF60-D3B976F04A6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B6C7AA-3E0C-4E6D-9A6D-23A02E7A6BD5}"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dgm">
  <p:cSld name="标题和图示或组织结构图">
    <p:spTree>
      <p:nvGrpSpPr>
        <p:cNvPr id="1" name=""/>
        <p:cNvGrpSpPr/>
        <p:nvPr/>
      </p:nvGrpSpPr>
      <p:grpSpPr>
        <a:xfrm>
          <a:off x="0" y="0"/>
          <a:ext cx="0" cy="0"/>
          <a:chOff x="0" y="0"/>
          <a:chExt cx="0" cy="0"/>
        </a:xfrm>
      </p:grpSpPr>
      <p:sp>
        <p:nvSpPr>
          <p:cNvPr id="2" name="标题 1"/>
          <p:cNvSpPr>
            <a:spLocks noGrp="1"/>
          </p:cNvSpPr>
          <p:nvPr>
            <p:ph type="title"/>
          </p:nvPr>
        </p:nvSpPr>
        <p:spPr>
          <a:xfrm>
            <a:off x="527051" y="187325"/>
            <a:ext cx="10972800" cy="649288"/>
          </a:xfrm>
        </p:spPr>
        <p:txBody>
          <a:bodyPr/>
          <a:lstStyle/>
          <a:p>
            <a:r>
              <a:rPr lang="zh-CN" altLang="en-US"/>
              <a:t>单击此处编辑母版标题样式</a:t>
            </a:r>
            <a:endParaRPr lang="zh-CN" altLang="en-US"/>
          </a:p>
        </p:txBody>
      </p:sp>
      <p:sp>
        <p:nvSpPr>
          <p:cNvPr id="3" name="SmartArt 占位符 2"/>
          <p:cNvSpPr>
            <a:spLocks noGrp="1"/>
          </p:cNvSpPr>
          <p:nvPr>
            <p:ph type="pic" idx="1"/>
          </p:nvPr>
        </p:nvSpPr>
        <p:spPr>
          <a:xfrm>
            <a:off x="609600" y="1495426"/>
            <a:ext cx="10972800" cy="4525963"/>
          </a:xfrm>
        </p:spPr>
        <p:txBody>
          <a:bodyPr/>
          <a:lstStyle/>
          <a:p>
            <a:pPr lvl="0"/>
            <a:endParaRPr lang="zh-CN" altLang="en-US" noProof="0"/>
          </a:p>
        </p:txBody>
      </p:sp>
      <p:sp>
        <p:nvSpPr>
          <p:cNvPr id="4" name="页脚占位符 4"/>
          <p:cNvSpPr>
            <a:spLocks noGrp="1"/>
          </p:cNvSpPr>
          <p:nvPr>
            <p:ph type="ftr" sz="quarter" idx="10"/>
          </p:nvPr>
        </p:nvSpPr>
        <p:spPr/>
        <p:txBody>
          <a:bodyPr/>
          <a:lstStyle>
            <a:lvl1pPr>
              <a:defRPr/>
            </a:lvl1pPr>
          </a:lstStyle>
          <a:p>
            <a:pPr>
              <a:defRPr/>
            </a:pPr>
            <a:endParaRPr lang="en-US" altLang="zh-CN"/>
          </a:p>
        </p:txBody>
      </p:sp>
      <p:sp>
        <p:nvSpPr>
          <p:cNvPr id="5" name="灯片编号占位符 5"/>
          <p:cNvSpPr>
            <a:spLocks noGrp="1"/>
          </p:cNvSpPr>
          <p:nvPr>
            <p:ph type="sldNum" sz="quarter" idx="11"/>
          </p:nvPr>
        </p:nvSpPr>
        <p:spPr/>
        <p:txBody>
          <a:bodyPr/>
          <a:lstStyle>
            <a:lvl1pPr>
              <a:defRPr/>
            </a:lvl1pPr>
          </a:lstStyle>
          <a:p>
            <a:pPr>
              <a:defRPr/>
            </a:pPr>
            <a:fld id="{3CD77C5A-4A23-4FEF-9099-2D2D54622F29}" type="slidenum">
              <a:rPr lang="en-US" altLang="zh-CN"/>
            </a:fld>
            <a:endParaRPr lang="en-US" altLang="zh-CN"/>
          </a:p>
        </p:txBody>
      </p:sp>
      <p:sp>
        <p:nvSpPr>
          <p:cNvPr id="6" name="日期占位符 3"/>
          <p:cNvSpPr>
            <a:spLocks noGrp="1"/>
          </p:cNvSpPr>
          <p:nvPr>
            <p:ph type="dt" sz="half" idx="12"/>
          </p:nvPr>
        </p:nvSpPr>
        <p:spPr/>
        <p:txBody>
          <a:bodyPr/>
          <a:lstStyle>
            <a:lvl1pPr>
              <a:defRPr/>
            </a:lvl1pPr>
          </a:lstStyle>
          <a:p>
            <a:pPr>
              <a:defRPr/>
            </a:pPr>
            <a:fld id="{8FA79460-F32C-46FA-AC0D-D5D26B7C75D7}" type="datetime1">
              <a:rPr lang="zh-CN" altLang="en-US"/>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527051" y="187325"/>
            <a:ext cx="10972800" cy="649288"/>
          </a:xfrm>
        </p:spPr>
        <p:txBody>
          <a:bodyPr/>
          <a:lstStyle/>
          <a:p>
            <a:r>
              <a:rPr lang="zh-CN" altLang="en-US"/>
              <a:t>单击此处编辑母版标题样式</a:t>
            </a:r>
            <a:endParaRPr lang="zh-CN" altLang="en-US"/>
          </a:p>
        </p:txBody>
      </p:sp>
      <p:sp>
        <p:nvSpPr>
          <p:cNvPr id="3" name="文本占位符 2"/>
          <p:cNvSpPr>
            <a:spLocks noGrp="1"/>
          </p:cNvSpPr>
          <p:nvPr>
            <p:ph type="body" sz="half" idx="1" hasCustomPrompt="1"/>
          </p:nvPr>
        </p:nvSpPr>
        <p:spPr>
          <a:xfrm>
            <a:off x="609600" y="1495426"/>
            <a:ext cx="5384800" cy="4525963"/>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97600" y="1495426"/>
            <a:ext cx="5384800" cy="4525963"/>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页脚占位符 4"/>
          <p:cNvSpPr>
            <a:spLocks noGrp="1"/>
          </p:cNvSpPr>
          <p:nvPr>
            <p:ph type="ftr" sz="quarter" idx="10"/>
          </p:nvPr>
        </p:nvSpPr>
        <p:spPr>
          <a:xfrm>
            <a:off x="4165600" y="6356351"/>
            <a:ext cx="3860800" cy="365125"/>
          </a:xfrm>
        </p:spPr>
        <p:txBody>
          <a:bodyPr/>
          <a:lstStyle>
            <a:lvl1pPr>
              <a:defRPr/>
            </a:lvl1pPr>
          </a:lstStyle>
          <a:p>
            <a:endParaRPr lang="en-US" altLang="zh-CN"/>
          </a:p>
        </p:txBody>
      </p:sp>
      <p:sp>
        <p:nvSpPr>
          <p:cNvPr id="6" name="灯片编号占位符 5"/>
          <p:cNvSpPr>
            <a:spLocks noGrp="1"/>
          </p:cNvSpPr>
          <p:nvPr>
            <p:ph type="sldNum" sz="quarter" idx="11"/>
          </p:nvPr>
        </p:nvSpPr>
        <p:spPr>
          <a:xfrm>
            <a:off x="8737600" y="6356351"/>
            <a:ext cx="2844800" cy="365125"/>
          </a:xfrm>
        </p:spPr>
        <p:txBody>
          <a:bodyPr/>
          <a:lstStyle>
            <a:lvl1pPr>
              <a:defRPr/>
            </a:lvl1pPr>
          </a:lstStyle>
          <a:p>
            <a:fld id="{3F993CC9-D534-4552-AC80-618A154E2AB6}" type="slidenum">
              <a:rPr lang="en-US" altLang="zh-CN"/>
            </a:fld>
            <a:endParaRPr lang="en-US" altLang="zh-CN"/>
          </a:p>
        </p:txBody>
      </p:sp>
      <p:sp>
        <p:nvSpPr>
          <p:cNvPr id="7" name="日期占位符 6"/>
          <p:cNvSpPr>
            <a:spLocks noGrp="1"/>
          </p:cNvSpPr>
          <p:nvPr>
            <p:ph type="dt" sz="half" idx="12"/>
          </p:nvPr>
        </p:nvSpPr>
        <p:spPr>
          <a:xfrm>
            <a:off x="609600" y="6245225"/>
            <a:ext cx="2844800" cy="476250"/>
          </a:xfrm>
        </p:spPr>
        <p:txBody>
          <a:bodyPr/>
          <a:lstStyle>
            <a:lvl1pPr>
              <a:defRPr/>
            </a:lvl1pPr>
          </a:lstStyle>
          <a:p>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4C523499-E77D-4E83-BF60-D3B976F04A6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B6C7AA-3E0C-4E6D-9A6D-23A02E7A6BD5}"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4C523499-E77D-4E83-BF60-D3B976F04A6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B6C7AA-3E0C-4E6D-9A6D-23A02E7A6BD5}"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4C523499-E77D-4E83-BF60-D3B976F04A6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1B6C7AA-3E0C-4E6D-9A6D-23A02E7A6BD5}"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4C523499-E77D-4E83-BF60-D3B976F04A6D}"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1B6C7AA-3E0C-4E6D-9A6D-23A02E7A6BD5}"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4C523499-E77D-4E83-BF60-D3B976F04A6D}"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1B6C7AA-3E0C-4E6D-9A6D-23A02E7A6BD5}"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C523499-E77D-4E83-BF60-D3B976F04A6D}"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1B6C7AA-3E0C-4E6D-9A6D-23A02E7A6BD5}"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4C523499-E77D-4E83-BF60-D3B976F04A6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1B6C7AA-3E0C-4E6D-9A6D-23A02E7A6BD5}"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4C523499-E77D-4E83-BF60-D3B976F04A6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1B6C7AA-3E0C-4E6D-9A6D-23A02E7A6BD5}"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1.jpeg"/><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t="-17000" b="-17000"/>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523499-E77D-4E83-BF60-D3B976F04A6D}"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B6C7AA-3E0C-4E6D-9A6D-23A02E7A6BD5}"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9" Type="http://schemas.openxmlformats.org/officeDocument/2006/relationships/notesSlide" Target="../notesSlides/notesSlide10.xml"/><Relationship Id="rId8" Type="http://schemas.openxmlformats.org/officeDocument/2006/relationships/vmlDrawing" Target="../drawings/vmlDrawing3.vml"/><Relationship Id="rId7" Type="http://schemas.openxmlformats.org/officeDocument/2006/relationships/slideLayout" Target="../slideLayouts/slideLayout7.xml"/><Relationship Id="rId6" Type="http://schemas.openxmlformats.org/officeDocument/2006/relationships/image" Target="../media/image35.wmf"/><Relationship Id="rId5" Type="http://schemas.openxmlformats.org/officeDocument/2006/relationships/oleObject" Target="../embeddings/oleObject28.bin"/><Relationship Id="rId4" Type="http://schemas.openxmlformats.org/officeDocument/2006/relationships/image" Target="../media/image34.wmf"/><Relationship Id="rId3" Type="http://schemas.openxmlformats.org/officeDocument/2006/relationships/oleObject" Target="../embeddings/oleObject27.bin"/><Relationship Id="rId2" Type="http://schemas.openxmlformats.org/officeDocument/2006/relationships/image" Target="../media/image33.wmf"/><Relationship Id="rId1" Type="http://schemas.openxmlformats.org/officeDocument/2006/relationships/oleObject" Target="../embeddings/oleObject26.bin"/></Relationships>
</file>

<file path=ppt/slides/_rels/slide11.xml.rels><?xml version="1.0" encoding="UTF-8" standalone="yes"?>
<Relationships xmlns="http://schemas.openxmlformats.org/package/2006/relationships"><Relationship Id="rId9" Type="http://schemas.openxmlformats.org/officeDocument/2006/relationships/vmlDrawing" Target="../drawings/vmlDrawing4.vml"/><Relationship Id="rId8" Type="http://schemas.openxmlformats.org/officeDocument/2006/relationships/slideLayout" Target="../slideLayouts/slideLayout7.xml"/><Relationship Id="rId7" Type="http://schemas.openxmlformats.org/officeDocument/2006/relationships/image" Target="../media/image39.wmf"/><Relationship Id="rId6" Type="http://schemas.openxmlformats.org/officeDocument/2006/relationships/oleObject" Target="../embeddings/oleObject31.bin"/><Relationship Id="rId5" Type="http://schemas.openxmlformats.org/officeDocument/2006/relationships/image" Target="../media/image38.wmf"/><Relationship Id="rId4" Type="http://schemas.openxmlformats.org/officeDocument/2006/relationships/image" Target="../media/image37.wmf"/><Relationship Id="rId3" Type="http://schemas.openxmlformats.org/officeDocument/2006/relationships/oleObject" Target="../embeddings/oleObject30.bin"/><Relationship Id="rId2" Type="http://schemas.openxmlformats.org/officeDocument/2006/relationships/image" Target="../media/image36.wmf"/><Relationship Id="rId10" Type="http://schemas.openxmlformats.org/officeDocument/2006/relationships/notesSlide" Target="../notesSlides/notesSlide11.xml"/><Relationship Id="rId1" Type="http://schemas.openxmlformats.org/officeDocument/2006/relationships/oleObject" Target="../embeddings/oleObject29.bin"/></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image" Target="../media/image40.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image" Target="../media/image40.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microsoft.com/office/2007/relationships/hdphoto" Target="../media/image42.wdp"/><Relationship Id="rId1" Type="http://schemas.openxmlformats.org/officeDocument/2006/relationships/image" Target="../media/image41.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43.pn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38.wmf"/><Relationship Id="rId1" Type="http://schemas.openxmlformats.org/officeDocument/2006/relationships/image" Target="../media/image44.w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6.xml"/><Relationship Id="rId1"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9" Type="http://schemas.openxmlformats.org/officeDocument/2006/relationships/notesSlide" Target="../notesSlides/notesSlide8.xml"/><Relationship Id="rId8" Type="http://schemas.openxmlformats.org/officeDocument/2006/relationships/vmlDrawing" Target="../drawings/vmlDrawing1.vml"/><Relationship Id="rId7" Type="http://schemas.openxmlformats.org/officeDocument/2006/relationships/slideLayout" Target="../slideLayouts/slideLayout7.xml"/><Relationship Id="rId6" Type="http://schemas.openxmlformats.org/officeDocument/2006/relationships/themeOverride" Target="../theme/themeOverride1.xml"/><Relationship Id="rId5" Type="http://schemas.openxmlformats.org/officeDocument/2006/relationships/image" Target="../media/image10.wmf"/><Relationship Id="rId4" Type="http://schemas.openxmlformats.org/officeDocument/2006/relationships/oleObject" Target="../embeddings/oleObject2.bin"/><Relationship Id="rId3" Type="http://schemas.openxmlformats.org/officeDocument/2006/relationships/image" Target="../media/image9.wmf"/><Relationship Id="rId2" Type="http://schemas.openxmlformats.org/officeDocument/2006/relationships/oleObject" Target="../embeddings/oleObject1.bin"/><Relationship Id="rId1" Type="http://schemas.openxmlformats.org/officeDocument/2006/relationships/image" Target="../media/image1.jpeg"/></Relationships>
</file>

<file path=ppt/slides/_rels/slide9.xml.rels><?xml version="1.0" encoding="UTF-8" standalone="yes"?>
<Relationships xmlns="http://schemas.openxmlformats.org/package/2006/relationships"><Relationship Id="rId9" Type="http://schemas.openxmlformats.org/officeDocument/2006/relationships/image" Target="../media/image14.emf"/><Relationship Id="rId8" Type="http://schemas.openxmlformats.org/officeDocument/2006/relationships/oleObject" Target="../embeddings/oleObject6.bin"/><Relationship Id="rId7" Type="http://schemas.openxmlformats.org/officeDocument/2006/relationships/image" Target="../media/image13.wmf"/><Relationship Id="rId6" Type="http://schemas.openxmlformats.org/officeDocument/2006/relationships/oleObject" Target="../embeddings/oleObject5.bin"/><Relationship Id="rId50" Type="http://schemas.openxmlformats.org/officeDocument/2006/relationships/notesSlide" Target="../notesSlides/notesSlide9.xml"/><Relationship Id="rId5" Type="http://schemas.openxmlformats.org/officeDocument/2006/relationships/image" Target="../media/image12.wmf"/><Relationship Id="rId49" Type="http://schemas.openxmlformats.org/officeDocument/2006/relationships/vmlDrawing" Target="../drawings/vmlDrawing2.vml"/><Relationship Id="rId48" Type="http://schemas.openxmlformats.org/officeDocument/2006/relationships/slideLayout" Target="../slideLayouts/slideLayout7.xml"/><Relationship Id="rId47" Type="http://schemas.openxmlformats.org/officeDocument/2006/relationships/themeOverride" Target="../theme/themeOverride2.xml"/><Relationship Id="rId46" Type="http://schemas.openxmlformats.org/officeDocument/2006/relationships/image" Target="../media/image32.wmf"/><Relationship Id="rId45" Type="http://schemas.openxmlformats.org/officeDocument/2006/relationships/oleObject" Target="../embeddings/oleObject25.bin"/><Relationship Id="rId44" Type="http://schemas.openxmlformats.org/officeDocument/2006/relationships/image" Target="../media/image31.wmf"/><Relationship Id="rId43" Type="http://schemas.openxmlformats.org/officeDocument/2006/relationships/oleObject" Target="../embeddings/oleObject24.bin"/><Relationship Id="rId42" Type="http://schemas.openxmlformats.org/officeDocument/2006/relationships/oleObject" Target="../embeddings/oleObject23.bin"/><Relationship Id="rId41" Type="http://schemas.openxmlformats.org/officeDocument/2006/relationships/image" Target="../media/image30.wmf"/><Relationship Id="rId40" Type="http://schemas.openxmlformats.org/officeDocument/2006/relationships/oleObject" Target="../embeddings/oleObject22.bin"/><Relationship Id="rId4" Type="http://schemas.openxmlformats.org/officeDocument/2006/relationships/oleObject" Target="../embeddings/oleObject4.bin"/><Relationship Id="rId39" Type="http://schemas.openxmlformats.org/officeDocument/2006/relationships/image" Target="../media/image29.wmf"/><Relationship Id="rId38" Type="http://schemas.openxmlformats.org/officeDocument/2006/relationships/oleObject" Target="../embeddings/oleObject21.bin"/><Relationship Id="rId37" Type="http://schemas.openxmlformats.org/officeDocument/2006/relationships/image" Target="../media/image28.wmf"/><Relationship Id="rId36" Type="http://schemas.openxmlformats.org/officeDocument/2006/relationships/oleObject" Target="../embeddings/oleObject20.bin"/><Relationship Id="rId35" Type="http://schemas.openxmlformats.org/officeDocument/2006/relationships/image" Target="../media/image27.wmf"/><Relationship Id="rId34" Type="http://schemas.openxmlformats.org/officeDocument/2006/relationships/oleObject" Target="../embeddings/oleObject19.bin"/><Relationship Id="rId33" Type="http://schemas.openxmlformats.org/officeDocument/2006/relationships/image" Target="../media/image26.wmf"/><Relationship Id="rId32" Type="http://schemas.openxmlformats.org/officeDocument/2006/relationships/oleObject" Target="../embeddings/oleObject18.bin"/><Relationship Id="rId31" Type="http://schemas.openxmlformats.org/officeDocument/2006/relationships/image" Target="../media/image25.wmf"/><Relationship Id="rId30" Type="http://schemas.openxmlformats.org/officeDocument/2006/relationships/oleObject" Target="../embeddings/oleObject17.bin"/><Relationship Id="rId3" Type="http://schemas.openxmlformats.org/officeDocument/2006/relationships/image" Target="../media/image11.wmf"/><Relationship Id="rId29" Type="http://schemas.openxmlformats.org/officeDocument/2006/relationships/image" Target="../media/image24.wmf"/><Relationship Id="rId28" Type="http://schemas.openxmlformats.org/officeDocument/2006/relationships/oleObject" Target="../embeddings/oleObject16.bin"/><Relationship Id="rId27" Type="http://schemas.openxmlformats.org/officeDocument/2006/relationships/image" Target="../media/image23.wmf"/><Relationship Id="rId26" Type="http://schemas.openxmlformats.org/officeDocument/2006/relationships/oleObject" Target="../embeddings/oleObject15.bin"/><Relationship Id="rId25" Type="http://schemas.openxmlformats.org/officeDocument/2006/relationships/image" Target="../media/image22.wmf"/><Relationship Id="rId24" Type="http://schemas.openxmlformats.org/officeDocument/2006/relationships/oleObject" Target="../embeddings/oleObject14.bin"/><Relationship Id="rId23" Type="http://schemas.openxmlformats.org/officeDocument/2006/relationships/image" Target="../media/image21.wmf"/><Relationship Id="rId22" Type="http://schemas.openxmlformats.org/officeDocument/2006/relationships/oleObject" Target="../embeddings/oleObject13.bin"/><Relationship Id="rId21" Type="http://schemas.openxmlformats.org/officeDocument/2006/relationships/image" Target="../media/image20.wmf"/><Relationship Id="rId20" Type="http://schemas.openxmlformats.org/officeDocument/2006/relationships/oleObject" Target="../embeddings/oleObject12.bin"/><Relationship Id="rId2" Type="http://schemas.openxmlformats.org/officeDocument/2006/relationships/oleObject" Target="../embeddings/oleObject3.bin"/><Relationship Id="rId19" Type="http://schemas.openxmlformats.org/officeDocument/2006/relationships/image" Target="../media/image19.wmf"/><Relationship Id="rId18" Type="http://schemas.openxmlformats.org/officeDocument/2006/relationships/oleObject" Target="../embeddings/oleObject11.bin"/><Relationship Id="rId17" Type="http://schemas.openxmlformats.org/officeDocument/2006/relationships/image" Target="../media/image18.wmf"/><Relationship Id="rId16" Type="http://schemas.openxmlformats.org/officeDocument/2006/relationships/oleObject" Target="../embeddings/oleObject10.bin"/><Relationship Id="rId15" Type="http://schemas.openxmlformats.org/officeDocument/2006/relationships/image" Target="../media/image17.wmf"/><Relationship Id="rId14" Type="http://schemas.openxmlformats.org/officeDocument/2006/relationships/oleObject" Target="../embeddings/oleObject9.bin"/><Relationship Id="rId13" Type="http://schemas.openxmlformats.org/officeDocument/2006/relationships/image" Target="../media/image16.wmf"/><Relationship Id="rId12" Type="http://schemas.openxmlformats.org/officeDocument/2006/relationships/oleObject" Target="../embeddings/oleObject8.bin"/><Relationship Id="rId11" Type="http://schemas.openxmlformats.org/officeDocument/2006/relationships/image" Target="../media/image15.wmf"/><Relationship Id="rId10" Type="http://schemas.openxmlformats.org/officeDocument/2006/relationships/oleObject" Target="../embeddings/oleObject7.bin"/><Relationship Id="rId1"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2"/>
          <p:cNvSpPr>
            <a:spLocks noGrp="1"/>
          </p:cNvSpPr>
          <p:nvPr>
            <p:ph type="sldNum" sz="quarter" idx="11"/>
          </p:nvPr>
        </p:nvSpPr>
        <p:spPr>
          <a:xfrm>
            <a:off x="4048648" y="6768332"/>
            <a:ext cx="411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fld id="{56A57410-F996-4E62-955D-FA5E915EF340}" type="slidenum">
              <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290821" name="Text Box 5"/>
          <p:cNvSpPr txBox="1">
            <a:spLocks noChangeArrowheads="1"/>
          </p:cNvSpPr>
          <p:nvPr/>
        </p:nvSpPr>
        <p:spPr bwMode="auto">
          <a:xfrm>
            <a:off x="1867930" y="865812"/>
            <a:ext cx="864235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ts val="0"/>
              </a:spcBef>
              <a:spcAft>
                <a:spcPts val="0"/>
              </a:spcAft>
              <a:buClr>
                <a:srgbClr val="0000FF"/>
              </a:buClr>
              <a:buSzTx/>
              <a:buFont typeface="仿宋_GB2312" pitchFamily="49" charset="-122"/>
              <a:buNone/>
              <a:defRPr/>
            </a:pPr>
            <a:r>
              <a:rPr kumimoji="0" lang="zh-CN" altLang="en-US" sz="3200" b="1" i="0" u="none" strike="noStrike" kern="1200" cap="none" spc="0" normalizeH="0" baseline="0" noProof="0" dirty="0">
                <a:ln>
                  <a:noFill/>
                </a:ln>
                <a:solidFill>
                  <a:srgbClr val="0066FF"/>
                </a:solidFill>
                <a:effectLst/>
                <a:uLnTx/>
                <a:uFillTx/>
                <a:latin typeface="宋体" panose="02010600030101010101" pitchFamily="2" charset="-122"/>
                <a:ea typeface="等线" panose="02010600030101010101" charset="-122"/>
                <a:cs typeface="+mn-cs"/>
              </a:rPr>
              <a:t>例</a:t>
            </a:r>
            <a:r>
              <a:rPr kumimoji="0" lang="en-US" altLang="zh-CN" sz="3200" b="1" i="0" u="none" strike="noStrike" kern="1200" cap="none" spc="0" normalizeH="0" baseline="0" noProof="0" dirty="0">
                <a:ln>
                  <a:noFill/>
                </a:ln>
                <a:solidFill>
                  <a:srgbClr val="0066FF"/>
                </a:solidFill>
                <a:effectLst/>
                <a:uLnTx/>
                <a:uFillTx/>
                <a:latin typeface="宋体" panose="02010600030101010101" pitchFamily="2" charset="-122"/>
                <a:ea typeface="等线" panose="02010600030101010101" charset="-122"/>
                <a:cs typeface="+mn-cs"/>
              </a:rPr>
              <a:t>4</a:t>
            </a:r>
            <a:r>
              <a:rPr kumimoji="0" lang="zh-CN" altLang="en-US" sz="3200" b="1" i="0" u="none" strike="noStrike" kern="1200" cap="none" spc="0" normalizeH="0" baseline="0" noProof="0" dirty="0">
                <a:ln>
                  <a:noFill/>
                </a:ln>
                <a:solidFill>
                  <a:srgbClr val="0066FF"/>
                </a:solidFill>
                <a:effectLst/>
                <a:uLnTx/>
                <a:uFillTx/>
                <a:latin typeface="宋体" panose="02010600030101010101" pitchFamily="2" charset="-122"/>
                <a:ea typeface="等线" panose="02010600030101010101" charset="-122"/>
                <a:cs typeface="+mn-cs"/>
              </a:rPr>
              <a:t>：机器人移盒子</a:t>
            </a:r>
            <a:endParaRPr kumimoji="0" lang="zh-CN" altLang="en-US" sz="3200" b="1" i="0" u="none" strike="noStrike" kern="1200" cap="none" spc="0" normalizeH="0" baseline="0" noProof="0" dirty="0">
              <a:ln>
                <a:noFill/>
              </a:ln>
              <a:solidFill>
                <a:srgbClr val="0066FF"/>
              </a:solidFill>
              <a:effectLst/>
              <a:uLnTx/>
              <a:uFillTx/>
              <a:latin typeface="宋体" panose="02010600030101010101" pitchFamily="2" charset="-122"/>
              <a:ea typeface="等线" panose="02010600030101010101" charset="-122"/>
              <a:cs typeface="+mn-cs"/>
            </a:endParaRPr>
          </a:p>
        </p:txBody>
      </p:sp>
      <p:pic>
        <p:nvPicPr>
          <p:cNvPr id="2" name="图片 1"/>
          <p:cNvPicPr>
            <a:picLocks noChangeAspect="1"/>
          </p:cNvPicPr>
          <p:nvPr/>
        </p:nvPicPr>
        <p:blipFill>
          <a:blip r:embed="rId1"/>
          <a:stretch>
            <a:fillRect/>
          </a:stretch>
        </p:blipFill>
        <p:spPr>
          <a:xfrm>
            <a:off x="1965389" y="1603459"/>
            <a:ext cx="4442845" cy="4496190"/>
          </a:xfrm>
          <a:prstGeom prst="rect">
            <a:avLst/>
          </a:prstGeom>
        </p:spPr>
      </p:pic>
      <p:pic>
        <p:nvPicPr>
          <p:cNvPr id="5" name="图片 4"/>
          <p:cNvPicPr>
            <a:picLocks noChangeAspect="1"/>
          </p:cNvPicPr>
          <p:nvPr/>
        </p:nvPicPr>
        <p:blipFill>
          <a:blip r:embed="rId2"/>
          <a:stretch>
            <a:fillRect/>
          </a:stretch>
        </p:blipFill>
        <p:spPr>
          <a:xfrm>
            <a:off x="6413837" y="1615182"/>
            <a:ext cx="4169755" cy="449619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灯片编号占位符 2"/>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fld id="{162B3581-1FED-4542-8B68-59044DF9DA4B}" type="slidenum">
              <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435204" name="Rectangle 4"/>
          <p:cNvSpPr>
            <a:spLocks noChangeArrowheads="1"/>
          </p:cNvSpPr>
          <p:nvPr/>
        </p:nvSpPr>
        <p:spPr bwMode="auto">
          <a:xfrm>
            <a:off x="941389" y="232841"/>
            <a:ext cx="489743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Char char="•"/>
              <a:defRPr/>
            </a:pPr>
            <a:r>
              <a:rPr kumimoji="0" lang="en-US" altLang="zh-CN" sz="2800" b="1" i="0" u="none" strike="noStrike" kern="1200" cap="none" spc="0" normalizeH="0" baseline="0" noProof="0" dirty="0">
                <a:ln>
                  <a:noFill/>
                </a:ln>
                <a:solidFill>
                  <a:srgbClr val="0000FF"/>
                </a:solidFill>
                <a:effectLst/>
                <a:uLnTx/>
                <a:uFillTx/>
                <a:latin typeface="楷体_GB2312" pitchFamily="49" charset="-122"/>
                <a:ea typeface="楷体_GB2312" pitchFamily="49" charset="-122"/>
                <a:cs typeface="+mn-cs"/>
              </a:rPr>
              <a:t> </a:t>
            </a:r>
            <a:r>
              <a:rPr kumimoji="0" lang="zh-CN" altLang="en-US" sz="2800" b="1" i="0" u="none" strike="noStrike" kern="1200" cap="none" spc="0" normalizeH="0" baseline="0" noProof="0" dirty="0">
                <a:ln>
                  <a:noFill/>
                </a:ln>
                <a:solidFill>
                  <a:srgbClr val="0000FF"/>
                </a:solidFill>
                <a:effectLst/>
                <a:uLnTx/>
                <a:uFillTx/>
                <a:latin typeface="楷体_GB2312" pitchFamily="49" charset="-122"/>
                <a:ea typeface="楷体_GB2312" pitchFamily="49" charset="-122"/>
                <a:cs typeface="+mn-cs"/>
              </a:rPr>
              <a:t>猴子摘香蕉求解过程：</a:t>
            </a:r>
            <a:endParaRPr kumimoji="0" lang="zh-CN" altLang="en-US" sz="2800" b="1" i="0" u="none" strike="noStrike" kern="1200" cap="none" spc="0" normalizeH="0" baseline="0" noProof="0" dirty="0">
              <a:ln>
                <a:noFill/>
              </a:ln>
              <a:solidFill>
                <a:srgbClr val="0000FF"/>
              </a:solidFill>
              <a:effectLst/>
              <a:uLnTx/>
              <a:uFillTx/>
              <a:latin typeface="楷体_GB2312" pitchFamily="49" charset="-122"/>
              <a:ea typeface="楷体_GB2312" pitchFamily="49" charset="-122"/>
              <a:cs typeface="+mn-cs"/>
            </a:endParaRPr>
          </a:p>
        </p:txBody>
      </p:sp>
      <p:grpSp>
        <p:nvGrpSpPr>
          <p:cNvPr id="435214" name="Group 14"/>
          <p:cNvGrpSpPr/>
          <p:nvPr/>
        </p:nvGrpSpPr>
        <p:grpSpPr bwMode="auto">
          <a:xfrm>
            <a:off x="4594207" y="1105965"/>
            <a:ext cx="3149255" cy="830263"/>
            <a:chOff x="2426" y="2497"/>
            <a:chExt cx="1134" cy="523"/>
          </a:xfrm>
        </p:grpSpPr>
        <p:sp>
          <p:nvSpPr>
            <p:cNvPr id="435207" name="Rectangle 7"/>
            <p:cNvSpPr>
              <a:spLocks noChangeArrowheads="1"/>
            </p:cNvSpPr>
            <p:nvPr/>
          </p:nvSpPr>
          <p:spPr bwMode="auto">
            <a:xfrm>
              <a:off x="2694" y="2497"/>
              <a:ext cx="501"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1" u="none" strike="noStrike" kern="1200" cap="none" spc="0" normalizeH="0" baseline="0" noProof="0" dirty="0" err="1">
                  <a:ln>
                    <a:noFill/>
                  </a:ln>
                  <a:solidFill>
                    <a:srgbClr val="FF3399"/>
                  </a:solidFill>
                  <a:effectLst/>
                  <a:uLnTx/>
                  <a:uFillTx/>
                  <a:latin typeface="Times New Roman" panose="02020603050405020304" pitchFamily="18" charset="0"/>
                  <a:ea typeface="等线" panose="02010600030101010101" charset="-122"/>
                  <a:cs typeface="+mn-cs"/>
                </a:rPr>
                <a:t>Goto</a:t>
              </a:r>
              <a:r>
                <a:rPr kumimoji="0" lang="en-US" altLang="zh-CN" sz="2400" b="1" i="1" u="none" strike="noStrike" kern="1200" cap="none" spc="0" normalizeH="0" baseline="0" noProof="0" dirty="0">
                  <a:ln>
                    <a:noFill/>
                  </a:ln>
                  <a:solidFill>
                    <a:srgbClr val="FF3399"/>
                  </a:solidFill>
                  <a:effectLst/>
                  <a:uLnTx/>
                  <a:uFillTx/>
                  <a:latin typeface="Times New Roman" panose="02020603050405020304" pitchFamily="18" charset="0"/>
                  <a:ea typeface="等线" panose="02010600030101010101" charset="-122"/>
                  <a:cs typeface="+mn-cs"/>
                </a:rPr>
                <a:t>(</a:t>
              </a:r>
              <a:r>
                <a:rPr kumimoji="0" lang="en-US" altLang="zh-CN" sz="2400" b="1" i="1" u="none" strike="noStrike" kern="1200" cap="none" spc="0" normalizeH="0" baseline="0" noProof="0" dirty="0" err="1">
                  <a:ln>
                    <a:noFill/>
                  </a:ln>
                  <a:solidFill>
                    <a:srgbClr val="FF3399"/>
                  </a:solidFill>
                  <a:effectLst/>
                  <a:uLnTx/>
                  <a:uFillTx/>
                  <a:latin typeface="Times New Roman" panose="02020603050405020304" pitchFamily="18" charset="0"/>
                  <a:ea typeface="等线" panose="02010600030101010101" charset="-122"/>
                  <a:cs typeface="+mn-cs"/>
                </a:rPr>
                <a:t>u,v</a:t>
              </a:r>
              <a:r>
                <a:rPr kumimoji="0" lang="en-US" altLang="zh-CN" sz="2400" b="1" i="1" u="none" strike="noStrike" kern="1200" cap="none" spc="0" normalizeH="0" baseline="0" noProof="0" dirty="0">
                  <a:ln>
                    <a:noFill/>
                  </a:ln>
                  <a:solidFill>
                    <a:srgbClr val="FF3399"/>
                  </a:solidFill>
                  <a:effectLst/>
                  <a:uLnTx/>
                  <a:uFillTx/>
                  <a:latin typeface="Times New Roman" panose="02020603050405020304" pitchFamily="18" charset="0"/>
                  <a:ea typeface="等线" panose="02010600030101010101" charset="-122"/>
                  <a:cs typeface="+mn-cs"/>
                </a:rPr>
                <a:t>)</a:t>
              </a:r>
              <a:endParaRPr kumimoji="0" lang="en-US" altLang="zh-CN" sz="2400" b="1" i="1" u="none" strike="noStrike" kern="1200" cap="none" spc="0" normalizeH="0" baseline="0" noProof="0" dirty="0">
                <a:ln>
                  <a:noFill/>
                </a:ln>
                <a:solidFill>
                  <a:srgbClr val="FF3399"/>
                </a:solidFill>
                <a:effectLst/>
                <a:uLnTx/>
                <a:uFillTx/>
                <a:latin typeface="Times New Roman" panose="02020603050405020304" pitchFamily="18" charset="0"/>
                <a:ea typeface="等线" panose="02010600030101010101" charset="-122"/>
                <a:cs typeface="+mn-cs"/>
              </a:endParaRPr>
            </a:p>
          </p:txBody>
        </p:sp>
        <p:sp>
          <p:nvSpPr>
            <p:cNvPr id="435208" name="AutoShape 8"/>
            <p:cNvSpPr>
              <a:spLocks noChangeArrowheads="1"/>
            </p:cNvSpPr>
            <p:nvPr/>
          </p:nvSpPr>
          <p:spPr bwMode="auto">
            <a:xfrm>
              <a:off x="2426" y="2794"/>
              <a:ext cx="1134" cy="226"/>
            </a:xfrm>
            <a:prstGeom prst="rightArrow">
              <a:avLst>
                <a:gd name="adj1" fmla="val 50000"/>
                <a:gd name="adj2" fmla="val 125442"/>
              </a:avLst>
            </a:prstGeom>
            <a:solidFill>
              <a:srgbClr val="FF33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grpSp>
      <p:grpSp>
        <p:nvGrpSpPr>
          <p:cNvPr id="435215" name="Group 15"/>
          <p:cNvGrpSpPr/>
          <p:nvPr/>
        </p:nvGrpSpPr>
        <p:grpSpPr bwMode="auto">
          <a:xfrm>
            <a:off x="1023939" y="755130"/>
            <a:ext cx="3506788" cy="2520950"/>
            <a:chOff x="301" y="2262"/>
            <a:chExt cx="2209" cy="1588"/>
          </a:xfrm>
        </p:grpSpPr>
        <p:sp>
          <p:nvSpPr>
            <p:cNvPr id="435211" name="Line 11"/>
            <p:cNvSpPr>
              <a:spLocks noChangeShapeType="1"/>
            </p:cNvSpPr>
            <p:nvPr/>
          </p:nvSpPr>
          <p:spPr bwMode="auto">
            <a:xfrm>
              <a:off x="476" y="2614"/>
              <a:ext cx="1407" cy="0"/>
            </a:xfrm>
            <a:prstGeom prst="line">
              <a:avLst/>
            </a:prstGeom>
            <a:noFill/>
            <a:ln w="38100">
              <a:solidFill>
                <a:srgbClr val="FF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graphicFrame>
          <p:nvGraphicFramePr>
            <p:cNvPr id="435212" name="Object 12"/>
            <p:cNvGraphicFramePr>
              <a:graphicFrameLocks noChangeAspect="1"/>
            </p:cNvGraphicFramePr>
            <p:nvPr/>
          </p:nvGraphicFramePr>
          <p:xfrm>
            <a:off x="301" y="2262"/>
            <a:ext cx="2209" cy="1588"/>
          </p:xfrm>
          <a:graphic>
            <a:graphicData uri="http://schemas.openxmlformats.org/presentationml/2006/ole">
              <mc:AlternateContent xmlns:mc="http://schemas.openxmlformats.org/markup-compatibility/2006">
                <mc:Choice xmlns:v="urn:schemas-microsoft-com:vml" Requires="v">
                  <p:oleObj spid="_x0000_s3086" name="Equation" r:id="rId1" imgW="37795200" imgH="27127200" progId="Equation.DSMT4">
                    <p:embed/>
                  </p:oleObj>
                </mc:Choice>
                <mc:Fallback>
                  <p:oleObj name="Equation" r:id="rId1" imgW="37795200" imgH="27127200" progId="Equation.DSMT4">
                    <p:embed/>
                    <p:pic>
                      <p:nvPicPr>
                        <p:cNvPr id="0" name="Object 12"/>
                        <p:cNvPicPr>
                          <a:picLocks noChangeAspect="1" noChangeArrowheads="1"/>
                        </p:cNvPicPr>
                        <p:nvPr/>
                      </p:nvPicPr>
                      <p:blipFill>
                        <a:blip r:embed="rId2"/>
                        <a:srcRect/>
                        <a:stretch>
                          <a:fillRect/>
                        </a:stretch>
                      </p:blipFill>
                      <p:spPr bwMode="auto">
                        <a:xfrm>
                          <a:off x="301" y="2262"/>
                          <a:ext cx="2209"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435216" name="Group 16"/>
          <p:cNvGrpSpPr/>
          <p:nvPr/>
        </p:nvGrpSpPr>
        <p:grpSpPr bwMode="auto">
          <a:xfrm>
            <a:off x="7783514" y="697980"/>
            <a:ext cx="3508375" cy="2520950"/>
            <a:chOff x="3407" y="2194"/>
            <a:chExt cx="2210" cy="1588"/>
          </a:xfrm>
        </p:grpSpPr>
        <p:sp>
          <p:nvSpPr>
            <p:cNvPr id="435206" name="Line 6"/>
            <p:cNvSpPr>
              <a:spLocks noChangeShapeType="1"/>
            </p:cNvSpPr>
            <p:nvPr/>
          </p:nvSpPr>
          <p:spPr bwMode="auto">
            <a:xfrm>
              <a:off x="3606" y="2568"/>
              <a:ext cx="1342" cy="0"/>
            </a:xfrm>
            <a:prstGeom prst="line">
              <a:avLst/>
            </a:prstGeom>
            <a:noFill/>
            <a:ln w="38100">
              <a:solidFill>
                <a:srgbClr val="FF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graphicFrame>
          <p:nvGraphicFramePr>
            <p:cNvPr id="435213" name="Object 13"/>
            <p:cNvGraphicFramePr>
              <a:graphicFrameLocks noChangeAspect="1"/>
            </p:cNvGraphicFramePr>
            <p:nvPr/>
          </p:nvGraphicFramePr>
          <p:xfrm>
            <a:off x="3407" y="2194"/>
            <a:ext cx="2210" cy="1588"/>
          </p:xfrm>
          <a:graphic>
            <a:graphicData uri="http://schemas.openxmlformats.org/presentationml/2006/ole">
              <mc:AlternateContent xmlns:mc="http://schemas.openxmlformats.org/markup-compatibility/2006">
                <mc:Choice xmlns:v="urn:schemas-microsoft-com:vml" Requires="v">
                  <p:oleObj spid="_x0000_s3087" name="Equation" r:id="rId3" imgW="37795200" imgH="27127200" progId="Equation.DSMT4">
                    <p:embed/>
                  </p:oleObj>
                </mc:Choice>
                <mc:Fallback>
                  <p:oleObj name="Equation" r:id="rId3" imgW="37795200" imgH="27127200" progId="Equation.DSMT4">
                    <p:embed/>
                    <p:pic>
                      <p:nvPicPr>
                        <p:cNvPr id="0" name="Object 13"/>
                        <p:cNvPicPr>
                          <a:picLocks noChangeAspect="1" noChangeArrowheads="1"/>
                        </p:cNvPicPr>
                        <p:nvPr/>
                      </p:nvPicPr>
                      <p:blipFill>
                        <a:blip r:embed="rId4"/>
                        <a:srcRect/>
                        <a:stretch>
                          <a:fillRect/>
                        </a:stretch>
                      </p:blipFill>
                      <p:spPr bwMode="auto">
                        <a:xfrm>
                          <a:off x="3407" y="2194"/>
                          <a:ext cx="2210"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5" name="Group 26"/>
          <p:cNvGrpSpPr/>
          <p:nvPr/>
        </p:nvGrpSpPr>
        <p:grpSpPr bwMode="auto">
          <a:xfrm>
            <a:off x="4913697" y="3816040"/>
            <a:ext cx="2447925" cy="877888"/>
            <a:chOff x="1628" y="1833"/>
            <a:chExt cx="1542" cy="553"/>
          </a:xfrm>
        </p:grpSpPr>
        <p:sp>
          <p:nvSpPr>
            <p:cNvPr id="16" name="Rectangle 3"/>
            <p:cNvSpPr>
              <a:spLocks noChangeArrowheads="1"/>
            </p:cNvSpPr>
            <p:nvPr/>
          </p:nvSpPr>
          <p:spPr bwMode="auto">
            <a:xfrm>
              <a:off x="1628" y="1833"/>
              <a:ext cx="154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1" u="none" strike="noStrike" kern="1200" cap="none" spc="0" normalizeH="0" baseline="0" noProof="0" dirty="0" err="1">
                  <a:ln>
                    <a:noFill/>
                  </a:ln>
                  <a:solidFill>
                    <a:srgbClr val="FF3399"/>
                  </a:solidFill>
                  <a:effectLst/>
                  <a:uLnTx/>
                  <a:uFillTx/>
                  <a:latin typeface="Times New Roman" panose="02020603050405020304" pitchFamily="18" charset="0"/>
                  <a:ea typeface="等线" panose="02010600030101010101" charset="-122"/>
                  <a:cs typeface="+mn-cs"/>
                </a:rPr>
                <a:t>Pushbox</a:t>
              </a:r>
              <a:r>
                <a:rPr kumimoji="0" lang="en-US" altLang="zh-CN" sz="2400" b="1" i="0" u="none" strike="noStrike" kern="1200" cap="none" spc="0" normalizeH="0" baseline="0" noProof="0" dirty="0">
                  <a:ln>
                    <a:noFill/>
                  </a:ln>
                  <a:solidFill>
                    <a:srgbClr val="FF3399"/>
                  </a:solidFill>
                  <a:effectLst/>
                  <a:uLnTx/>
                  <a:uFillTx/>
                  <a:latin typeface="Times New Roman" panose="02020603050405020304" pitchFamily="18" charset="0"/>
                  <a:ea typeface="等线" panose="02010600030101010101" charset="-122"/>
                  <a:cs typeface="+mn-cs"/>
                </a:rPr>
                <a:t>(</a:t>
              </a:r>
              <a:r>
                <a:rPr kumimoji="0" lang="en-US" altLang="zh-CN" sz="2400" b="1" i="1" u="none" strike="noStrike" kern="1200" cap="none" spc="0" normalizeH="0" baseline="0" noProof="0" dirty="0">
                  <a:ln>
                    <a:noFill/>
                  </a:ln>
                  <a:solidFill>
                    <a:srgbClr val="FF3399"/>
                  </a:solidFill>
                  <a:effectLst/>
                  <a:uLnTx/>
                  <a:uFillTx/>
                  <a:latin typeface="Times New Roman" panose="02020603050405020304" pitchFamily="18" charset="0"/>
                  <a:ea typeface="等线" panose="02010600030101010101" charset="-122"/>
                  <a:cs typeface="+mn-cs"/>
                </a:rPr>
                <a:t>v, w</a:t>
              </a:r>
              <a:r>
                <a:rPr kumimoji="0" lang="en-US" altLang="zh-CN" sz="2400" b="1" i="0" u="none" strike="noStrike" kern="1200" cap="none" spc="0" normalizeH="0" baseline="0" noProof="0" dirty="0">
                  <a:ln>
                    <a:noFill/>
                  </a:ln>
                  <a:solidFill>
                    <a:srgbClr val="FF3399"/>
                  </a:solidFill>
                  <a:effectLst/>
                  <a:uLnTx/>
                  <a:uFillTx/>
                  <a:latin typeface="Times New Roman" panose="02020603050405020304" pitchFamily="18" charset="0"/>
                  <a:ea typeface="等线" panose="02010600030101010101" charset="-122"/>
                  <a:cs typeface="+mn-cs"/>
                </a:rPr>
                <a:t>)</a:t>
              </a:r>
              <a:endParaRPr kumimoji="0" lang="en-US" altLang="zh-CN" sz="2400" b="1" i="0" u="none" strike="noStrike" kern="1200" cap="none" spc="0" normalizeH="0" baseline="0" noProof="0" dirty="0">
                <a:ln>
                  <a:noFill/>
                </a:ln>
                <a:solidFill>
                  <a:srgbClr val="FF3399"/>
                </a:solidFill>
                <a:effectLst/>
                <a:uLnTx/>
                <a:uFillTx/>
                <a:latin typeface="Times New Roman" panose="02020603050405020304" pitchFamily="18" charset="0"/>
                <a:ea typeface="等线" panose="02010600030101010101" charset="-122"/>
                <a:cs typeface="+mn-cs"/>
              </a:endParaRPr>
            </a:p>
          </p:txBody>
        </p:sp>
        <p:sp>
          <p:nvSpPr>
            <p:cNvPr id="17" name="AutoShape 4"/>
            <p:cNvSpPr>
              <a:spLocks noChangeArrowheads="1"/>
            </p:cNvSpPr>
            <p:nvPr/>
          </p:nvSpPr>
          <p:spPr bwMode="auto">
            <a:xfrm>
              <a:off x="1655" y="2160"/>
              <a:ext cx="1424" cy="226"/>
            </a:xfrm>
            <a:prstGeom prst="rightArrow">
              <a:avLst>
                <a:gd name="adj1" fmla="val 50000"/>
                <a:gd name="adj2" fmla="val 157522"/>
              </a:avLst>
            </a:prstGeom>
            <a:solidFill>
              <a:srgbClr val="FF33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grpSp>
      <p:grpSp>
        <p:nvGrpSpPr>
          <p:cNvPr id="22" name="Group 34"/>
          <p:cNvGrpSpPr/>
          <p:nvPr/>
        </p:nvGrpSpPr>
        <p:grpSpPr bwMode="auto">
          <a:xfrm>
            <a:off x="7783514" y="3715473"/>
            <a:ext cx="3698572" cy="2823439"/>
            <a:chOff x="3075" y="2529"/>
            <a:chExt cx="2330" cy="1673"/>
          </a:xfrm>
        </p:grpSpPr>
        <p:graphicFrame>
          <p:nvGraphicFramePr>
            <p:cNvPr id="23" name="Object 29"/>
            <p:cNvGraphicFramePr>
              <a:graphicFrameLocks noChangeAspect="1"/>
            </p:cNvGraphicFramePr>
            <p:nvPr/>
          </p:nvGraphicFramePr>
          <p:xfrm>
            <a:off x="3075" y="2529"/>
            <a:ext cx="2330" cy="1673"/>
          </p:xfrm>
          <a:graphic>
            <a:graphicData uri="http://schemas.openxmlformats.org/presentationml/2006/ole">
              <mc:AlternateContent xmlns:mc="http://schemas.openxmlformats.org/markup-compatibility/2006">
                <mc:Choice xmlns:v="urn:schemas-microsoft-com:vml" Requires="v">
                  <p:oleObj spid="_x0000_s3088" name="Equation" r:id="rId5" imgW="37795200" imgH="27127200" progId="Equation.DSMT4">
                    <p:embed/>
                  </p:oleObj>
                </mc:Choice>
                <mc:Fallback>
                  <p:oleObj name="Equation" r:id="rId5" imgW="37795200" imgH="27127200" progId="Equation.DSMT4">
                    <p:embed/>
                    <p:pic>
                      <p:nvPicPr>
                        <p:cNvPr id="0" name="Object 29"/>
                        <p:cNvPicPr>
                          <a:picLocks noChangeAspect="1" noChangeArrowheads="1"/>
                        </p:cNvPicPr>
                        <p:nvPr/>
                      </p:nvPicPr>
                      <p:blipFill>
                        <a:blip r:embed="rId6"/>
                        <a:srcRect/>
                        <a:stretch>
                          <a:fillRect/>
                        </a:stretch>
                      </p:blipFill>
                      <p:spPr bwMode="auto">
                        <a:xfrm>
                          <a:off x="3075" y="2529"/>
                          <a:ext cx="2330" cy="16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 name="Line 32"/>
            <p:cNvSpPr>
              <a:spLocks noChangeShapeType="1"/>
            </p:cNvSpPr>
            <p:nvPr/>
          </p:nvSpPr>
          <p:spPr bwMode="auto">
            <a:xfrm>
              <a:off x="3334" y="2886"/>
              <a:ext cx="1315" cy="0"/>
            </a:xfrm>
            <a:prstGeom prst="line">
              <a:avLst/>
            </a:prstGeom>
            <a:noFill/>
            <a:ln w="28575">
              <a:solidFill>
                <a:srgbClr val="FF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5" name="Line 33"/>
            <p:cNvSpPr>
              <a:spLocks noChangeShapeType="1"/>
            </p:cNvSpPr>
            <p:nvPr/>
          </p:nvSpPr>
          <p:spPr bwMode="auto">
            <a:xfrm>
              <a:off x="3288" y="3475"/>
              <a:ext cx="1315" cy="0"/>
            </a:xfrm>
            <a:prstGeom prst="line">
              <a:avLst/>
            </a:prstGeom>
            <a:noFill/>
            <a:ln w="28575">
              <a:solidFill>
                <a:srgbClr val="FF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灯片编号占位符 2"/>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fld id="{0A548BD2-2DF3-4012-A558-49EB0531C5FC}" type="slidenum">
              <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grpSp>
        <p:nvGrpSpPr>
          <p:cNvPr id="437253" name="Group 5"/>
          <p:cNvGrpSpPr/>
          <p:nvPr/>
        </p:nvGrpSpPr>
        <p:grpSpPr bwMode="auto">
          <a:xfrm>
            <a:off x="6600825" y="2852739"/>
            <a:ext cx="1943100" cy="1411287"/>
            <a:chOff x="3742" y="1888"/>
            <a:chExt cx="1224" cy="889"/>
          </a:xfrm>
        </p:grpSpPr>
        <p:sp>
          <p:nvSpPr>
            <p:cNvPr id="437254" name="Rectangle 6"/>
            <p:cNvSpPr>
              <a:spLocks noChangeArrowheads="1"/>
            </p:cNvSpPr>
            <p:nvPr/>
          </p:nvSpPr>
          <p:spPr bwMode="auto">
            <a:xfrm>
              <a:off x="3742" y="2069"/>
              <a:ext cx="104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1" u="none" strike="noStrike" kern="1200" cap="none" spc="0" normalizeH="0" baseline="0" noProof="0">
                  <a:ln>
                    <a:noFill/>
                  </a:ln>
                  <a:solidFill>
                    <a:srgbClr val="FF3399"/>
                  </a:solidFill>
                  <a:effectLst/>
                  <a:uLnTx/>
                  <a:uFillTx/>
                  <a:latin typeface="Times New Roman" panose="02020603050405020304" pitchFamily="18" charset="0"/>
                  <a:ea typeface="等线" panose="02010600030101010101" charset="-122"/>
                  <a:cs typeface="+mn-cs"/>
                </a:rPr>
                <a:t>Climbbox</a:t>
              </a:r>
              <a:endParaRPr kumimoji="0" lang="en-US" altLang="zh-CN" sz="2800" b="1" i="0" u="none" strike="noStrike" kern="1200" cap="none" spc="0" normalizeH="0" baseline="0" noProof="0">
                <a:ln>
                  <a:noFill/>
                </a:ln>
                <a:solidFill>
                  <a:srgbClr val="FF3399"/>
                </a:solidFill>
                <a:effectLst/>
                <a:uLnTx/>
                <a:uFillTx/>
                <a:latin typeface="Times New Roman" panose="02020603050405020304" pitchFamily="18" charset="0"/>
                <a:ea typeface="等线" panose="02010600030101010101" charset="-122"/>
                <a:cs typeface="+mn-cs"/>
              </a:endParaRPr>
            </a:p>
          </p:txBody>
        </p:sp>
        <p:sp>
          <p:nvSpPr>
            <p:cNvPr id="437255" name="AutoShape 7"/>
            <p:cNvSpPr>
              <a:spLocks noChangeArrowheads="1"/>
            </p:cNvSpPr>
            <p:nvPr/>
          </p:nvSpPr>
          <p:spPr bwMode="auto">
            <a:xfrm rot="5400000">
              <a:off x="4408" y="2220"/>
              <a:ext cx="889" cy="226"/>
            </a:xfrm>
            <a:prstGeom prst="rightArrow">
              <a:avLst>
                <a:gd name="adj1" fmla="val 50000"/>
                <a:gd name="adj2" fmla="val 98341"/>
              </a:avLst>
            </a:prstGeom>
            <a:solidFill>
              <a:srgbClr val="FF33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grpSp>
      <p:grpSp>
        <p:nvGrpSpPr>
          <p:cNvPr id="437271" name="Group 23"/>
          <p:cNvGrpSpPr/>
          <p:nvPr/>
        </p:nvGrpSpPr>
        <p:grpSpPr bwMode="auto">
          <a:xfrm>
            <a:off x="4583113" y="5373689"/>
            <a:ext cx="1657350" cy="892175"/>
            <a:chOff x="2018" y="2976"/>
            <a:chExt cx="1044" cy="562"/>
          </a:xfrm>
        </p:grpSpPr>
        <p:sp>
          <p:nvSpPr>
            <p:cNvPr id="437260" name="Rectangle 12"/>
            <p:cNvSpPr>
              <a:spLocks noChangeArrowheads="1"/>
            </p:cNvSpPr>
            <p:nvPr/>
          </p:nvSpPr>
          <p:spPr bwMode="auto">
            <a:xfrm>
              <a:off x="2171" y="2976"/>
              <a:ext cx="81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1" u="none" strike="noStrike" kern="1200" cap="none" spc="0" normalizeH="0" baseline="0" noProof="0">
                  <a:ln>
                    <a:noFill/>
                  </a:ln>
                  <a:solidFill>
                    <a:srgbClr val="FF3399"/>
                  </a:solidFill>
                  <a:effectLst/>
                  <a:uLnTx/>
                  <a:uFillTx/>
                  <a:latin typeface="Times New Roman" panose="02020603050405020304" pitchFamily="18" charset="0"/>
                  <a:ea typeface="等线" panose="02010600030101010101" charset="-122"/>
                  <a:cs typeface="+mn-cs"/>
                </a:rPr>
                <a:t>Grasp</a:t>
              </a:r>
              <a:endParaRPr kumimoji="0" lang="en-US" altLang="zh-CN" sz="2800" b="1" i="0" u="none" strike="noStrike" kern="1200" cap="none" spc="0" normalizeH="0" baseline="0" noProof="0">
                <a:ln>
                  <a:noFill/>
                </a:ln>
                <a:solidFill>
                  <a:srgbClr val="FF3399"/>
                </a:solidFill>
                <a:effectLst/>
                <a:uLnTx/>
                <a:uFillTx/>
                <a:latin typeface="Times New Roman" panose="02020603050405020304" pitchFamily="18" charset="0"/>
                <a:ea typeface="等线" panose="02010600030101010101" charset="-122"/>
                <a:cs typeface="+mn-cs"/>
              </a:endParaRPr>
            </a:p>
          </p:txBody>
        </p:sp>
        <p:sp>
          <p:nvSpPr>
            <p:cNvPr id="437261" name="AutoShape 13"/>
            <p:cNvSpPr>
              <a:spLocks noChangeArrowheads="1"/>
            </p:cNvSpPr>
            <p:nvPr/>
          </p:nvSpPr>
          <p:spPr bwMode="auto">
            <a:xfrm rot="10800000">
              <a:off x="2018" y="3312"/>
              <a:ext cx="1044" cy="226"/>
            </a:xfrm>
            <a:prstGeom prst="rightArrow">
              <a:avLst>
                <a:gd name="adj1" fmla="val 50000"/>
                <a:gd name="adj2" fmla="val 115487"/>
              </a:avLst>
            </a:prstGeom>
            <a:solidFill>
              <a:srgbClr val="FF33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grpSp>
      <p:graphicFrame>
        <p:nvGraphicFramePr>
          <p:cNvPr id="437265" name="Object 17"/>
          <p:cNvGraphicFramePr>
            <a:graphicFrameLocks noChangeAspect="1"/>
          </p:cNvGraphicFramePr>
          <p:nvPr/>
        </p:nvGraphicFramePr>
        <p:xfrm>
          <a:off x="6405563" y="412751"/>
          <a:ext cx="3495593" cy="2511426"/>
        </p:xfrm>
        <a:graphic>
          <a:graphicData uri="http://schemas.openxmlformats.org/presentationml/2006/ole">
            <mc:AlternateContent xmlns:mc="http://schemas.openxmlformats.org/markup-compatibility/2006">
              <mc:Choice xmlns:v="urn:schemas-microsoft-com:vml" Requires="v">
                <p:oleObj spid="_x0000_s4110" name="Equation" r:id="rId1" imgW="37795200" imgH="27127200" progId="Equation.DSMT4">
                  <p:embed/>
                </p:oleObj>
              </mc:Choice>
              <mc:Fallback>
                <p:oleObj name="Equation" r:id="rId1" imgW="37795200" imgH="27127200" progId="Equation.DSMT4">
                  <p:embed/>
                  <p:pic>
                    <p:nvPicPr>
                      <p:cNvPr id="0" name="Object 17"/>
                      <p:cNvPicPr>
                        <a:picLocks noChangeAspect="1" noChangeArrowheads="1"/>
                      </p:cNvPicPr>
                      <p:nvPr/>
                    </p:nvPicPr>
                    <p:blipFill>
                      <a:blip r:embed="rId2"/>
                      <a:srcRect/>
                      <a:stretch>
                        <a:fillRect/>
                      </a:stretch>
                    </p:blipFill>
                    <p:spPr bwMode="auto">
                      <a:xfrm>
                        <a:off x="6405563" y="412751"/>
                        <a:ext cx="3495593" cy="2511426"/>
                      </a:xfrm>
                      <a:prstGeom prst="rect">
                        <a:avLst/>
                      </a:prstGeom>
                      <a:noFill/>
                      <a:ln>
                        <a:noFill/>
                      </a:ln>
                      <a:effectLst/>
                    </p:spPr>
                  </p:pic>
                </p:oleObj>
              </mc:Fallback>
            </mc:AlternateContent>
          </a:graphicData>
        </a:graphic>
      </p:graphicFrame>
      <p:sp>
        <p:nvSpPr>
          <p:cNvPr id="437269" name="Line 21"/>
          <p:cNvSpPr>
            <a:spLocks noChangeShapeType="1"/>
          </p:cNvSpPr>
          <p:nvPr/>
        </p:nvSpPr>
        <p:spPr bwMode="auto">
          <a:xfrm>
            <a:off x="6888164" y="2349500"/>
            <a:ext cx="2447925" cy="0"/>
          </a:xfrm>
          <a:prstGeom prst="line">
            <a:avLst/>
          </a:prstGeom>
          <a:noFill/>
          <a:ln w="28575">
            <a:solidFill>
              <a:srgbClr val="FF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grpSp>
        <p:nvGrpSpPr>
          <p:cNvPr id="437280" name="Group 32"/>
          <p:cNvGrpSpPr/>
          <p:nvPr/>
        </p:nvGrpSpPr>
        <p:grpSpPr bwMode="auto">
          <a:xfrm>
            <a:off x="6550025" y="4084639"/>
            <a:ext cx="3554674" cy="2302038"/>
            <a:chOff x="3166" y="2573"/>
            <a:chExt cx="2390" cy="1555"/>
          </a:xfrm>
        </p:grpSpPr>
        <p:graphicFrame>
          <p:nvGraphicFramePr>
            <p:cNvPr id="437268" name="Object 20"/>
            <p:cNvGraphicFramePr>
              <a:graphicFrameLocks noChangeAspect="1"/>
            </p:cNvGraphicFramePr>
            <p:nvPr/>
          </p:nvGraphicFramePr>
          <p:xfrm>
            <a:off x="3166" y="2573"/>
            <a:ext cx="2164" cy="1555"/>
          </p:xfrm>
          <a:graphic>
            <a:graphicData uri="http://schemas.openxmlformats.org/presentationml/2006/ole">
              <mc:AlternateContent xmlns:mc="http://schemas.openxmlformats.org/markup-compatibility/2006">
                <mc:Choice xmlns:v="urn:schemas-microsoft-com:vml" Requires="v">
                  <p:oleObj spid="_x0000_s4111" name="Equation" r:id="rId3" imgW="37795200" imgH="27127200" progId="Equation.DSMT4">
                    <p:embed/>
                  </p:oleObj>
                </mc:Choice>
                <mc:Fallback>
                  <p:oleObj name="Equation" r:id="rId3" imgW="37795200" imgH="27127200" progId="Equation.DSMT4">
                    <p:embed/>
                    <p:pic>
                      <p:nvPicPr>
                        <p:cNvPr id="0" name="Object 20"/>
                        <p:cNvPicPr>
                          <a:picLocks noChangeAspect="1" noChangeArrowheads="1"/>
                        </p:cNvPicPr>
                        <p:nvPr/>
                      </p:nvPicPr>
                      <p:blipFill>
                        <a:blip r:embed="rId4"/>
                        <a:srcRect/>
                        <a:stretch>
                          <a:fillRect/>
                        </a:stretch>
                      </p:blipFill>
                      <p:spPr bwMode="auto">
                        <a:xfrm>
                          <a:off x="3166" y="2573"/>
                          <a:ext cx="2164" cy="1555"/>
                        </a:xfrm>
                        <a:prstGeom prst="rect">
                          <a:avLst/>
                        </a:prstGeom>
                        <a:noFill/>
                        <a:ln>
                          <a:noFill/>
                        </a:ln>
                        <a:effectLst/>
                      </p:spPr>
                    </p:pic>
                  </p:oleObj>
                </mc:Fallback>
              </mc:AlternateContent>
            </a:graphicData>
          </a:graphic>
        </p:graphicFrame>
        <p:sp>
          <p:nvSpPr>
            <p:cNvPr id="437270" name="Line 22"/>
            <p:cNvSpPr>
              <a:spLocks noChangeShapeType="1"/>
            </p:cNvSpPr>
            <p:nvPr/>
          </p:nvSpPr>
          <p:spPr bwMode="auto">
            <a:xfrm>
              <a:off x="3334" y="3793"/>
              <a:ext cx="1542" cy="0"/>
            </a:xfrm>
            <a:prstGeom prst="line">
              <a:avLst/>
            </a:prstGeom>
            <a:noFill/>
            <a:ln w="28575">
              <a:solidFill>
                <a:srgbClr val="FF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37275" name="Line 27"/>
            <p:cNvSpPr>
              <a:spLocks noChangeShapeType="1"/>
            </p:cNvSpPr>
            <p:nvPr/>
          </p:nvSpPr>
          <p:spPr bwMode="auto">
            <a:xfrm>
              <a:off x="3470" y="3203"/>
              <a:ext cx="1406" cy="0"/>
            </a:xfrm>
            <a:prstGeom prst="line">
              <a:avLst/>
            </a:prstGeom>
            <a:noFill/>
            <a:ln w="28575">
              <a:solidFill>
                <a:schemeClr val="tx2"/>
              </a:solidFill>
              <a:prstDash val="lg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37276" name="Line 28"/>
            <p:cNvSpPr>
              <a:spLocks noChangeShapeType="1"/>
            </p:cNvSpPr>
            <p:nvPr/>
          </p:nvSpPr>
          <p:spPr bwMode="auto">
            <a:xfrm>
              <a:off x="3470" y="4065"/>
              <a:ext cx="2086" cy="0"/>
            </a:xfrm>
            <a:prstGeom prst="line">
              <a:avLst/>
            </a:prstGeom>
            <a:noFill/>
            <a:ln w="28575">
              <a:solidFill>
                <a:schemeClr val="tx2"/>
              </a:solidFill>
              <a:prstDash val="lg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grpSp>
      <p:grpSp>
        <p:nvGrpSpPr>
          <p:cNvPr id="437279" name="Group 31"/>
          <p:cNvGrpSpPr/>
          <p:nvPr/>
        </p:nvGrpSpPr>
        <p:grpSpPr bwMode="auto">
          <a:xfrm>
            <a:off x="2065338" y="1773239"/>
            <a:ext cx="3741738" cy="3481387"/>
            <a:chOff x="341" y="1117"/>
            <a:chExt cx="2357" cy="2193"/>
          </a:xfrm>
        </p:grpSpPr>
        <p:pic>
          <p:nvPicPr>
            <p:cNvPr id="437262" name="Picture 14" descr="an02556_"/>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12" y="1117"/>
              <a:ext cx="613" cy="681"/>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37274" name="Object 26"/>
            <p:cNvGraphicFramePr>
              <a:graphicFrameLocks noChangeAspect="1"/>
            </p:cNvGraphicFramePr>
            <p:nvPr/>
          </p:nvGraphicFramePr>
          <p:xfrm>
            <a:off x="341" y="1782"/>
            <a:ext cx="2219" cy="1528"/>
          </p:xfrm>
          <a:graphic>
            <a:graphicData uri="http://schemas.openxmlformats.org/presentationml/2006/ole">
              <mc:AlternateContent xmlns:mc="http://schemas.openxmlformats.org/markup-compatibility/2006">
                <mc:Choice xmlns:v="urn:schemas-microsoft-com:vml" Requires="v">
                  <p:oleObj spid="_x0000_s4112" name="Equation" r:id="rId6" imgW="39014400" imgH="26822400" progId="Equation.DSMT4">
                    <p:embed/>
                  </p:oleObj>
                </mc:Choice>
                <mc:Fallback>
                  <p:oleObj name="Equation" r:id="rId6" imgW="39014400" imgH="26822400" progId="Equation.DSMT4">
                    <p:embed/>
                    <p:pic>
                      <p:nvPicPr>
                        <p:cNvPr id="0" name="Object 26"/>
                        <p:cNvPicPr>
                          <a:picLocks noChangeAspect="1" noChangeArrowheads="1"/>
                        </p:cNvPicPr>
                        <p:nvPr/>
                      </p:nvPicPr>
                      <p:blipFill>
                        <a:blip r:embed="rId7"/>
                        <a:srcRect/>
                        <a:stretch>
                          <a:fillRect/>
                        </a:stretch>
                      </p:blipFill>
                      <p:spPr bwMode="auto">
                        <a:xfrm>
                          <a:off x="341" y="1782"/>
                          <a:ext cx="2219" cy="1528"/>
                        </a:xfrm>
                        <a:prstGeom prst="rect">
                          <a:avLst/>
                        </a:prstGeom>
                        <a:noFill/>
                        <a:ln>
                          <a:noFill/>
                        </a:ln>
                        <a:effectLst/>
                      </p:spPr>
                    </p:pic>
                  </p:oleObj>
                </mc:Fallback>
              </mc:AlternateContent>
            </a:graphicData>
          </a:graphic>
        </p:graphicFrame>
        <p:sp>
          <p:nvSpPr>
            <p:cNvPr id="437277" name="Line 29"/>
            <p:cNvSpPr>
              <a:spLocks noChangeShapeType="1"/>
            </p:cNvSpPr>
            <p:nvPr/>
          </p:nvSpPr>
          <p:spPr bwMode="auto">
            <a:xfrm>
              <a:off x="657" y="2387"/>
              <a:ext cx="1588" cy="0"/>
            </a:xfrm>
            <a:prstGeom prst="line">
              <a:avLst/>
            </a:prstGeom>
            <a:noFill/>
            <a:ln w="28575">
              <a:solidFill>
                <a:schemeClr val="tx2"/>
              </a:solidFill>
              <a:prstDash val="lg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37278" name="Line 30"/>
            <p:cNvSpPr>
              <a:spLocks noChangeShapeType="1"/>
            </p:cNvSpPr>
            <p:nvPr/>
          </p:nvSpPr>
          <p:spPr bwMode="auto">
            <a:xfrm>
              <a:off x="612" y="3294"/>
              <a:ext cx="2086" cy="0"/>
            </a:xfrm>
            <a:prstGeom prst="line">
              <a:avLst/>
            </a:prstGeom>
            <a:noFill/>
            <a:ln w="28575">
              <a:solidFill>
                <a:schemeClr val="tx2"/>
              </a:solidFill>
              <a:prstDash val="lg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fld id="{C2564469-5578-4461-B5C0-129C9E6A8547}" type="slidenum">
              <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439298" name="Rectangle 2"/>
          <p:cNvSpPr>
            <a:spLocks noGrp="1"/>
          </p:cNvSpPr>
          <p:nvPr>
            <p:ph type="title"/>
          </p:nvPr>
        </p:nvSpPr>
        <p:spPr>
          <a:xfrm>
            <a:off x="1847850" y="549275"/>
            <a:ext cx="8229600" cy="649288"/>
          </a:xfrm>
        </p:spPr>
        <p:txBody>
          <a:bodyPr/>
          <a:lstStyle/>
          <a:p>
            <a:r>
              <a:rPr lang="en-US" altLang="zh-CN"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2.2.5 </a:t>
            </a: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谓词逻辑表示法的特点</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39299" name="Rectangle 3"/>
          <p:cNvSpPr>
            <a:spLocks noGrp="1"/>
          </p:cNvSpPr>
          <p:nvPr>
            <p:ph type="body" idx="1"/>
          </p:nvPr>
        </p:nvSpPr>
        <p:spPr>
          <a:xfrm>
            <a:off x="1992313" y="1196975"/>
            <a:ext cx="8229600" cy="5327650"/>
          </a:xfrm>
        </p:spPr>
        <p:txBody>
          <a:bodyPr/>
          <a:lstStyle/>
          <a:p>
            <a:pPr>
              <a:lnSpc>
                <a:spcPct val="120000"/>
              </a:lnSpc>
              <a:spcBef>
                <a:spcPct val="30000"/>
              </a:spcBef>
              <a:buFont typeface="Wingdings" panose="05000000000000000000" pitchFamily="2" charset="2"/>
              <a:buNone/>
            </a:pPr>
            <a:r>
              <a:rPr lang="en-US" altLang="zh-CN" b="1">
                <a:solidFill>
                  <a:srgbClr val="00CC00"/>
                </a:solidFill>
                <a:latin typeface="黑体" panose="02010609060101010101" pitchFamily="49" charset="-122"/>
                <a:ea typeface="黑体" panose="02010609060101010101" pitchFamily="49" charset="-122"/>
              </a:rPr>
              <a:t>1.</a:t>
            </a:r>
            <a:r>
              <a:rPr lang="zh-CN" altLang="en-US" b="1">
                <a:solidFill>
                  <a:srgbClr val="00CC00"/>
                </a:solidFill>
                <a:latin typeface="黑体" panose="02010609060101010101" pitchFamily="49" charset="-122"/>
                <a:ea typeface="黑体" panose="02010609060101010101" pitchFamily="49" charset="-122"/>
              </a:rPr>
              <a:t>优点</a:t>
            </a:r>
            <a:endParaRPr lang="zh-CN" altLang="en-US" b="1">
              <a:solidFill>
                <a:srgbClr val="00CC00"/>
              </a:solidFill>
              <a:latin typeface="黑体" panose="02010609060101010101" pitchFamily="49" charset="-122"/>
              <a:ea typeface="黑体" panose="02010609060101010101" pitchFamily="49" charset="-122"/>
            </a:endParaRPr>
          </a:p>
          <a:p>
            <a:pPr>
              <a:lnSpc>
                <a:spcPct val="120000"/>
              </a:lnSpc>
              <a:spcBef>
                <a:spcPct val="30000"/>
              </a:spcBef>
              <a:buFont typeface="Wingdings" panose="05000000000000000000" pitchFamily="2" charset="2"/>
              <a:buNone/>
            </a:pPr>
            <a:r>
              <a:rPr lang="zh-CN" altLang="en-US" b="1">
                <a:latin typeface="楷体_GB2312" pitchFamily="49" charset="-122"/>
                <a:ea typeface="楷体_GB2312" pitchFamily="49" charset="-122"/>
              </a:rPr>
              <a:t>   ⑴ </a:t>
            </a:r>
            <a:r>
              <a:rPr lang="zh-CN" altLang="en-US" b="1">
                <a:solidFill>
                  <a:srgbClr val="CC0000"/>
                </a:solidFill>
                <a:latin typeface="楷体_GB2312" pitchFamily="49" charset="-122"/>
                <a:ea typeface="楷体_GB2312" pitchFamily="49" charset="-122"/>
              </a:rPr>
              <a:t>严密性</a:t>
            </a:r>
            <a:r>
              <a:rPr lang="zh-CN" altLang="en-US" b="1">
                <a:latin typeface="楷体_GB2312" pitchFamily="49" charset="-122"/>
                <a:ea typeface="楷体_GB2312" pitchFamily="49" charset="-122"/>
              </a:rPr>
              <a:t>。可以保证其演绎推理结果的正确性，可以较精确的表达知识。</a:t>
            </a:r>
            <a:endParaRPr lang="zh-CN" altLang="en-US" b="1">
              <a:latin typeface="楷体_GB2312" pitchFamily="49" charset="-122"/>
              <a:ea typeface="楷体_GB2312" pitchFamily="49" charset="-122"/>
            </a:endParaRPr>
          </a:p>
          <a:p>
            <a:pPr algn="just">
              <a:lnSpc>
                <a:spcPct val="120000"/>
              </a:lnSpc>
              <a:spcBef>
                <a:spcPct val="30000"/>
              </a:spcBef>
              <a:buFont typeface="Wingdings" panose="05000000000000000000" pitchFamily="2" charset="2"/>
              <a:buNone/>
            </a:pPr>
            <a:r>
              <a:rPr lang="zh-CN" altLang="en-US" b="1">
                <a:latin typeface="楷体_GB2312" pitchFamily="49" charset="-122"/>
                <a:ea typeface="楷体_GB2312" pitchFamily="49" charset="-122"/>
              </a:rPr>
              <a:t>   ⑵ </a:t>
            </a:r>
            <a:r>
              <a:rPr lang="zh-CN" altLang="en-US" b="1">
                <a:solidFill>
                  <a:srgbClr val="CC0000"/>
                </a:solidFill>
                <a:latin typeface="楷体_GB2312" pitchFamily="49" charset="-122"/>
                <a:ea typeface="楷体_GB2312" pitchFamily="49" charset="-122"/>
              </a:rPr>
              <a:t>自然性</a:t>
            </a:r>
            <a:r>
              <a:rPr lang="zh-CN" altLang="en-US" b="1">
                <a:latin typeface="楷体_GB2312" pitchFamily="49" charset="-122"/>
                <a:ea typeface="楷体_GB2312" pitchFamily="49" charset="-122"/>
              </a:rPr>
              <a:t>。谓词逻辑是一种接近于自然语言的形式语言。</a:t>
            </a:r>
            <a:endParaRPr lang="zh-CN" altLang="en-US" b="1">
              <a:latin typeface="楷体_GB2312" pitchFamily="49" charset="-122"/>
              <a:ea typeface="楷体_GB2312" pitchFamily="49" charset="-122"/>
            </a:endParaRPr>
          </a:p>
          <a:p>
            <a:pPr algn="just">
              <a:lnSpc>
                <a:spcPct val="120000"/>
              </a:lnSpc>
              <a:spcBef>
                <a:spcPct val="30000"/>
              </a:spcBef>
              <a:buFont typeface="Wingdings" panose="05000000000000000000" pitchFamily="2" charset="2"/>
              <a:buNone/>
            </a:pPr>
            <a:r>
              <a:rPr lang="zh-CN" altLang="en-US" b="1">
                <a:latin typeface="楷体_GB2312" pitchFamily="49" charset="-122"/>
                <a:ea typeface="楷体_GB2312" pitchFamily="49" charset="-122"/>
              </a:rPr>
              <a:t>   ⑶ </a:t>
            </a:r>
            <a:r>
              <a:rPr lang="zh-CN" altLang="en-US" b="1">
                <a:solidFill>
                  <a:srgbClr val="CC0000"/>
                </a:solidFill>
                <a:latin typeface="楷体_GB2312" pitchFamily="49" charset="-122"/>
                <a:ea typeface="楷体_GB2312" pitchFamily="49" charset="-122"/>
              </a:rPr>
              <a:t>通用性</a:t>
            </a:r>
            <a:r>
              <a:rPr lang="zh-CN" altLang="en-US" b="1">
                <a:latin typeface="楷体_GB2312" pitchFamily="49" charset="-122"/>
                <a:ea typeface="楷体_GB2312" pitchFamily="49" charset="-122"/>
              </a:rPr>
              <a:t>。拥有通用的逻辑演算方法和推理的规则。</a:t>
            </a:r>
            <a:endParaRPr lang="zh-CN" altLang="en-US" b="1">
              <a:latin typeface="楷体_GB2312" pitchFamily="49" charset="-122"/>
              <a:ea typeface="楷体_GB2312" pitchFamily="49" charset="-122"/>
            </a:endParaRPr>
          </a:p>
          <a:p>
            <a:pPr algn="just">
              <a:lnSpc>
                <a:spcPct val="120000"/>
              </a:lnSpc>
              <a:spcBef>
                <a:spcPct val="30000"/>
              </a:spcBef>
              <a:buFont typeface="Wingdings" panose="05000000000000000000" pitchFamily="2" charset="2"/>
              <a:buNone/>
            </a:pPr>
            <a:r>
              <a:rPr lang="zh-CN" altLang="en-US" b="1">
                <a:latin typeface="楷体_GB2312" pitchFamily="49" charset="-122"/>
                <a:ea typeface="楷体_GB2312" pitchFamily="49" charset="-122"/>
              </a:rPr>
              <a:t>   ⑷ </a:t>
            </a:r>
            <a:r>
              <a:rPr lang="zh-CN" altLang="en-US" b="1">
                <a:solidFill>
                  <a:srgbClr val="CC0000"/>
                </a:solidFill>
                <a:latin typeface="楷体_GB2312" pitchFamily="49" charset="-122"/>
                <a:ea typeface="楷体_GB2312" pitchFamily="49" charset="-122"/>
              </a:rPr>
              <a:t>易于实现</a:t>
            </a:r>
            <a:r>
              <a:rPr lang="zh-CN" altLang="en-US" b="1">
                <a:latin typeface="楷体_GB2312" pitchFamily="49" charset="-122"/>
                <a:ea typeface="楷体_GB2312" pitchFamily="49" charset="-122"/>
              </a:rPr>
              <a:t>。用它表示的知识易于模块化，便于知识的增删及修改，便于在计算机上实现。</a:t>
            </a:r>
            <a:endParaRPr lang="zh-CN" altLang="en-US" b="1">
              <a:latin typeface="楷体_GB2312" pitchFamily="49" charset="-122"/>
              <a:ea typeface="楷体_GB2312" pitchFamily="49" charset="-122"/>
            </a:endParaRP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fld id="{C842C782-3338-4DC0-A511-719AABD89786}" type="slidenum">
              <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440323" name="Rectangle 3"/>
          <p:cNvSpPr>
            <a:spLocks noGrp="1"/>
          </p:cNvSpPr>
          <p:nvPr>
            <p:ph type="body" idx="1"/>
          </p:nvPr>
        </p:nvSpPr>
        <p:spPr>
          <a:xfrm>
            <a:off x="1919288" y="765176"/>
            <a:ext cx="8424862" cy="5256213"/>
          </a:xfrm>
        </p:spPr>
        <p:txBody>
          <a:bodyPr/>
          <a:lstStyle/>
          <a:p>
            <a:pPr algn="just">
              <a:lnSpc>
                <a:spcPct val="120000"/>
              </a:lnSpc>
              <a:spcBef>
                <a:spcPct val="30000"/>
              </a:spcBef>
              <a:buFont typeface="Wingdings" panose="05000000000000000000" pitchFamily="2" charset="2"/>
              <a:buNone/>
            </a:pPr>
            <a:r>
              <a:rPr lang="en-US" altLang="zh-CN" b="1" dirty="0">
                <a:solidFill>
                  <a:srgbClr val="00CC00"/>
                </a:solidFill>
                <a:latin typeface="黑体" panose="02010609060101010101" pitchFamily="49" charset="-122"/>
                <a:ea typeface="黑体" panose="02010609060101010101" pitchFamily="49" charset="-122"/>
              </a:rPr>
              <a:t>2.</a:t>
            </a:r>
            <a:r>
              <a:rPr lang="zh-CN" altLang="en-US" b="1" dirty="0">
                <a:solidFill>
                  <a:srgbClr val="00CC00"/>
                </a:solidFill>
                <a:latin typeface="黑体" panose="02010609060101010101" pitchFamily="49" charset="-122"/>
                <a:ea typeface="黑体" panose="02010609060101010101" pitchFamily="49" charset="-122"/>
              </a:rPr>
              <a:t>局限性</a:t>
            </a:r>
            <a:endParaRPr lang="zh-CN" altLang="en-US" b="1" dirty="0">
              <a:solidFill>
                <a:srgbClr val="00CC00"/>
              </a:solidFill>
              <a:latin typeface="黑体" panose="02010609060101010101" pitchFamily="49" charset="-122"/>
              <a:ea typeface="黑体" panose="02010609060101010101" pitchFamily="49" charset="-122"/>
            </a:endParaRPr>
          </a:p>
          <a:p>
            <a:pPr algn="just">
              <a:lnSpc>
                <a:spcPct val="120000"/>
              </a:lnSpc>
              <a:spcBef>
                <a:spcPct val="30000"/>
              </a:spcBef>
              <a:buFont typeface="Wingdings" panose="05000000000000000000" pitchFamily="2" charset="2"/>
              <a:buNone/>
            </a:pPr>
            <a:r>
              <a:rPr lang="zh-CN" altLang="en-US" b="1" dirty="0">
                <a:latin typeface="楷体_GB2312" pitchFamily="49" charset="-122"/>
                <a:ea typeface="楷体_GB2312" pitchFamily="49" charset="-122"/>
              </a:rPr>
              <a:t>⑴ </a:t>
            </a:r>
            <a:r>
              <a:rPr lang="zh-CN" altLang="en-US" b="1" dirty="0">
                <a:solidFill>
                  <a:srgbClr val="CC0000"/>
                </a:solidFill>
                <a:latin typeface="楷体_GB2312" pitchFamily="49" charset="-122"/>
                <a:ea typeface="楷体_GB2312" pitchFamily="49" charset="-122"/>
              </a:rPr>
              <a:t>效率低</a:t>
            </a:r>
            <a:r>
              <a:rPr lang="zh-CN" altLang="en-US" b="1" dirty="0">
                <a:latin typeface="楷体_GB2312" pitchFamily="49" charset="-122"/>
                <a:ea typeface="楷体_GB2312" pitchFamily="49" charset="-122"/>
              </a:rPr>
              <a:t>。由于推理是根据形式逻辑进行的，把推理演算与知识含义截然分开，抛弃了表达内容中所含有的语义信息，往往使推理过程太冗长，降低了系统的效率。</a:t>
            </a:r>
            <a:endParaRPr lang="zh-CN" altLang="en-US" b="1" dirty="0">
              <a:latin typeface="楷体_GB2312" pitchFamily="49" charset="-122"/>
              <a:ea typeface="楷体_GB2312" pitchFamily="49" charset="-122"/>
            </a:endParaRPr>
          </a:p>
          <a:p>
            <a:pPr algn="just">
              <a:lnSpc>
                <a:spcPct val="120000"/>
              </a:lnSpc>
              <a:spcBef>
                <a:spcPct val="30000"/>
              </a:spcBef>
              <a:buFont typeface="Wingdings" panose="05000000000000000000" pitchFamily="2" charset="2"/>
              <a:buNone/>
            </a:pPr>
            <a:r>
              <a:rPr lang="zh-CN" altLang="en-US" b="1" dirty="0">
                <a:latin typeface="楷体_GB2312" pitchFamily="49" charset="-122"/>
                <a:ea typeface="楷体_GB2312" pitchFamily="49" charset="-122"/>
              </a:rPr>
              <a:t>⑵ </a:t>
            </a:r>
            <a:r>
              <a:rPr lang="zh-CN" altLang="en-US" b="1" dirty="0">
                <a:solidFill>
                  <a:srgbClr val="CC0000"/>
                </a:solidFill>
                <a:latin typeface="楷体_GB2312" pitchFamily="49" charset="-122"/>
                <a:ea typeface="楷体_GB2312" pitchFamily="49" charset="-122"/>
              </a:rPr>
              <a:t>知识表示能力差</a:t>
            </a:r>
            <a:r>
              <a:rPr lang="zh-CN" altLang="en-US" b="1" dirty="0">
                <a:latin typeface="楷体_GB2312" pitchFamily="49" charset="-122"/>
                <a:ea typeface="楷体_GB2312" pitchFamily="49" charset="-122"/>
              </a:rPr>
              <a:t>。不便于表达和加入非确定性、启发性知识等。</a:t>
            </a:r>
            <a:endParaRPr lang="zh-CN" altLang="en-US" b="1" dirty="0">
              <a:latin typeface="楷体_GB2312" pitchFamily="49" charset="-122"/>
              <a:ea typeface="楷体_GB2312" pitchFamily="49" charset="-122"/>
            </a:endParaRPr>
          </a:p>
          <a:p>
            <a:pPr algn="just">
              <a:lnSpc>
                <a:spcPct val="120000"/>
              </a:lnSpc>
              <a:spcBef>
                <a:spcPct val="30000"/>
              </a:spcBef>
              <a:buFont typeface="Wingdings" panose="05000000000000000000" pitchFamily="2" charset="2"/>
              <a:buNone/>
            </a:pPr>
            <a:r>
              <a:rPr lang="zh-CN" altLang="en-US" b="1" dirty="0">
                <a:latin typeface="楷体_GB2312" pitchFamily="49" charset="-122"/>
                <a:ea typeface="楷体_GB2312" pitchFamily="49" charset="-122"/>
              </a:rPr>
              <a:t>⑶ </a:t>
            </a:r>
            <a:r>
              <a:rPr lang="zh-CN" altLang="en-US" b="1" dirty="0">
                <a:solidFill>
                  <a:srgbClr val="CC0000"/>
                </a:solidFill>
                <a:latin typeface="楷体_GB2312" pitchFamily="49" charset="-122"/>
                <a:ea typeface="楷体_GB2312" pitchFamily="49" charset="-122"/>
              </a:rPr>
              <a:t>组合爆炸</a:t>
            </a:r>
            <a:r>
              <a:rPr lang="zh-CN" altLang="en-US" b="1" dirty="0">
                <a:latin typeface="楷体_GB2312" pitchFamily="49" charset="-122"/>
                <a:ea typeface="楷体_GB2312" pitchFamily="49" charset="-122"/>
              </a:rPr>
              <a:t>。在其推理过程中，随着事实数目的增大及盲目的使用推例规则，有可能形成组合爆炸。</a:t>
            </a:r>
            <a:endParaRPr lang="zh-CN" altLang="en-US" b="1" dirty="0">
              <a:latin typeface="楷体_GB2312" pitchFamily="49" charset="-122"/>
              <a:ea typeface="楷体_GB2312" pitchFamily="49" charset="-122"/>
            </a:endParaRP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C23E7EF-94B3-451E-AF0E-BD1ADE91565B}" type="slidenum">
              <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441346" name="Rectangle 2"/>
          <p:cNvSpPr>
            <a:spLocks noChangeArrowheads="1"/>
          </p:cNvSpPr>
          <p:nvPr/>
        </p:nvSpPr>
        <p:spPr bwMode="auto">
          <a:xfrm>
            <a:off x="4051300" y="1903413"/>
            <a:ext cx="5213350" cy="863600"/>
          </a:xfrm>
          <a:prstGeom prst="rect">
            <a:avLst/>
          </a:prstGeom>
          <a:noFill/>
          <a:ln>
            <a:noFill/>
          </a:ln>
          <a:effectLst/>
          <a:extLst>
            <a:ext uri="{909E8E84-426E-40DD-AFC4-6F175D3DCCD1}">
              <a14:hiddenFill xmlns:a14="http://schemas.microsoft.com/office/drawing/2010/main">
                <a:solidFill>
                  <a:srgbClr val="CCFFFF">
                    <a:alpha val="47000"/>
                  </a:srgbClr>
                </a:solidFill>
              </a14:hiddenFill>
            </a:ext>
            <a:ext uri="{91240B29-F687-4F45-9708-019B960494DF}">
              <a14:hiddenLine xmlns:a14="http://schemas.microsoft.com/office/drawing/2010/main" w="38100">
                <a:solidFill>
                  <a:srgbClr val="00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ct val="20000"/>
              </a:spcBef>
              <a:spcAft>
                <a:spcPts val="0"/>
              </a:spcAft>
              <a:buClrTx/>
              <a:buSzTx/>
              <a:buFontTx/>
              <a:buNone/>
              <a:defRPr/>
            </a:pPr>
            <a:r>
              <a:rPr kumimoji="0" lang="en-US" altLang="zh-CN" sz="3200" b="1" i="0" u="none" strike="noStrike" kern="1200" cap="none" spc="0" normalizeH="0" baseline="0" noProof="0" dirty="0">
                <a:ln>
                  <a:noFill/>
                </a:ln>
                <a:solidFill>
                  <a:prstClr val="black"/>
                </a:solidFill>
                <a:effectLst/>
                <a:uLnTx/>
                <a:uFillTx/>
                <a:latin typeface="宋体" panose="02010600030101010101" pitchFamily="2" charset="-122"/>
                <a:ea typeface="等线" panose="02010600030101010101" charset="-122"/>
                <a:cs typeface="+mn-cs"/>
              </a:rPr>
              <a:t>2.2  </a:t>
            </a:r>
            <a:r>
              <a:rPr kumimoji="0" lang="zh-CN" altLang="en-US" sz="3200" b="1" i="0" u="none" strike="noStrike" kern="1200" cap="none" spc="0" normalizeH="0" baseline="0" noProof="0" dirty="0">
                <a:ln>
                  <a:noFill/>
                </a:ln>
                <a:solidFill>
                  <a:prstClr val="black"/>
                </a:solidFill>
                <a:effectLst/>
                <a:uLnTx/>
                <a:uFillTx/>
                <a:latin typeface="宋体" panose="02010600030101010101" pitchFamily="2" charset="-122"/>
                <a:ea typeface="等线" panose="02010600030101010101" charset="-122"/>
                <a:cs typeface="+mn-cs"/>
              </a:rPr>
              <a:t>一阶谓词逻辑表示法</a:t>
            </a:r>
            <a:endParaRPr kumimoji="0" lang="zh-CN" altLang="en-US" sz="3200" b="1" i="0" u="none" strike="noStrike" kern="1200" cap="none" spc="0" normalizeH="0" baseline="0" noProof="0" dirty="0">
              <a:ln>
                <a:noFill/>
              </a:ln>
              <a:solidFill>
                <a:prstClr val="black"/>
              </a:solidFill>
              <a:effectLst/>
              <a:uLnTx/>
              <a:uFillTx/>
              <a:latin typeface="宋体" panose="02010600030101010101" pitchFamily="2" charset="-122"/>
              <a:ea typeface="等线" panose="02010600030101010101" charset="-122"/>
              <a:cs typeface="+mn-cs"/>
            </a:endParaRPr>
          </a:p>
        </p:txBody>
      </p:sp>
      <p:sp>
        <p:nvSpPr>
          <p:cNvPr id="441347" name="Rectangle 3"/>
          <p:cNvSpPr>
            <a:spLocks noChangeArrowheads="1"/>
          </p:cNvSpPr>
          <p:nvPr/>
        </p:nvSpPr>
        <p:spPr bwMode="auto">
          <a:xfrm>
            <a:off x="4051300" y="1052513"/>
            <a:ext cx="5213350" cy="863600"/>
          </a:xfrm>
          <a:prstGeom prst="rect">
            <a:avLst/>
          </a:prstGeom>
          <a:noFill/>
          <a:ln>
            <a:noFill/>
          </a:ln>
          <a:effectLst/>
          <a:extLst>
            <a:ext uri="{909E8E84-426E-40DD-AFC4-6F175D3DCCD1}">
              <a14:hiddenFill xmlns:a14="http://schemas.microsoft.com/office/drawing/2010/main">
                <a:solidFill>
                  <a:srgbClr val="CCFFFF">
                    <a:alpha val="47000"/>
                  </a:srgbClr>
                </a:solidFill>
              </a14:hiddenFill>
            </a:ext>
            <a:ext uri="{91240B29-F687-4F45-9708-019B960494DF}">
              <a14:hiddenLine xmlns:a14="http://schemas.microsoft.com/office/drawing/2010/main" w="38100">
                <a:solidFill>
                  <a:srgbClr val="00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 latinLnBrk="0" hangingPunct="1">
              <a:lnSpc>
                <a:spcPct val="100000"/>
              </a:lnSpc>
              <a:spcBef>
                <a:spcPts val="0"/>
              </a:spcBef>
              <a:spcAft>
                <a:spcPts val="0"/>
              </a:spcAft>
              <a:buClrTx/>
              <a:buSzTx/>
              <a:buFontTx/>
              <a:buNone/>
              <a:defRPr/>
            </a:pPr>
            <a:r>
              <a:rPr kumimoji="0" lang="en-US" altLang="zh-CN" sz="3200" b="1" i="0" u="none" strike="noStrike" kern="1200" cap="none" spc="0" normalizeH="0" baseline="0" noProof="0" dirty="0">
                <a:ln>
                  <a:noFill/>
                </a:ln>
                <a:solidFill>
                  <a:prstClr val="black"/>
                </a:solidFill>
                <a:effectLst/>
                <a:uLnTx/>
                <a:uFillTx/>
                <a:latin typeface="宋体" panose="02010600030101010101" pitchFamily="2" charset="-122"/>
                <a:ea typeface="等线" panose="02010600030101010101" charset="-122"/>
                <a:cs typeface="+mn-cs"/>
              </a:rPr>
              <a:t>2.1  </a:t>
            </a:r>
            <a:r>
              <a:rPr kumimoji="0" lang="zh-CN" altLang="en-US" sz="3200" b="1" i="0" u="none" strike="noStrike" kern="1200" cap="none" spc="0" normalizeH="0" baseline="0" noProof="0" dirty="0">
                <a:ln>
                  <a:noFill/>
                </a:ln>
                <a:solidFill>
                  <a:prstClr val="black"/>
                </a:solidFill>
                <a:effectLst/>
                <a:uLnTx/>
                <a:uFillTx/>
                <a:latin typeface="宋体" panose="02010600030101010101" pitchFamily="2" charset="-122"/>
                <a:ea typeface="等线" panose="02010600030101010101" charset="-122"/>
                <a:cs typeface="+mn-cs"/>
              </a:rPr>
              <a:t>知识与知识表示</a:t>
            </a:r>
            <a:endParaRPr kumimoji="0" lang="zh-CN" altLang="en-US" sz="3200" b="1" i="0" u="none" strike="noStrike" kern="1200" cap="none" spc="0" normalizeH="0" baseline="0" noProof="0" dirty="0">
              <a:ln>
                <a:noFill/>
              </a:ln>
              <a:solidFill>
                <a:prstClr val="black"/>
              </a:solidFill>
              <a:effectLst/>
              <a:uLnTx/>
              <a:uFillTx/>
              <a:latin typeface="宋体" panose="02010600030101010101" pitchFamily="2" charset="-122"/>
              <a:ea typeface="等线" panose="02010600030101010101" charset="-122"/>
              <a:cs typeface="+mn-cs"/>
            </a:endParaRPr>
          </a:p>
        </p:txBody>
      </p:sp>
      <p:sp>
        <p:nvSpPr>
          <p:cNvPr id="441348" name="Rectangle 4"/>
          <p:cNvSpPr>
            <a:spLocks noChangeArrowheads="1"/>
          </p:cNvSpPr>
          <p:nvPr/>
        </p:nvSpPr>
        <p:spPr bwMode="auto">
          <a:xfrm>
            <a:off x="4051300" y="2752725"/>
            <a:ext cx="5213350" cy="863600"/>
          </a:xfrm>
          <a:prstGeom prst="rect">
            <a:avLst/>
          </a:prstGeom>
          <a:noFill/>
          <a:ln>
            <a:noFill/>
          </a:ln>
          <a:effectLst/>
          <a:extLst>
            <a:ext uri="{909E8E84-426E-40DD-AFC4-6F175D3DCCD1}">
              <a14:hiddenFill xmlns:a14="http://schemas.microsoft.com/office/drawing/2010/main">
                <a:solidFill>
                  <a:srgbClr val="CCFFFF">
                    <a:alpha val="47000"/>
                  </a:srgbClr>
                </a:solidFill>
              </a14:hiddenFill>
            </a:ext>
            <a:ext uri="{91240B29-F687-4F45-9708-019B960494DF}">
              <a14:hiddenLine xmlns:a14="http://schemas.microsoft.com/office/drawing/2010/main" w="38100">
                <a:solidFill>
                  <a:srgbClr val="00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 latinLnBrk="0" hangingPunct="1">
              <a:lnSpc>
                <a:spcPct val="100000"/>
              </a:lnSpc>
              <a:spcBef>
                <a:spcPts val="0"/>
              </a:spcBef>
              <a:spcAft>
                <a:spcPts val="0"/>
              </a:spcAft>
              <a:buClrTx/>
              <a:buSzTx/>
              <a:buFontTx/>
              <a:buNone/>
              <a:defRPr/>
            </a:pPr>
            <a:r>
              <a:rPr kumimoji="1" lang="en-US" altLang="zh-CN" sz="3200" b="1" i="0" u="none" strike="noStrike" kern="1200" cap="none" spc="0" normalizeH="0" baseline="0" noProof="0" dirty="0">
                <a:ln>
                  <a:noFill/>
                </a:ln>
                <a:solidFill>
                  <a:srgbClr val="FF0000"/>
                </a:solidFill>
                <a:effectLst/>
                <a:uLnTx/>
                <a:uFillTx/>
                <a:latin typeface="宋体" panose="02010600030101010101" pitchFamily="2" charset="-122"/>
                <a:ea typeface="等线" panose="02010600030101010101" charset="-122"/>
                <a:cs typeface="+mn-cs"/>
              </a:rPr>
              <a:t>2.3  </a:t>
            </a:r>
            <a:r>
              <a:rPr kumimoji="1" lang="zh-CN" altLang="en-US" sz="3200" b="1" i="0" u="none" strike="noStrike" kern="1200" cap="none" spc="0" normalizeH="0" baseline="0" noProof="0" dirty="0">
                <a:ln>
                  <a:noFill/>
                </a:ln>
                <a:solidFill>
                  <a:srgbClr val="FF0000"/>
                </a:solidFill>
                <a:effectLst/>
                <a:uLnTx/>
                <a:uFillTx/>
                <a:latin typeface="宋体" panose="02010600030101010101" pitchFamily="2" charset="-122"/>
                <a:ea typeface="等线" panose="02010600030101010101" charset="-122"/>
                <a:cs typeface="+mn-cs"/>
              </a:rPr>
              <a:t>产生式表示法</a:t>
            </a:r>
            <a:endParaRPr kumimoji="1" lang="zh-CN" altLang="en-US" sz="3200" b="1" i="0" u="none" strike="noStrike" kern="1200" cap="none" spc="0" normalizeH="0" baseline="0" noProof="0" dirty="0">
              <a:ln>
                <a:noFill/>
              </a:ln>
              <a:solidFill>
                <a:srgbClr val="FF0000"/>
              </a:solidFill>
              <a:effectLst/>
              <a:uLnTx/>
              <a:uFillTx/>
              <a:latin typeface="宋体" panose="02010600030101010101" pitchFamily="2" charset="-122"/>
              <a:ea typeface="等线" panose="02010600030101010101" charset="-122"/>
              <a:cs typeface="+mn-cs"/>
            </a:endParaRPr>
          </a:p>
        </p:txBody>
      </p:sp>
      <p:sp>
        <p:nvSpPr>
          <p:cNvPr id="441349" name="Rectangle 5"/>
          <p:cNvSpPr>
            <a:spLocks noChangeArrowheads="1"/>
          </p:cNvSpPr>
          <p:nvPr/>
        </p:nvSpPr>
        <p:spPr bwMode="auto">
          <a:xfrm>
            <a:off x="4051300" y="3602038"/>
            <a:ext cx="5213350" cy="863600"/>
          </a:xfrm>
          <a:prstGeom prst="rect">
            <a:avLst/>
          </a:prstGeom>
          <a:noFill/>
          <a:ln>
            <a:noFill/>
          </a:ln>
          <a:effectLst/>
          <a:extLst>
            <a:ext uri="{909E8E84-426E-40DD-AFC4-6F175D3DCCD1}">
              <a14:hiddenFill xmlns:a14="http://schemas.microsoft.com/office/drawing/2010/main">
                <a:solidFill>
                  <a:srgbClr val="CCFFFF">
                    <a:alpha val="47000"/>
                  </a:srgbClr>
                </a:solidFill>
              </a14:hiddenFill>
            </a:ext>
            <a:ext uri="{91240B29-F687-4F45-9708-019B960494DF}">
              <a14:hiddenLine xmlns:a14="http://schemas.microsoft.com/office/drawing/2010/main" w="38100">
                <a:solidFill>
                  <a:srgbClr val="00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auto" latinLnBrk="0" hangingPunct="0">
              <a:lnSpc>
                <a:spcPct val="100000"/>
              </a:lnSpc>
              <a:spcBef>
                <a:spcPts val="0"/>
              </a:spcBef>
              <a:spcAft>
                <a:spcPts val="0"/>
              </a:spcAft>
              <a:buClrTx/>
              <a:buSzTx/>
              <a:buFontTx/>
              <a:buNone/>
              <a:defRPr/>
            </a:pPr>
            <a:r>
              <a:rPr kumimoji="0" lang="en-US" altLang="zh-CN" sz="3200" b="1" i="0" u="none" strike="noStrike" kern="1200" cap="none" spc="0" normalizeH="0" baseline="0" noProof="0" dirty="0">
                <a:ln>
                  <a:noFill/>
                </a:ln>
                <a:solidFill>
                  <a:prstClr val="black"/>
                </a:solidFill>
                <a:effectLst/>
                <a:uLnTx/>
                <a:uFillTx/>
                <a:latin typeface="宋体" panose="02010600030101010101" pitchFamily="2" charset="-122"/>
                <a:ea typeface="等线" panose="02010600030101010101" charset="-122"/>
                <a:cs typeface="+mn-cs"/>
              </a:rPr>
              <a:t>2.4  </a:t>
            </a:r>
            <a:r>
              <a:rPr kumimoji="0" lang="zh-CN" altLang="en-US" sz="3200" b="1" i="0" u="none" strike="noStrike" kern="1200" cap="none" spc="0" normalizeH="0" baseline="0" noProof="0" dirty="0">
                <a:ln>
                  <a:noFill/>
                </a:ln>
                <a:solidFill>
                  <a:prstClr val="black"/>
                </a:solidFill>
                <a:effectLst/>
                <a:uLnTx/>
                <a:uFillTx/>
                <a:latin typeface="宋体" panose="02010600030101010101" pitchFamily="2" charset="-122"/>
                <a:ea typeface="等线" panose="02010600030101010101" charset="-122"/>
                <a:cs typeface="+mn-cs"/>
              </a:rPr>
              <a:t>语义网络表示法</a:t>
            </a:r>
            <a:endParaRPr kumimoji="0" lang="zh-CN" altLang="en-US" sz="3200" b="1" i="0" u="none" strike="noStrike" kern="1200" cap="none" spc="0" normalizeH="0" baseline="0" noProof="0" dirty="0">
              <a:ln>
                <a:noFill/>
              </a:ln>
              <a:solidFill>
                <a:prstClr val="black"/>
              </a:solidFill>
              <a:effectLst/>
              <a:uLnTx/>
              <a:uFillTx/>
              <a:latin typeface="宋体" panose="02010600030101010101" pitchFamily="2" charset="-122"/>
              <a:ea typeface="等线" panose="02010600030101010101" charset="-122"/>
              <a:cs typeface="+mn-cs"/>
            </a:endParaRPr>
          </a:p>
        </p:txBody>
      </p:sp>
      <p:sp>
        <p:nvSpPr>
          <p:cNvPr id="441350" name="Rectangle 6"/>
          <p:cNvSpPr>
            <a:spLocks noChangeArrowheads="1"/>
          </p:cNvSpPr>
          <p:nvPr/>
        </p:nvSpPr>
        <p:spPr bwMode="auto">
          <a:xfrm>
            <a:off x="4051300" y="4451350"/>
            <a:ext cx="5213350" cy="863600"/>
          </a:xfrm>
          <a:prstGeom prst="rect">
            <a:avLst/>
          </a:prstGeom>
          <a:noFill/>
          <a:ln>
            <a:noFill/>
          </a:ln>
          <a:effectLst/>
          <a:extLst>
            <a:ext uri="{909E8E84-426E-40DD-AFC4-6F175D3DCCD1}">
              <a14:hiddenFill xmlns:a14="http://schemas.microsoft.com/office/drawing/2010/main">
                <a:solidFill>
                  <a:srgbClr val="CCFFFF">
                    <a:alpha val="47000"/>
                  </a:srgbClr>
                </a:solidFill>
              </a14:hiddenFill>
            </a:ext>
            <a:ext uri="{91240B29-F687-4F45-9708-019B960494DF}">
              <a14:hiddenLine xmlns:a14="http://schemas.microsoft.com/office/drawing/2010/main" w="38100">
                <a:solidFill>
                  <a:srgbClr val="00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 latinLnBrk="0" hangingPunct="1">
              <a:lnSpc>
                <a:spcPct val="100000"/>
              </a:lnSpc>
              <a:spcBef>
                <a:spcPts val="0"/>
              </a:spcBef>
              <a:spcAft>
                <a:spcPts val="0"/>
              </a:spcAft>
              <a:buClrTx/>
              <a:buSzTx/>
              <a:buFontTx/>
              <a:buNone/>
              <a:defRPr/>
            </a:pPr>
            <a:r>
              <a:rPr kumimoji="0" lang="en-US" altLang="zh-CN" sz="3200" b="1" i="0" u="none" strike="noStrike" kern="1200" cap="none" spc="0" normalizeH="0" baseline="0" noProof="0" dirty="0">
                <a:ln>
                  <a:noFill/>
                </a:ln>
                <a:solidFill>
                  <a:prstClr val="black"/>
                </a:solidFill>
                <a:effectLst/>
                <a:uLnTx/>
                <a:uFillTx/>
                <a:latin typeface="宋体" panose="02010600030101010101" pitchFamily="2" charset="-122"/>
                <a:ea typeface="等线" panose="02010600030101010101" charset="-122"/>
                <a:cs typeface="+mn-cs"/>
              </a:rPr>
              <a:t>2.5  </a:t>
            </a:r>
            <a:r>
              <a:rPr kumimoji="0" lang="zh-CN" altLang="en-US" sz="3200" b="1" i="0" u="none" strike="noStrike" kern="1200" cap="none" spc="0" normalizeH="0" baseline="0" noProof="0" dirty="0">
                <a:ln>
                  <a:noFill/>
                </a:ln>
                <a:solidFill>
                  <a:prstClr val="black"/>
                </a:solidFill>
                <a:effectLst/>
                <a:uLnTx/>
                <a:uFillTx/>
                <a:latin typeface="宋体" panose="02010600030101010101" pitchFamily="2" charset="-122"/>
                <a:ea typeface="等线" panose="02010600030101010101" charset="-122"/>
                <a:cs typeface="+mn-cs"/>
              </a:rPr>
              <a:t>框架表示法</a:t>
            </a:r>
            <a:endParaRPr kumimoji="0" lang="zh-CN" altLang="en-US" sz="3200" b="1" i="0" u="none" strike="noStrike" kern="1200" cap="none" spc="0" normalizeH="0" baseline="0" noProof="0" dirty="0">
              <a:ln>
                <a:noFill/>
              </a:ln>
              <a:solidFill>
                <a:prstClr val="black"/>
              </a:solidFill>
              <a:effectLst/>
              <a:uLnTx/>
              <a:uFillTx/>
              <a:latin typeface="宋体" panose="02010600030101010101" pitchFamily="2" charset="-122"/>
              <a:ea typeface="等线" panose="02010600030101010101" charset="-122"/>
              <a:cs typeface="+mn-cs"/>
            </a:endParaRPr>
          </a:p>
        </p:txBody>
      </p:sp>
      <p:sp>
        <p:nvSpPr>
          <p:cNvPr id="441352" name="Rectangle 8"/>
          <p:cNvSpPr>
            <a:spLocks noGrp="1"/>
          </p:cNvSpPr>
          <p:nvPr>
            <p:ph type="title" orient="vert"/>
          </p:nvPr>
        </p:nvSpPr>
        <p:spPr>
          <a:xfrm>
            <a:off x="2351089" y="1916114"/>
            <a:ext cx="909637" cy="3457575"/>
          </a:xfrm>
        </p:spPr>
        <p:txBody>
          <a:bodyPr/>
          <a:lstStyle/>
          <a:p>
            <a:r>
              <a:rPr lang="zh-CN" altLang="en-US" sz="3200">
                <a:solidFill>
                  <a:srgbClr val="990000"/>
                </a:solidFill>
                <a:effectLst>
                  <a:outerShdw blurRad="38100" dist="38100" dir="2700000" algn="tl">
                    <a:srgbClr val="C0C0C0"/>
                  </a:outerShdw>
                </a:effectLst>
                <a:latin typeface="黑体" panose="02010609060101010101" pitchFamily="49" charset="-122"/>
              </a:rPr>
              <a:t>主  要  内  容</a:t>
            </a:r>
            <a:endParaRPr lang="zh-CN" altLang="en-US" sz="3200">
              <a:solidFill>
                <a:srgbClr val="990000"/>
              </a:solidFill>
              <a:effectLst>
                <a:outerShdw blurRad="38100" dist="38100" dir="2700000" algn="tl">
                  <a:srgbClr val="C0C0C0"/>
                </a:outerShdw>
              </a:effectLst>
              <a:latin typeface="黑体" panose="02010609060101010101" pitchFamily="49"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fld id="{3AF112DD-A185-4080-9BFE-7522B6262612}" type="slidenum">
              <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208905" name="Text Box 9"/>
          <p:cNvSpPr txBox="1">
            <a:spLocks noChangeArrowheads="1"/>
          </p:cNvSpPr>
          <p:nvPr/>
        </p:nvSpPr>
        <p:spPr bwMode="auto">
          <a:xfrm>
            <a:off x="2099443" y="1570698"/>
            <a:ext cx="8480066" cy="4413516"/>
          </a:xfrm>
          <a:prstGeom prst="rect">
            <a:avLst/>
          </a:prstGeom>
          <a:noFill/>
          <a:ln>
            <a:noFill/>
          </a:ln>
          <a:effectLst/>
          <a:extLst>
            <a:ext uri="{909E8E84-426E-40DD-AFC4-6F175D3DCCD1}">
              <a14:hiddenFill xmlns:a14="http://schemas.microsoft.com/office/drawing/2010/main">
                <a:solidFill>
                  <a:srgbClr val="66FF66">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auto" latinLnBrk="0" hangingPunct="1">
              <a:lnSpc>
                <a:spcPct val="110000"/>
              </a:lnSpc>
              <a:spcBef>
                <a:spcPct val="70000"/>
              </a:spcBef>
              <a:spcAft>
                <a:spcPts val="0"/>
              </a:spcAft>
              <a:buClr>
                <a:srgbClr val="0000FF"/>
              </a:buClr>
              <a:buSzTx/>
              <a:buFont typeface="Wingdings" panose="05000000000000000000" pitchFamily="2" charset="2"/>
              <a:buChar char="Ø"/>
              <a:defRPr/>
            </a:pPr>
            <a:r>
              <a:rPr kumimoji="0" lang="en-US" altLang="zh-CN" sz="2400" b="1" i="0" u="none" strike="noStrike" kern="1200" cap="none" spc="0" normalizeH="0" baseline="0" noProof="0" dirty="0">
                <a:ln>
                  <a:noFill/>
                </a:ln>
                <a:solidFill>
                  <a:srgbClr val="800000"/>
                </a:solidFill>
                <a:effectLst/>
                <a:uLnTx/>
                <a:uFillTx/>
                <a:latin typeface="楷体_GB2312" pitchFamily="49" charset="-122"/>
                <a:ea typeface="楷体_GB2312" pitchFamily="49" charset="-122"/>
                <a:cs typeface="+mn-cs"/>
              </a:rPr>
              <a:t>  </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1943</a:t>
            </a:r>
            <a:r>
              <a:rPr kumimoji="0" lang="zh-CN" altLang="en-US"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年</a:t>
            </a:r>
            <a:r>
              <a:rPr kumimoji="0" lang="en-US" altLang="zh-CN" sz="2400" b="1" i="1"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Post</a:t>
            </a:r>
            <a:r>
              <a:rPr kumimoji="0" lang="zh-CN" altLang="en-US"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首先在一种计算形式体系中提出。</a:t>
            </a:r>
            <a:endParaRPr kumimoji="0" lang="zh-CN" altLang="en-US"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endParaRPr>
          </a:p>
          <a:p>
            <a:pPr marL="0" marR="0" lvl="0" indent="0" algn="l" defTabSz="914400" rtl="0" eaLnBrk="1" fontAlgn="auto" latinLnBrk="0" hangingPunct="1">
              <a:lnSpc>
                <a:spcPct val="110000"/>
              </a:lnSpc>
              <a:spcBef>
                <a:spcPct val="50000"/>
              </a:spcBef>
              <a:spcAft>
                <a:spcPts val="0"/>
              </a:spcAft>
              <a:buClr>
                <a:srgbClr val="0000FF"/>
              </a:buClr>
              <a:buSzTx/>
              <a:buFont typeface="Wingdings" panose="05000000000000000000" pitchFamily="2" charset="2"/>
              <a:buChar char="Ø"/>
              <a:defRPr/>
            </a:pPr>
            <a:r>
              <a:rPr kumimoji="0" lang="zh-CN" altLang="en-US"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  形式上很简单，但在一定意义上模仿了人类思考的过程。</a:t>
            </a:r>
            <a:endParaRPr kumimoji="0" lang="zh-CN" altLang="en-US"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endParaRPr>
          </a:p>
          <a:p>
            <a:pPr marL="0" marR="0" lvl="0" indent="0" algn="l" defTabSz="914400" rtl="0" eaLnBrk="1" fontAlgn="auto" latinLnBrk="0" hangingPunct="1">
              <a:lnSpc>
                <a:spcPct val="110000"/>
              </a:lnSpc>
              <a:spcBef>
                <a:spcPct val="70000"/>
              </a:spcBef>
              <a:spcAft>
                <a:spcPts val="0"/>
              </a:spcAft>
              <a:buClr>
                <a:srgbClr val="0000FF"/>
              </a:buClr>
              <a:buSzTx/>
              <a:buFont typeface="Wingdings" panose="05000000000000000000" pitchFamily="2" charset="2"/>
              <a:buChar char="Ø"/>
              <a:defRPr/>
            </a:pPr>
            <a:r>
              <a:rPr kumimoji="0" lang="zh-CN" altLang="en-US"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  </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60</a:t>
            </a:r>
            <a:r>
              <a:rPr kumimoji="0" lang="zh-CN" altLang="en-US"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年代开始，成为</a:t>
            </a:r>
            <a:r>
              <a:rPr kumimoji="0" lang="zh-CN" altLang="en-US" sz="2400" b="1" i="0" u="none" strike="noStrike" kern="1200" cap="none" spc="0" normalizeH="0" baseline="0" noProof="0" dirty="0">
                <a:ln>
                  <a:noFill/>
                </a:ln>
                <a:solidFill>
                  <a:srgbClr val="CC0000"/>
                </a:solidFill>
                <a:effectLst/>
                <a:uLnTx/>
                <a:uFillTx/>
                <a:latin typeface="楷体_GB2312" pitchFamily="49" charset="-122"/>
                <a:ea typeface="楷体_GB2312" pitchFamily="49" charset="-122"/>
                <a:cs typeface="+mn-cs"/>
              </a:rPr>
              <a:t>专家系统</a:t>
            </a:r>
            <a:r>
              <a:rPr kumimoji="0" lang="zh-CN" altLang="en-US"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基本的知识表示方法</a:t>
            </a:r>
            <a:endPar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endParaRPr>
          </a:p>
          <a:p>
            <a:pPr marL="0" marR="0" lvl="0" indent="0" algn="l" defTabSz="914400" rtl="0" eaLnBrk="1" fontAlgn="auto" latinLnBrk="0" hangingPunct="1">
              <a:lnSpc>
                <a:spcPct val="110000"/>
              </a:lnSpc>
              <a:spcBef>
                <a:spcPct val="70000"/>
              </a:spcBef>
              <a:spcAft>
                <a:spcPts val="0"/>
              </a:spcAft>
              <a:buClr>
                <a:srgbClr val="0000FF"/>
              </a:buClr>
              <a:buSzTx/>
              <a:buFont typeface="Wingdings" panose="05000000000000000000" pitchFamily="2" charset="2"/>
              <a:buChar char="Ø"/>
              <a:defRPr/>
            </a:pPr>
            <a:endParaRPr kumimoji="0" lang="en-US" altLang="zh-CN" sz="2400" b="1" i="0" u="none" strike="noStrike" kern="1200" cap="none" spc="0" normalizeH="0" baseline="0" noProof="0" dirty="0">
              <a:ln>
                <a:noFill/>
              </a:ln>
              <a:solidFill>
                <a:prstClr val="black"/>
              </a:solidFill>
              <a:effectLst/>
              <a:uLnTx/>
              <a:uFillTx/>
              <a:latin typeface="等线" panose="02010600030101010101" charset="-122"/>
              <a:ea typeface="楷体_GB2312" pitchFamily="49" charset="-122"/>
              <a:cs typeface="+mn-cs"/>
            </a:endParaRPr>
          </a:p>
          <a:p>
            <a:pPr marL="0" marR="0" lvl="0" indent="0" algn="l" defTabSz="914400" rtl="0" eaLnBrk="1" fontAlgn="auto" latinLnBrk="0" hangingPunct="1">
              <a:lnSpc>
                <a:spcPct val="110000"/>
              </a:lnSpc>
              <a:spcBef>
                <a:spcPct val="70000"/>
              </a:spcBef>
              <a:spcAft>
                <a:spcPts val="0"/>
              </a:spcAft>
              <a:buClr>
                <a:srgbClr val="0000FF"/>
              </a:buClr>
              <a:buSzTx/>
              <a:buFont typeface="Wingdings" panose="05000000000000000000" pitchFamily="2" charset="2"/>
              <a:buChar char="Ø"/>
              <a:defRPr/>
            </a:pPr>
            <a:r>
              <a:rPr kumimoji="0" lang="zh-CN" altLang="en-US" sz="2400" b="1" i="0" u="none" strike="noStrike" kern="1200" cap="none" spc="0" normalizeH="0" baseline="0" noProof="0" dirty="0">
                <a:ln>
                  <a:noFill/>
                </a:ln>
                <a:solidFill>
                  <a:prstClr val="black"/>
                </a:solidFill>
                <a:effectLst/>
                <a:uLnTx/>
                <a:uFillTx/>
                <a:latin typeface="等线" panose="02010600030101010101" charset="-122"/>
                <a:ea typeface="楷体_GB2312" pitchFamily="49" charset="-122"/>
                <a:cs typeface="+mn-cs"/>
              </a:rPr>
              <a:t>适合表示事实性知识和规则性知识；</a:t>
            </a:r>
            <a:endParaRPr kumimoji="0" lang="zh-CN" altLang="en-US" sz="2400" b="1" i="0" u="none" strike="noStrike" kern="1200" cap="none" spc="0" normalizeH="0" baseline="0" noProof="0" dirty="0">
              <a:ln>
                <a:noFill/>
              </a:ln>
              <a:solidFill>
                <a:prstClr val="black"/>
              </a:solidFill>
              <a:effectLst/>
              <a:uLnTx/>
              <a:uFillTx/>
              <a:latin typeface="等线" panose="02010600030101010101" charset="-122"/>
              <a:ea typeface="楷体_GB2312" pitchFamily="49" charset="-122"/>
              <a:cs typeface="+mn-cs"/>
            </a:endParaRPr>
          </a:p>
          <a:p>
            <a:pPr marL="0" marR="0" lvl="0" indent="0" algn="l" defTabSz="914400" rtl="0" eaLnBrk="1" fontAlgn="auto" latinLnBrk="0" hangingPunct="1">
              <a:lnSpc>
                <a:spcPct val="110000"/>
              </a:lnSpc>
              <a:spcBef>
                <a:spcPct val="70000"/>
              </a:spcBef>
              <a:spcAft>
                <a:spcPts val="0"/>
              </a:spcAft>
              <a:buClr>
                <a:srgbClr val="0000FF"/>
              </a:buClr>
              <a:buSzTx/>
              <a:buFont typeface="Wingdings" panose="05000000000000000000" pitchFamily="2" charset="2"/>
              <a:buChar char="Ø"/>
              <a:defRPr/>
            </a:pPr>
            <a:r>
              <a:rPr kumimoji="0" lang="zh-CN" altLang="en-US" sz="2400" b="1" i="0" u="none" strike="noStrike" kern="1200" cap="none" spc="0" normalizeH="0" baseline="0" noProof="0" dirty="0">
                <a:ln>
                  <a:noFill/>
                </a:ln>
                <a:solidFill>
                  <a:prstClr val="black"/>
                </a:solidFill>
                <a:effectLst/>
                <a:uLnTx/>
                <a:uFillTx/>
                <a:latin typeface="等线" panose="02010600030101010101" charset="-122"/>
                <a:ea typeface="楷体_GB2312" pitchFamily="49" charset="-122"/>
                <a:cs typeface="+mn-cs"/>
              </a:rPr>
              <a:t>容易描述事实、规则以及它们的不确定性度量；</a:t>
            </a:r>
            <a:endParaRPr kumimoji="0" lang="en-US" altLang="zh-CN" sz="2400" b="1" i="0" u="none" strike="noStrike" kern="1200" cap="none" spc="0" normalizeH="0" baseline="0" noProof="0" dirty="0">
              <a:ln>
                <a:noFill/>
              </a:ln>
              <a:solidFill>
                <a:prstClr val="black"/>
              </a:solidFill>
              <a:effectLst/>
              <a:uLnTx/>
              <a:uFillTx/>
              <a:latin typeface="等线" panose="02010600030101010101" charset="-122"/>
              <a:ea typeface="楷体_GB2312" pitchFamily="49" charset="-122"/>
              <a:cs typeface="+mn-cs"/>
            </a:endParaRPr>
          </a:p>
          <a:p>
            <a:pPr marL="0" marR="0" lvl="0" indent="0" algn="l" defTabSz="914400" rtl="0" eaLnBrk="1" fontAlgn="auto" latinLnBrk="0" hangingPunct="1">
              <a:lnSpc>
                <a:spcPct val="110000"/>
              </a:lnSpc>
              <a:spcBef>
                <a:spcPct val="70000"/>
              </a:spcBef>
              <a:spcAft>
                <a:spcPts val="0"/>
              </a:spcAft>
              <a:buClr>
                <a:srgbClr val="0000FF"/>
              </a:buClr>
              <a:buSzTx/>
              <a:buFont typeface="Wingdings" panose="05000000000000000000" pitchFamily="2" charset="2"/>
              <a:buChar char="Ø"/>
              <a:defRPr/>
            </a:pPr>
            <a:endParaRPr kumimoji="0" lang="zh-CN" altLang="en-US"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endParaRPr>
          </a:p>
        </p:txBody>
      </p:sp>
      <p:sp>
        <p:nvSpPr>
          <p:cNvPr id="208906" name="Rectangle 10"/>
          <p:cNvSpPr>
            <a:spLocks noGrp="1"/>
          </p:cNvSpPr>
          <p:nvPr>
            <p:ph type="title"/>
          </p:nvPr>
        </p:nvSpPr>
        <p:spPr>
          <a:xfrm>
            <a:off x="1919288" y="549275"/>
            <a:ext cx="8229600" cy="649288"/>
          </a:xfrm>
        </p:spPr>
        <p:txBody>
          <a:bodyPr>
            <a:normAutofit/>
          </a:bodyPr>
          <a:lstStyle/>
          <a:p>
            <a:r>
              <a:rPr lang="en-US" altLang="zh-CN" sz="3200" dirty="0">
                <a:solidFill>
                  <a:schemeClr val="accent1"/>
                </a:solidFill>
                <a:effectLst>
                  <a:outerShdw blurRad="38100" dist="38100" dir="2700000" algn="tl">
                    <a:srgbClr val="C0C0C0"/>
                  </a:outerShdw>
                </a:effectLst>
                <a:latin typeface="黑体" panose="02010609060101010101" pitchFamily="49" charset="-122"/>
                <a:ea typeface="黑体" panose="02010609060101010101" pitchFamily="49" charset="-122"/>
              </a:rPr>
              <a:t>2.3 </a:t>
            </a:r>
            <a:r>
              <a:rPr lang="zh-CN" altLang="en-US" sz="3200" dirty="0">
                <a:solidFill>
                  <a:schemeClr val="accent1"/>
                </a:solidFill>
                <a:effectLst>
                  <a:outerShdw blurRad="38100" dist="38100" dir="2700000" algn="tl">
                    <a:srgbClr val="C0C0C0"/>
                  </a:outerShdw>
                </a:effectLst>
                <a:latin typeface="黑体" panose="02010609060101010101" pitchFamily="49" charset="-122"/>
                <a:ea typeface="黑体" panose="02010609060101010101" pitchFamily="49" charset="-122"/>
              </a:rPr>
              <a:t>产生式表示法</a:t>
            </a:r>
            <a:endParaRPr lang="zh-CN" altLang="en-US" dirty="0">
              <a:solidFill>
                <a:schemeClr val="accent1"/>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8" name="矩形 7"/>
          <p:cNvSpPr/>
          <p:nvPr/>
        </p:nvSpPr>
        <p:spPr>
          <a:xfrm>
            <a:off x="983224" y="1016730"/>
            <a:ext cx="10225552" cy="5339923"/>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dirty="0">
                <a:ln>
                  <a:noFill/>
                </a:ln>
                <a:solidFill>
                  <a:srgbClr val="FF0000"/>
                </a:solidFill>
                <a:effectLst/>
                <a:uLnTx/>
                <a:uFillTx/>
                <a:latin typeface="HiddenHorzOCR"/>
                <a:ea typeface="等线" panose="02010600030101010101" charset="-122"/>
                <a:cs typeface="+mn-cs"/>
              </a:rPr>
              <a:t>事实的表示</a:t>
            </a:r>
            <a:endParaRPr kumimoji="0" lang="en-US" altLang="zh-CN" sz="2400" b="1" i="0" u="none" strike="noStrike" kern="1200" cap="none" spc="0" normalizeH="0" baseline="0" noProof="0" dirty="0">
              <a:ln>
                <a:noFill/>
              </a:ln>
              <a:solidFill>
                <a:srgbClr val="FF0000"/>
              </a:solidFill>
              <a:effectLst/>
              <a:uLnTx/>
              <a:uFillTx/>
              <a:latin typeface="HiddenHorzOCR"/>
              <a:ea typeface="等线" panose="02010600030101010101" charset="-122"/>
              <a:cs typeface="+mn-cs"/>
            </a:endParaRPr>
          </a:p>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400" b="1" i="0" u="none" strike="noStrike" kern="1200" cap="none" spc="0" normalizeH="0" baseline="0" noProof="0" dirty="0">
              <a:ln>
                <a:noFill/>
              </a:ln>
              <a:solidFill>
                <a:srgbClr val="FF0000"/>
              </a:solidFill>
              <a:effectLst/>
              <a:uLnTx/>
              <a:uFillTx/>
              <a:latin typeface="HiddenHorzOCR"/>
              <a:ea typeface="等线" panose="02010600030101010101"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1" i="0" u="none" strike="noStrike" kern="1200" cap="none" spc="0" normalizeH="0" baseline="0" noProof="0" dirty="0">
                <a:ln>
                  <a:noFill/>
                </a:ln>
                <a:solidFill>
                  <a:srgbClr val="FF0000"/>
                </a:solidFill>
                <a:effectLst/>
                <a:uLnTx/>
                <a:uFillTx/>
                <a:latin typeface="HiddenHorzOCR"/>
                <a:ea typeface="等线" panose="02010600030101010101" charset="-122"/>
                <a:cs typeface="+mn-cs"/>
              </a:rPr>
              <a:t>事实的概念</a:t>
            </a:r>
            <a:endParaRPr kumimoji="0" lang="en-US" altLang="zh-CN" sz="2000" b="1" i="0" u="none" strike="noStrike" kern="1200" cap="none" spc="0" normalizeH="0" baseline="0" noProof="0" dirty="0">
              <a:ln>
                <a:noFill/>
              </a:ln>
              <a:solidFill>
                <a:srgbClr val="FF0000"/>
              </a:solidFill>
              <a:effectLst/>
              <a:uLnTx/>
              <a:uFillTx/>
              <a:latin typeface="HiddenHorzOCR"/>
              <a:ea typeface="等线" panose="02010600030101010101"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900" b="0" i="0" u="none" strike="noStrike" kern="1200" cap="none" spc="0" normalizeH="0" baseline="0" noProof="0" dirty="0">
                <a:ln>
                  <a:noFill/>
                </a:ln>
                <a:solidFill>
                  <a:prstClr val="black"/>
                </a:solidFill>
                <a:effectLst/>
                <a:uLnTx/>
                <a:uFillTx/>
                <a:latin typeface="HiddenHorzOCR"/>
                <a:ea typeface="等线" panose="02010600030101010101" charset="-122"/>
                <a:cs typeface="+mn-cs"/>
              </a:rPr>
              <a:t>事实是断言一个语言变量的值或断言多个语言变量之间关系的陈述句。</a:t>
            </a:r>
            <a:endParaRPr kumimoji="0" lang="en-US" altLang="zh-CN" sz="1900" b="0" i="0" u="none" strike="noStrike" kern="1200" cap="none" spc="0" normalizeH="0" baseline="0" noProof="0" dirty="0">
              <a:ln>
                <a:noFill/>
              </a:ln>
              <a:solidFill>
                <a:prstClr val="black"/>
              </a:solidFill>
              <a:effectLst/>
              <a:uLnTx/>
              <a:uFillTx/>
              <a:latin typeface="HiddenHorzOCR"/>
              <a:ea typeface="等线" panose="02010600030101010101"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900" b="0" i="0" u="none" strike="noStrike" kern="1200" cap="none" spc="0" normalizeH="0" baseline="0" noProof="0" dirty="0">
              <a:ln>
                <a:noFill/>
              </a:ln>
              <a:solidFill>
                <a:srgbClr val="434A97"/>
              </a:solidFill>
              <a:effectLst/>
              <a:uLnTx/>
              <a:uFillTx/>
              <a:latin typeface="HiddenHorzOCR"/>
              <a:ea typeface="等线" panose="02010600030101010101"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900" b="0" i="0" u="none" strike="noStrike" kern="1200" cap="none" spc="0" normalizeH="0" baseline="0" noProof="0" dirty="0">
                <a:ln>
                  <a:noFill/>
                </a:ln>
                <a:solidFill>
                  <a:srgbClr val="693B4D"/>
                </a:solidFill>
                <a:effectLst/>
                <a:uLnTx/>
                <a:uFillTx/>
                <a:latin typeface="HiddenHorzOCR"/>
                <a:ea typeface="等线" panose="02010600030101010101" charset="-122"/>
                <a:cs typeface="+mn-cs"/>
              </a:rPr>
              <a:t>语言变量的值</a:t>
            </a:r>
            <a:r>
              <a:rPr kumimoji="0" lang="en-US" altLang="zh-CN" sz="1900" b="0" i="0" u="none" strike="noStrike" kern="1200" cap="none" spc="0" normalizeH="0" baseline="0" noProof="0" dirty="0">
                <a:ln>
                  <a:noFill/>
                </a:ln>
                <a:solidFill>
                  <a:prstClr val="black"/>
                </a:solidFill>
                <a:effectLst/>
                <a:uLnTx/>
                <a:uFillTx/>
                <a:latin typeface="HiddenHorzOCR"/>
                <a:ea typeface="等线" panose="02010600030101010101" charset="-122"/>
                <a:cs typeface="+mn-cs"/>
              </a:rPr>
              <a:t>: </a:t>
            </a:r>
            <a:r>
              <a:rPr kumimoji="0" lang="zh-CN" altLang="en-US" sz="1900" b="0" i="0" u="none" strike="noStrike" kern="1200" cap="none" spc="0" normalizeH="0" baseline="0" noProof="0" dirty="0">
                <a:ln>
                  <a:noFill/>
                </a:ln>
                <a:solidFill>
                  <a:prstClr val="black"/>
                </a:solidFill>
                <a:effectLst/>
                <a:uLnTx/>
                <a:uFillTx/>
                <a:latin typeface="HiddenHorzOCR"/>
                <a:ea typeface="等线" panose="02010600030101010101" charset="-122"/>
                <a:cs typeface="+mn-cs"/>
              </a:rPr>
              <a:t>例如，</a:t>
            </a:r>
            <a:r>
              <a:rPr kumimoji="0" lang="en-US" altLang="zh-CN" sz="1900" b="0" i="0" u="none" strike="noStrike" kern="1200" cap="none" spc="0" normalizeH="0" baseline="0" noProof="0" dirty="0">
                <a:ln>
                  <a:noFill/>
                </a:ln>
                <a:solidFill>
                  <a:prstClr val="black"/>
                </a:solidFill>
                <a:effectLst/>
                <a:uLnTx/>
                <a:uFillTx/>
                <a:latin typeface="HiddenHorzOCR"/>
                <a:ea typeface="等线" panose="02010600030101010101" charset="-122"/>
                <a:cs typeface="+mn-cs"/>
              </a:rPr>
              <a:t>"</a:t>
            </a:r>
            <a:r>
              <a:rPr kumimoji="0" lang="zh-CN" altLang="en-US" sz="1900" b="0" i="0" u="none" strike="noStrike" kern="1200" cap="none" spc="0" normalizeH="0" baseline="0" noProof="0" dirty="0">
                <a:ln>
                  <a:noFill/>
                </a:ln>
                <a:solidFill>
                  <a:prstClr val="black"/>
                </a:solidFill>
                <a:effectLst/>
                <a:uLnTx/>
                <a:uFillTx/>
                <a:latin typeface="HiddenHorzOCR"/>
                <a:ea typeface="等线" panose="02010600030101010101" charset="-122"/>
                <a:cs typeface="+mn-cs"/>
              </a:rPr>
              <a:t>雪是白的</a:t>
            </a:r>
            <a:r>
              <a:rPr kumimoji="0" lang="en-US" altLang="zh-CN" sz="1900" b="0" i="0" u="none" strike="noStrike" kern="1200" cap="none" spc="0" normalizeH="0" baseline="0" noProof="0" dirty="0">
                <a:ln>
                  <a:noFill/>
                </a:ln>
                <a:solidFill>
                  <a:prstClr val="black"/>
                </a:solidFill>
                <a:effectLst/>
                <a:uLnTx/>
                <a:uFillTx/>
                <a:latin typeface="HiddenHorzOCR"/>
                <a:ea typeface="等线" panose="02010600030101010101" charset="-122"/>
                <a:cs typeface="+mn-cs"/>
              </a:rPr>
              <a:t>"</a:t>
            </a:r>
            <a:endParaRPr kumimoji="0" lang="en-US" altLang="zh-CN" sz="1900" b="0" i="0" u="none" strike="noStrike" kern="1200" cap="none" spc="0" normalizeH="0" baseline="0" noProof="0" dirty="0">
              <a:ln>
                <a:noFill/>
              </a:ln>
              <a:solidFill>
                <a:prstClr val="black"/>
              </a:solidFill>
              <a:effectLst/>
              <a:uLnTx/>
              <a:uFillTx/>
              <a:latin typeface="HiddenHorzOCR"/>
              <a:ea typeface="等线" panose="02010600030101010101"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rgbClr val="693B4D"/>
                </a:solidFill>
                <a:effectLst/>
                <a:uLnTx/>
                <a:uFillTx/>
                <a:latin typeface="HiddenHorzOCR"/>
                <a:ea typeface="等线" panose="02010600030101010101" charset="-122"/>
                <a:cs typeface="+mn-cs"/>
              </a:rPr>
              <a:t>语言变量之间的关系</a:t>
            </a:r>
            <a:r>
              <a:rPr kumimoji="0" lang="en-US" altLang="zh-CN" sz="2000" b="0" i="0" u="none" strike="noStrike" kern="1200" cap="none" spc="0" normalizeH="0" baseline="0" noProof="0" dirty="0">
                <a:ln>
                  <a:noFill/>
                </a:ln>
                <a:solidFill>
                  <a:srgbClr val="693B4D"/>
                </a:solidFill>
                <a:effectLst/>
                <a:uLnTx/>
                <a:uFillTx/>
                <a:latin typeface="HiddenHorzOCR"/>
                <a:ea typeface="等线" panose="02010600030101010101" charset="-122"/>
                <a:cs typeface="+mn-cs"/>
              </a:rPr>
              <a:t>: </a:t>
            </a:r>
            <a:r>
              <a:rPr kumimoji="0" lang="zh-CN" altLang="en-US" sz="2000" b="0" i="0" u="none" strike="noStrike" kern="1200" cap="none" spc="0" normalizeH="0" baseline="0" noProof="0" dirty="0">
                <a:ln>
                  <a:noFill/>
                </a:ln>
                <a:solidFill>
                  <a:prstClr val="black"/>
                </a:solidFill>
                <a:effectLst/>
                <a:uLnTx/>
                <a:uFillTx/>
                <a:latin typeface="HiddenHorzOCR"/>
                <a:ea typeface="等线" panose="02010600030101010101" charset="-122"/>
                <a:cs typeface="+mn-cs"/>
              </a:rPr>
              <a:t>例如，</a:t>
            </a:r>
            <a:r>
              <a:rPr kumimoji="0" lang="en-US" altLang="zh-CN" sz="2000" b="0" i="0" u="none" strike="noStrike" kern="1200" cap="none" spc="0" normalizeH="0" baseline="0" noProof="0" dirty="0">
                <a:ln>
                  <a:noFill/>
                </a:ln>
                <a:solidFill>
                  <a:prstClr val="black"/>
                </a:solidFill>
                <a:effectLst/>
                <a:uLnTx/>
                <a:uFillTx/>
                <a:latin typeface="HiddenHorzOCR"/>
                <a:ea typeface="等线" panose="02010600030101010101" charset="-122"/>
                <a:cs typeface="+mn-cs"/>
              </a:rPr>
              <a:t>"</a:t>
            </a:r>
            <a:r>
              <a:rPr kumimoji="0" lang="zh-CN" altLang="en-US" sz="2000" b="0" i="0" u="none" strike="noStrike" kern="1200" cap="none" spc="0" normalizeH="0" baseline="0" noProof="0" dirty="0">
                <a:ln>
                  <a:noFill/>
                </a:ln>
                <a:solidFill>
                  <a:prstClr val="black"/>
                </a:solidFill>
                <a:effectLst/>
                <a:uLnTx/>
                <a:uFillTx/>
                <a:latin typeface="HiddenHorzOCR"/>
                <a:ea typeface="等线" panose="02010600030101010101" charset="-122"/>
                <a:cs typeface="+mn-cs"/>
              </a:rPr>
              <a:t>王峰热爱祖国</a:t>
            </a:r>
            <a:r>
              <a:rPr kumimoji="0" lang="en-US" altLang="zh-CN" sz="2000" b="0" i="0" u="none" strike="noStrike" kern="1200" cap="none" spc="0" normalizeH="0" baseline="0" noProof="0" dirty="0">
                <a:ln>
                  <a:noFill/>
                </a:ln>
                <a:solidFill>
                  <a:prstClr val="black"/>
                </a:solidFill>
                <a:effectLst/>
                <a:uLnTx/>
                <a:uFillTx/>
                <a:latin typeface="HiddenHorzOCR"/>
                <a:ea typeface="等线" panose="02010600030101010101" charset="-122"/>
                <a:cs typeface="+mn-cs"/>
              </a:rPr>
              <a:t>“</a:t>
            </a:r>
            <a:endParaRPr kumimoji="0" lang="en-US" altLang="zh-CN" sz="2000" b="0" i="0" u="none" strike="noStrike" kern="1200" cap="none" spc="0" normalizeH="0" baseline="0" noProof="0" dirty="0">
              <a:ln>
                <a:noFill/>
              </a:ln>
              <a:solidFill>
                <a:prstClr val="black"/>
              </a:solidFill>
              <a:effectLst/>
              <a:uLnTx/>
              <a:uFillTx/>
              <a:latin typeface="HiddenHorzOCR"/>
              <a:ea typeface="等线" panose="02010600030101010101"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zh-CN" sz="2000" b="0" i="0" u="none" strike="noStrike" kern="1200" cap="none" spc="0" normalizeH="0" baseline="0" noProof="0" dirty="0">
              <a:ln>
                <a:noFill/>
              </a:ln>
              <a:solidFill>
                <a:srgbClr val="434A97"/>
              </a:solidFill>
              <a:effectLst/>
              <a:uLnTx/>
              <a:uFillTx/>
              <a:latin typeface="HiddenHorzOCR"/>
              <a:ea typeface="等线" panose="02010600030101010101"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zh-CN" sz="2000" b="0" i="0" u="none" strike="noStrike" kern="1200" cap="none" spc="0" normalizeH="0" baseline="0" noProof="0" dirty="0">
              <a:ln>
                <a:noFill/>
              </a:ln>
              <a:solidFill>
                <a:srgbClr val="434A97"/>
              </a:solidFill>
              <a:effectLst/>
              <a:uLnTx/>
              <a:uFillTx/>
              <a:latin typeface="HiddenHorzOCR"/>
              <a:ea typeface="等线" panose="02010600030101010101"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900" b="1" i="0" u="none" strike="noStrike" kern="1200" cap="none" spc="0" normalizeH="0" baseline="0" noProof="0" dirty="0">
                <a:ln>
                  <a:noFill/>
                </a:ln>
                <a:solidFill>
                  <a:srgbClr val="FF0000"/>
                </a:solidFill>
                <a:effectLst/>
                <a:uLnTx/>
                <a:uFillTx/>
                <a:latin typeface="HiddenHorzOCR"/>
                <a:ea typeface="等线" panose="02010600030101010101" charset="-122"/>
                <a:cs typeface="+mn-cs"/>
              </a:rPr>
              <a:t>事实的表示</a:t>
            </a:r>
            <a:endParaRPr kumimoji="0" lang="zh-CN" altLang="en-US" sz="1900" b="1" i="0" u="none" strike="noStrike" kern="1200" cap="none" spc="0" normalizeH="0" baseline="0" noProof="0" dirty="0">
              <a:ln>
                <a:noFill/>
              </a:ln>
              <a:solidFill>
                <a:srgbClr val="FF0000"/>
              </a:solidFill>
              <a:effectLst/>
              <a:uLnTx/>
              <a:uFillTx/>
              <a:latin typeface="HiddenHorzOCR"/>
              <a:ea typeface="等线" panose="02010600030101010101"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700" b="0" i="0" u="none" strike="noStrike" kern="1200" cap="none" spc="0" normalizeH="0" baseline="0" noProof="0" dirty="0">
                <a:ln>
                  <a:noFill/>
                </a:ln>
                <a:solidFill>
                  <a:srgbClr val="693B4D"/>
                </a:solidFill>
                <a:effectLst/>
                <a:uLnTx/>
                <a:uFillTx/>
                <a:latin typeface="HiddenHorzOCR"/>
                <a:ea typeface="等线" panose="02010600030101010101" charset="-122"/>
                <a:cs typeface="+mn-cs"/>
              </a:rPr>
              <a:t>确定性知识</a:t>
            </a:r>
            <a:r>
              <a:rPr kumimoji="0" lang="en-US" altLang="zh-CN" sz="1700" b="0" i="0" u="none" strike="noStrike" kern="1200" cap="none" spc="0" normalizeH="0" baseline="0" noProof="0" dirty="0">
                <a:ln>
                  <a:noFill/>
                </a:ln>
                <a:solidFill>
                  <a:srgbClr val="693B4D"/>
                </a:solidFill>
                <a:effectLst/>
                <a:uLnTx/>
                <a:uFillTx/>
                <a:latin typeface="HiddenHorzOCR"/>
                <a:ea typeface="等线" panose="02010600030101010101" charset="-122"/>
                <a:cs typeface="+mn-cs"/>
              </a:rPr>
              <a:t>:</a:t>
            </a:r>
            <a:endParaRPr kumimoji="0" lang="en-US" altLang="zh-CN" sz="1700" b="0" i="0" u="none" strike="noStrike" kern="1200" cap="none" spc="0" normalizeH="0" baseline="0" noProof="0" dirty="0">
              <a:ln>
                <a:noFill/>
              </a:ln>
              <a:solidFill>
                <a:srgbClr val="693B4D"/>
              </a:solidFill>
              <a:effectLst/>
              <a:uLnTx/>
              <a:uFillTx/>
              <a:latin typeface="HiddenHorzOCR"/>
              <a:ea typeface="等线" panose="02010600030101010101"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srgbClr val="3C6E49"/>
                </a:solidFill>
                <a:effectLst/>
                <a:uLnTx/>
                <a:uFillTx/>
                <a:latin typeface="HiddenHorzOCR"/>
                <a:ea typeface="等线" panose="02010600030101010101" charset="-122"/>
                <a:cs typeface="+mn-cs"/>
              </a:rPr>
              <a:t>(</a:t>
            </a:r>
            <a:r>
              <a:rPr kumimoji="0" lang="zh-CN" altLang="en-US" sz="2000" b="0" i="0" u="none" strike="noStrike" kern="1200" cap="none" spc="0" normalizeH="0" baseline="0" noProof="0" dirty="0">
                <a:ln>
                  <a:noFill/>
                </a:ln>
                <a:solidFill>
                  <a:srgbClr val="3C6E49"/>
                </a:solidFill>
                <a:effectLst/>
                <a:uLnTx/>
                <a:uFillTx/>
                <a:latin typeface="HiddenHorzOCR"/>
                <a:ea typeface="等线" panose="02010600030101010101" charset="-122"/>
                <a:cs typeface="+mn-cs"/>
              </a:rPr>
              <a:t>对象，属性，值</a:t>
            </a:r>
            <a:r>
              <a:rPr kumimoji="0" lang="en-US" altLang="zh-CN" sz="2000" b="0" i="0" u="none" strike="noStrike" kern="1200" cap="none" spc="0" normalizeH="0" baseline="0" noProof="0" dirty="0">
                <a:ln>
                  <a:noFill/>
                </a:ln>
                <a:solidFill>
                  <a:srgbClr val="3C6E49"/>
                </a:solidFill>
                <a:effectLst/>
                <a:uLnTx/>
                <a:uFillTx/>
                <a:latin typeface="HiddenHorzOCR"/>
                <a:ea typeface="等线" panose="02010600030101010101" charset="-122"/>
                <a:cs typeface="+mn-cs"/>
              </a:rPr>
              <a:t>) </a:t>
            </a:r>
            <a:r>
              <a:rPr kumimoji="0" lang="zh-CN" altLang="en-US" sz="2000" b="0" i="0" u="none" strike="noStrike" kern="1200" cap="none" spc="0" normalizeH="0" baseline="0" noProof="0" dirty="0">
                <a:ln>
                  <a:noFill/>
                </a:ln>
                <a:solidFill>
                  <a:srgbClr val="3C6E49"/>
                </a:solidFill>
                <a:effectLst/>
                <a:uLnTx/>
                <a:uFillTx/>
                <a:latin typeface="HiddenHorzOCR"/>
                <a:ea typeface="等线" panose="02010600030101010101" charset="-122"/>
                <a:cs typeface="+mn-cs"/>
              </a:rPr>
              <a:t>， </a:t>
            </a:r>
            <a:r>
              <a:rPr kumimoji="0" lang="zh-CN" altLang="en-US" sz="2000" b="0" i="0" u="none" strike="noStrike" kern="1200" cap="none" spc="0" normalizeH="0" baseline="0" noProof="0" dirty="0">
                <a:ln>
                  <a:noFill/>
                </a:ln>
                <a:solidFill>
                  <a:prstClr val="black"/>
                </a:solidFill>
                <a:effectLst/>
                <a:uLnTx/>
                <a:uFillTx/>
                <a:latin typeface="HiddenHorzOCR"/>
                <a:ea typeface="等线" panose="02010600030101010101" charset="-122"/>
                <a:cs typeface="+mn-cs"/>
              </a:rPr>
              <a:t>例如， </a:t>
            </a:r>
            <a:r>
              <a:rPr kumimoji="0" lang="en-US" altLang="zh-CN" sz="2200"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charset="-122"/>
                <a:cs typeface="+mn-cs"/>
              </a:rPr>
              <a:t>(snow</a:t>
            </a:r>
            <a:r>
              <a:rPr kumimoji="0" lang="en-US" altLang="zh-CN" sz="2200" b="0"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charset="-122"/>
                <a:cs typeface="+mn-cs"/>
              </a:rPr>
              <a:t>, </a:t>
            </a:r>
            <a:r>
              <a:rPr kumimoji="0" lang="en-US" altLang="zh-CN" sz="2200"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charset="-122"/>
                <a:cs typeface="+mn-cs"/>
              </a:rPr>
              <a:t>color</a:t>
            </a:r>
            <a:r>
              <a:rPr kumimoji="0" lang="en-US" altLang="zh-CN" sz="2200" b="0"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charset="-122"/>
                <a:cs typeface="+mn-cs"/>
              </a:rPr>
              <a:t>, </a:t>
            </a:r>
            <a:r>
              <a:rPr kumimoji="0" lang="en-US" altLang="zh-CN" sz="2200"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charset="-122"/>
                <a:cs typeface="+mn-cs"/>
              </a:rPr>
              <a:t>white) </a:t>
            </a:r>
            <a:r>
              <a:rPr kumimoji="0" lang="zh-CN" altLang="en-US" sz="2200"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charset="-122"/>
                <a:cs typeface="+mn-cs"/>
              </a:rPr>
              <a:t>或</a:t>
            </a:r>
            <a:r>
              <a:rPr kumimoji="0" lang="en-US" altLang="zh-CN" sz="2000" b="0" i="0" u="none" strike="noStrike" kern="1200" cap="none" spc="0" normalizeH="0" baseline="0" noProof="0" dirty="0">
                <a:ln>
                  <a:noFill/>
                </a:ln>
                <a:solidFill>
                  <a:prstClr val="black"/>
                </a:solidFill>
                <a:effectLst/>
                <a:uLnTx/>
                <a:uFillTx/>
                <a:latin typeface="HiddenHorzOCR"/>
                <a:ea typeface="等线" panose="02010600030101010101" charset="-122"/>
                <a:cs typeface="+mn-cs"/>
              </a:rPr>
              <a:t>(</a:t>
            </a:r>
            <a:r>
              <a:rPr kumimoji="0" lang="zh-CN" altLang="en-US" sz="2000" b="0" i="0" u="none" strike="noStrike" kern="1200" cap="none" spc="0" normalizeH="0" baseline="0" noProof="0" dirty="0">
                <a:ln>
                  <a:noFill/>
                </a:ln>
                <a:solidFill>
                  <a:prstClr val="black"/>
                </a:solidFill>
                <a:effectLst/>
                <a:uLnTx/>
                <a:uFillTx/>
                <a:latin typeface="HiddenHorzOCR"/>
                <a:ea typeface="等线" panose="02010600030101010101" charset="-122"/>
                <a:cs typeface="+mn-cs"/>
              </a:rPr>
              <a:t>雪，颜色，白</a:t>
            </a:r>
            <a:r>
              <a:rPr kumimoji="0" lang="en-US" altLang="zh-CN" sz="2000" b="0" i="0" u="none" strike="noStrike" kern="1200" cap="none" spc="0" normalizeH="0" baseline="0" noProof="0" dirty="0">
                <a:ln>
                  <a:noFill/>
                </a:ln>
                <a:solidFill>
                  <a:prstClr val="black"/>
                </a:solidFill>
                <a:effectLst/>
                <a:uLnTx/>
                <a:uFillTx/>
                <a:latin typeface="HiddenHorzOCR"/>
                <a:ea typeface="等线" panose="02010600030101010101" charset="-122"/>
                <a:cs typeface="+mn-cs"/>
              </a:rPr>
              <a:t>)</a:t>
            </a:r>
            <a:r>
              <a:rPr kumimoji="0" lang="zh-CN" altLang="en-US" sz="2000" b="0" i="0" u="none" strike="noStrike" kern="1200" cap="none" spc="0" normalizeH="0" baseline="0" noProof="0" dirty="0">
                <a:ln>
                  <a:noFill/>
                </a:ln>
                <a:solidFill>
                  <a:prstClr val="black"/>
                </a:solidFill>
                <a:effectLst/>
                <a:uLnTx/>
                <a:uFillTx/>
                <a:latin typeface="HiddenHorzOCR"/>
                <a:ea typeface="等线" panose="02010600030101010101" charset="-122"/>
                <a:cs typeface="+mn-cs"/>
              </a:rPr>
              <a:t>。</a:t>
            </a:r>
            <a:endParaRPr kumimoji="0" lang="zh-CN" altLang="en-US" sz="2000" b="0" i="0" u="none" strike="noStrike" kern="1200" cap="none" spc="0" normalizeH="0" baseline="0" noProof="0" dirty="0">
              <a:ln>
                <a:noFill/>
              </a:ln>
              <a:solidFill>
                <a:prstClr val="black"/>
              </a:solidFill>
              <a:effectLst/>
              <a:uLnTx/>
              <a:uFillTx/>
              <a:latin typeface="HiddenHorzOCR"/>
              <a:ea typeface="等线" panose="02010600030101010101"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900" b="0" i="0" u="none" strike="noStrike" kern="1200" cap="none" spc="0" normalizeH="0" baseline="0" noProof="0" dirty="0">
                <a:ln>
                  <a:noFill/>
                </a:ln>
                <a:solidFill>
                  <a:prstClr val="black"/>
                </a:solidFill>
                <a:effectLst/>
                <a:uLnTx/>
                <a:uFillTx/>
                <a:latin typeface="HiddenHorzOCR"/>
                <a:ea typeface="等线" panose="02010600030101010101" charset="-122"/>
                <a:cs typeface="+mn-cs"/>
              </a:rPr>
              <a:t>其中，对象就是语言变量。</a:t>
            </a:r>
            <a:endParaRPr kumimoji="0" lang="zh-CN" altLang="en-US" sz="1900" b="0" i="0" u="none" strike="noStrike" kern="1200" cap="none" spc="0" normalizeH="0" baseline="0" noProof="0" dirty="0">
              <a:ln>
                <a:noFill/>
              </a:ln>
              <a:solidFill>
                <a:prstClr val="black"/>
              </a:solidFill>
              <a:effectLst/>
              <a:uLnTx/>
              <a:uFillTx/>
              <a:latin typeface="HiddenHorzOCR"/>
              <a:ea typeface="等线" panose="02010600030101010101"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srgbClr val="3C6E49"/>
                </a:solidFill>
                <a:effectLst/>
                <a:uLnTx/>
                <a:uFillTx/>
                <a:latin typeface="HiddenHorzOCR"/>
                <a:ea typeface="等线" panose="02010600030101010101" charset="-122"/>
                <a:cs typeface="+mn-cs"/>
              </a:rPr>
              <a:t>(</a:t>
            </a:r>
            <a:r>
              <a:rPr kumimoji="0" lang="zh-CN" altLang="en-US" sz="2000" b="0" i="0" u="none" strike="noStrike" kern="1200" cap="none" spc="0" normalizeH="0" baseline="0" noProof="0" dirty="0">
                <a:ln>
                  <a:noFill/>
                </a:ln>
                <a:solidFill>
                  <a:srgbClr val="3C6E49"/>
                </a:solidFill>
                <a:effectLst/>
                <a:uLnTx/>
                <a:uFillTx/>
                <a:latin typeface="HiddenHorzOCR"/>
                <a:ea typeface="等线" panose="02010600030101010101" charset="-122"/>
                <a:cs typeface="+mn-cs"/>
              </a:rPr>
              <a:t>关系，对象</a:t>
            </a:r>
            <a:r>
              <a:rPr kumimoji="0" lang="en-US" altLang="zh-CN" sz="2000" b="0" i="0" u="none" strike="noStrike" kern="1200" cap="none" spc="0" normalizeH="0" baseline="0" noProof="0" dirty="0">
                <a:ln>
                  <a:noFill/>
                </a:ln>
                <a:solidFill>
                  <a:srgbClr val="3C6E49"/>
                </a:solidFill>
                <a:effectLst/>
                <a:uLnTx/>
                <a:uFillTx/>
                <a:latin typeface="HiddenHorzOCR"/>
                <a:ea typeface="等线" panose="02010600030101010101" charset="-122"/>
                <a:cs typeface="+mn-cs"/>
              </a:rPr>
              <a:t>1</a:t>
            </a:r>
            <a:r>
              <a:rPr kumimoji="0" lang="zh-CN" altLang="en-US" sz="2000" b="0" i="0" u="none" strike="noStrike" kern="1200" cap="none" spc="0" normalizeH="0" baseline="0" noProof="0" dirty="0">
                <a:ln>
                  <a:noFill/>
                </a:ln>
                <a:solidFill>
                  <a:srgbClr val="3C6E49"/>
                </a:solidFill>
                <a:effectLst/>
                <a:uLnTx/>
                <a:uFillTx/>
                <a:latin typeface="HiddenHorzOCR"/>
                <a:ea typeface="等线" panose="02010600030101010101" charset="-122"/>
                <a:cs typeface="+mn-cs"/>
              </a:rPr>
              <a:t>，对象</a:t>
            </a:r>
            <a:r>
              <a:rPr kumimoji="0" lang="en-US" altLang="zh-CN" sz="2000" b="0" i="0" u="none" strike="noStrike" kern="1200" cap="none" spc="0" normalizeH="0" baseline="0" noProof="0" dirty="0">
                <a:ln>
                  <a:noFill/>
                </a:ln>
                <a:solidFill>
                  <a:srgbClr val="3C6E49"/>
                </a:solidFill>
                <a:effectLst/>
                <a:uLnTx/>
                <a:uFillTx/>
                <a:latin typeface="HiddenHorzOCR"/>
                <a:ea typeface="等线" panose="02010600030101010101" charset="-122"/>
                <a:cs typeface="+mn-cs"/>
              </a:rPr>
              <a:t>2) </a:t>
            </a:r>
            <a:r>
              <a:rPr kumimoji="0" lang="zh-CN" altLang="en-US" sz="2000" b="0" i="0" u="none" strike="noStrike" kern="1200" cap="none" spc="0" normalizeH="0" baseline="0" noProof="0" dirty="0">
                <a:ln>
                  <a:noFill/>
                </a:ln>
                <a:solidFill>
                  <a:srgbClr val="3C6E49"/>
                </a:solidFill>
                <a:effectLst/>
                <a:uLnTx/>
                <a:uFillTx/>
                <a:latin typeface="HiddenHorzOCR"/>
                <a:ea typeface="等线" panose="02010600030101010101" charset="-122"/>
                <a:cs typeface="+mn-cs"/>
              </a:rPr>
              <a:t>， </a:t>
            </a:r>
            <a:r>
              <a:rPr kumimoji="0" lang="zh-CN" altLang="en-US" sz="2000" b="0" i="0" u="none" strike="noStrike" kern="1200" cap="none" spc="0" normalizeH="0" baseline="0" noProof="0" dirty="0">
                <a:ln>
                  <a:noFill/>
                </a:ln>
                <a:solidFill>
                  <a:prstClr val="black"/>
                </a:solidFill>
                <a:effectLst/>
                <a:uLnTx/>
                <a:uFillTx/>
                <a:latin typeface="HiddenHorzOCR"/>
                <a:ea typeface="等线" panose="02010600030101010101" charset="-122"/>
                <a:cs typeface="+mn-cs"/>
              </a:rPr>
              <a:t>例如， </a:t>
            </a:r>
            <a:r>
              <a:rPr kumimoji="0" lang="en-US" altLang="zh-CN" sz="2200"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charset="-122"/>
                <a:cs typeface="+mn-cs"/>
              </a:rPr>
              <a:t>(love</a:t>
            </a:r>
            <a:r>
              <a:rPr kumimoji="0" lang="en-US" altLang="zh-CN" sz="2200" b="0"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charset="-122"/>
                <a:cs typeface="+mn-cs"/>
              </a:rPr>
              <a:t>, </a:t>
            </a:r>
            <a:r>
              <a:rPr kumimoji="0" lang="en-US" altLang="zh-CN" sz="2200"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charset="-122"/>
                <a:cs typeface="+mn-cs"/>
              </a:rPr>
              <a:t>Wang Feng</a:t>
            </a:r>
            <a:r>
              <a:rPr kumimoji="0" lang="zh-CN" altLang="en-US" sz="2200"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charset="-122"/>
                <a:cs typeface="+mn-cs"/>
              </a:rPr>
              <a:t>， </a:t>
            </a:r>
            <a:r>
              <a:rPr kumimoji="0" lang="en-US" altLang="zh-CN" sz="2200"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charset="-122"/>
                <a:cs typeface="+mn-cs"/>
              </a:rPr>
              <a:t>country) </a:t>
            </a:r>
            <a:r>
              <a:rPr kumimoji="0" lang="zh-CN" altLang="en-US" sz="2200"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charset="-122"/>
                <a:cs typeface="+mn-cs"/>
              </a:rPr>
              <a:t>或 </a:t>
            </a:r>
            <a:r>
              <a:rPr kumimoji="0" lang="en-US" altLang="zh-CN" sz="2200"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charset="-122"/>
                <a:cs typeface="+mn-cs"/>
              </a:rPr>
              <a:t>(</a:t>
            </a:r>
            <a:r>
              <a:rPr kumimoji="0" lang="zh-CN" altLang="en-US" sz="2200"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charset="-122"/>
                <a:cs typeface="+mn-cs"/>
              </a:rPr>
              <a:t>热爱，王峰，祖国</a:t>
            </a:r>
            <a:r>
              <a:rPr kumimoji="0" lang="en-US" altLang="zh-CN" sz="2200"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charset="-122"/>
                <a:cs typeface="+mn-cs"/>
              </a:rPr>
              <a:t>)</a:t>
            </a:r>
            <a:endParaRPr kumimoji="0" lang="en-US" altLang="zh-CN" sz="2200"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900" b="0" i="0" u="none" strike="noStrike" kern="1200" cap="none" spc="0" normalizeH="0" baseline="0" noProof="0" dirty="0">
                <a:ln>
                  <a:noFill/>
                </a:ln>
                <a:solidFill>
                  <a:srgbClr val="693B4D"/>
                </a:solidFill>
                <a:effectLst/>
                <a:uLnTx/>
                <a:uFillTx/>
                <a:latin typeface="HiddenHorzOCR"/>
                <a:ea typeface="等线" panose="02010600030101010101" charset="-122"/>
                <a:cs typeface="+mn-cs"/>
              </a:rPr>
              <a:t>非确定性知识</a:t>
            </a:r>
            <a:r>
              <a:rPr kumimoji="0" lang="en-US" altLang="zh-CN" sz="1900" b="0" i="0" u="none" strike="noStrike" kern="1200" cap="none" spc="0" normalizeH="0" baseline="0" noProof="0" dirty="0">
                <a:ln>
                  <a:noFill/>
                </a:ln>
                <a:solidFill>
                  <a:srgbClr val="432B33"/>
                </a:solidFill>
                <a:effectLst/>
                <a:uLnTx/>
                <a:uFillTx/>
                <a:latin typeface="HiddenHorzOCR"/>
                <a:ea typeface="等线" panose="02010600030101010101" charset="-122"/>
                <a:cs typeface="+mn-cs"/>
              </a:rPr>
              <a:t>:</a:t>
            </a:r>
            <a:endParaRPr kumimoji="0" lang="en-US" altLang="zh-CN" sz="1900" b="0" i="0" u="none" strike="noStrike" kern="1200" cap="none" spc="0" normalizeH="0" baseline="0" noProof="0" dirty="0">
              <a:ln>
                <a:noFill/>
              </a:ln>
              <a:solidFill>
                <a:srgbClr val="432B33"/>
              </a:solidFill>
              <a:effectLst/>
              <a:uLnTx/>
              <a:uFillTx/>
              <a:latin typeface="HiddenHorzOCR"/>
              <a:ea typeface="等线" panose="02010600030101010101"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900" b="0" i="0" u="none" strike="noStrike" kern="1200" cap="none" spc="0" normalizeH="0" baseline="0" noProof="0" dirty="0">
                <a:ln>
                  <a:noFill/>
                </a:ln>
                <a:solidFill>
                  <a:srgbClr val="3C6E49"/>
                </a:solidFill>
                <a:effectLst/>
                <a:uLnTx/>
                <a:uFillTx/>
                <a:latin typeface="HiddenHorzOCR"/>
                <a:ea typeface="等线" panose="02010600030101010101" charset="-122"/>
                <a:cs typeface="+mn-cs"/>
              </a:rPr>
              <a:t>(</a:t>
            </a:r>
            <a:r>
              <a:rPr kumimoji="0" lang="zh-CN" altLang="en-US" sz="1900" b="0" i="0" u="none" strike="noStrike" kern="1200" cap="none" spc="0" normalizeH="0" baseline="0" noProof="0" dirty="0">
                <a:ln>
                  <a:noFill/>
                </a:ln>
                <a:solidFill>
                  <a:srgbClr val="3C6E49"/>
                </a:solidFill>
                <a:effectLst/>
                <a:uLnTx/>
                <a:uFillTx/>
                <a:latin typeface="HiddenHorzOCR"/>
                <a:ea typeface="等线" panose="02010600030101010101" charset="-122"/>
                <a:cs typeface="+mn-cs"/>
              </a:rPr>
              <a:t>对象，属性，值，可信度因子</a:t>
            </a:r>
            <a:r>
              <a:rPr kumimoji="0" lang="en-US" altLang="zh-CN" sz="1900" b="0" i="0" u="none" strike="noStrike" kern="1200" cap="none" spc="0" normalizeH="0" baseline="0" noProof="0" dirty="0">
                <a:ln>
                  <a:noFill/>
                </a:ln>
                <a:solidFill>
                  <a:srgbClr val="3C6E49"/>
                </a:solidFill>
                <a:effectLst/>
                <a:uLnTx/>
                <a:uFillTx/>
                <a:latin typeface="HiddenHorzOCR"/>
                <a:ea typeface="等线" panose="02010600030101010101" charset="-122"/>
                <a:cs typeface="+mn-cs"/>
              </a:rPr>
              <a:t>)</a:t>
            </a:r>
            <a:endParaRPr kumimoji="0" lang="en-US" altLang="zh-CN" sz="1900" b="0" i="0" u="none" strike="noStrike" kern="1200" cap="none" spc="0" normalizeH="0" baseline="0" noProof="0" dirty="0">
              <a:ln>
                <a:noFill/>
              </a:ln>
              <a:solidFill>
                <a:srgbClr val="3C6E49"/>
              </a:solidFill>
              <a:effectLst/>
              <a:uLnTx/>
              <a:uFillTx/>
              <a:latin typeface="HiddenHorzOCR"/>
              <a:ea typeface="等线" panose="02010600030101010101"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900" b="0" i="0" u="none" strike="noStrike" kern="1200" cap="none" spc="0" normalizeH="0" baseline="0" noProof="0" dirty="0">
                <a:ln>
                  <a:noFill/>
                </a:ln>
                <a:solidFill>
                  <a:prstClr val="black"/>
                </a:solidFill>
                <a:effectLst/>
                <a:uLnTx/>
                <a:uFillTx/>
                <a:latin typeface="HiddenHorzOCR"/>
                <a:ea typeface="等线" panose="02010600030101010101" charset="-122"/>
                <a:cs typeface="+mn-cs"/>
              </a:rPr>
              <a:t>其中，</a:t>
            </a:r>
            <a:r>
              <a:rPr kumimoji="0" lang="en-US" altLang="zh-CN" sz="1900" b="0" i="0" u="none" strike="noStrike" kern="1200" cap="none" spc="0" normalizeH="0" baseline="0" noProof="0" dirty="0">
                <a:ln>
                  <a:noFill/>
                </a:ln>
                <a:solidFill>
                  <a:prstClr val="black"/>
                </a:solidFill>
                <a:effectLst/>
                <a:uLnTx/>
                <a:uFillTx/>
                <a:latin typeface="HiddenHorzOCR"/>
                <a:ea typeface="等线" panose="02010600030101010101" charset="-122"/>
                <a:cs typeface="+mn-cs"/>
              </a:rPr>
              <a:t>"</a:t>
            </a:r>
            <a:r>
              <a:rPr kumimoji="0" lang="zh-CN" altLang="en-US" sz="1900" b="0" i="0" u="none" strike="noStrike" kern="1200" cap="none" spc="0" normalizeH="0" baseline="0" noProof="0" dirty="0">
                <a:ln>
                  <a:noFill/>
                </a:ln>
                <a:solidFill>
                  <a:prstClr val="black"/>
                </a:solidFill>
                <a:effectLst/>
                <a:uLnTx/>
                <a:uFillTx/>
                <a:latin typeface="HiddenHorzOCR"/>
                <a:ea typeface="等线" panose="02010600030101010101" charset="-122"/>
                <a:cs typeface="+mn-cs"/>
              </a:rPr>
              <a:t>可信度因子</a:t>
            </a:r>
            <a:r>
              <a:rPr kumimoji="0" lang="en-US" altLang="zh-CN" sz="1900" b="0" i="0" u="none" strike="noStrike" kern="1200" cap="none" spc="0" normalizeH="0" baseline="0" noProof="0" dirty="0">
                <a:ln>
                  <a:noFill/>
                </a:ln>
                <a:solidFill>
                  <a:prstClr val="black"/>
                </a:solidFill>
                <a:effectLst/>
                <a:uLnTx/>
                <a:uFillTx/>
                <a:latin typeface="HiddenHorzOCR"/>
                <a:ea typeface="等线" panose="02010600030101010101" charset="-122"/>
                <a:cs typeface="+mn-cs"/>
              </a:rPr>
              <a:t>"</a:t>
            </a:r>
            <a:r>
              <a:rPr kumimoji="0" lang="zh-CN" altLang="en-US" sz="1900" b="0" i="0" u="none" strike="noStrike" kern="1200" cap="none" spc="0" normalizeH="0" baseline="0" noProof="0" dirty="0">
                <a:ln>
                  <a:noFill/>
                </a:ln>
                <a:solidFill>
                  <a:prstClr val="black"/>
                </a:solidFill>
                <a:effectLst/>
                <a:uLnTx/>
                <a:uFillTx/>
                <a:latin typeface="HiddenHorzOCR"/>
                <a:ea typeface="等线" panose="02010600030101010101" charset="-122"/>
                <a:cs typeface="+mn-cs"/>
              </a:rPr>
              <a:t>是指该事实为真的相信程度。可用</a:t>
            </a:r>
            <a:r>
              <a:rPr kumimoji="0" lang="en-US" altLang="zh-CN" sz="1900" b="0" i="0" u="none" strike="noStrike" kern="1200" cap="none" spc="0" normalizeH="0" baseline="0" noProof="0" dirty="0">
                <a:ln>
                  <a:noFill/>
                </a:ln>
                <a:solidFill>
                  <a:prstClr val="black"/>
                </a:solidFill>
                <a:effectLst/>
                <a:uLnTx/>
                <a:uFillTx/>
                <a:latin typeface="HiddenHorzOCR"/>
                <a:ea typeface="等线" panose="02010600030101010101" charset="-122"/>
                <a:cs typeface="+mn-cs"/>
              </a:rPr>
              <a:t>[0</a:t>
            </a:r>
            <a:r>
              <a:rPr kumimoji="0" lang="zh-CN" altLang="en-US" sz="1900" b="0" i="0" u="none" strike="noStrike" kern="1200" cap="none" spc="0" normalizeH="0" baseline="0" noProof="0" dirty="0">
                <a:ln>
                  <a:noFill/>
                </a:ln>
                <a:solidFill>
                  <a:prstClr val="black"/>
                </a:solidFill>
                <a:effectLst/>
                <a:uLnTx/>
                <a:uFillTx/>
                <a:latin typeface="HiddenHorzOCR"/>
                <a:ea typeface="等线" panose="02010600030101010101" charset="-122"/>
                <a:cs typeface="+mn-cs"/>
              </a:rPr>
              <a:t>，</a:t>
            </a:r>
            <a:r>
              <a:rPr kumimoji="0" lang="en-US" altLang="zh-CN" sz="1900" b="0" i="0" u="none" strike="noStrike" kern="1200" cap="none" spc="0" normalizeH="0" baseline="0" noProof="0" dirty="0">
                <a:ln>
                  <a:noFill/>
                </a:ln>
                <a:solidFill>
                  <a:prstClr val="black"/>
                </a:solidFill>
                <a:effectLst/>
                <a:uLnTx/>
                <a:uFillTx/>
                <a:latin typeface="HiddenHorzOCR"/>
                <a:ea typeface="等线" panose="02010600030101010101" charset="-122"/>
                <a:cs typeface="+mn-cs"/>
              </a:rPr>
              <a:t>1]</a:t>
            </a:r>
            <a:r>
              <a:rPr kumimoji="0" lang="zh-CN" altLang="en-US" sz="1900" b="0" i="0" u="none" strike="noStrike" kern="1200" cap="none" spc="0" normalizeH="0" baseline="0" noProof="0" dirty="0">
                <a:ln>
                  <a:noFill/>
                </a:ln>
                <a:solidFill>
                  <a:prstClr val="black"/>
                </a:solidFill>
                <a:effectLst/>
                <a:uLnTx/>
                <a:uFillTx/>
                <a:latin typeface="HiddenHorzOCR"/>
                <a:ea typeface="等线" panose="02010600030101010101" charset="-122"/>
                <a:cs typeface="+mn-cs"/>
              </a:rPr>
              <a:t>之间的一个实数来表示。</a:t>
            </a:r>
            <a:endPar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sp>
        <p:nvSpPr>
          <p:cNvPr id="14" name="Rectangle 2"/>
          <p:cNvSpPr>
            <a:spLocks noGrp="1"/>
          </p:cNvSpPr>
          <p:nvPr>
            <p:ph type="title"/>
          </p:nvPr>
        </p:nvSpPr>
        <p:spPr>
          <a:xfrm>
            <a:off x="700088" y="168562"/>
            <a:ext cx="8229600" cy="649288"/>
          </a:xfrm>
        </p:spPr>
        <p:txBody>
          <a:bodyPr/>
          <a:lstStyle/>
          <a:p>
            <a:r>
              <a:rPr lang="en-US" altLang="zh-CN"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2.3.1 </a:t>
            </a: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知识的产生式表示方法</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10600030101010101" charset="-122"/>
              <a:ea typeface="等线" panose="02010600030101010101" charset="-122"/>
              <a:cs typeface="+mn-cs"/>
            </a:endParaRPr>
          </a:p>
        </p:txBody>
      </p:sp>
      <p:grpSp>
        <p:nvGrpSpPr>
          <p:cNvPr id="4" name="组合 3"/>
          <p:cNvGrpSpPr/>
          <p:nvPr/>
        </p:nvGrpSpPr>
        <p:grpSpPr>
          <a:xfrm>
            <a:off x="914398" y="270770"/>
            <a:ext cx="10225552" cy="4570482"/>
            <a:chOff x="914398" y="850873"/>
            <a:chExt cx="10225552" cy="4570482"/>
          </a:xfrm>
        </p:grpSpPr>
        <p:sp>
          <p:nvSpPr>
            <p:cNvPr id="8" name="矩形 7"/>
            <p:cNvSpPr/>
            <p:nvPr/>
          </p:nvSpPr>
          <p:spPr>
            <a:xfrm>
              <a:off x="914398" y="850873"/>
              <a:ext cx="10225552" cy="4570482"/>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dirty="0">
                  <a:ln>
                    <a:noFill/>
                  </a:ln>
                  <a:solidFill>
                    <a:srgbClr val="FF0000"/>
                  </a:solidFill>
                  <a:effectLst/>
                  <a:uLnTx/>
                  <a:uFillTx/>
                  <a:latin typeface="HiddenHorzOCR"/>
                  <a:ea typeface="等线" panose="02010600030101010101" charset="-122"/>
                  <a:cs typeface="+mn-cs"/>
                </a:rPr>
                <a:t>规则的表示</a:t>
              </a:r>
              <a:endParaRPr kumimoji="0" lang="zh-CN" altLang="en-US" sz="2400" b="1" i="0" u="none" strike="noStrike" kern="1200" cap="none" spc="0" normalizeH="0" baseline="0" noProof="0" dirty="0">
                <a:ln>
                  <a:noFill/>
                </a:ln>
                <a:solidFill>
                  <a:srgbClr val="FF0000"/>
                </a:solidFill>
                <a:effectLst/>
                <a:uLnTx/>
                <a:uFillTx/>
                <a:latin typeface="HiddenHorzOCR"/>
                <a:ea typeface="等线" panose="02010600030101010101"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zh-CN"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规则的产生式表示形式常称为产生式规则，简称产生式或规则。</a:t>
              </a:r>
              <a:endParaRPr kumimoji="0" lang="zh-CN" altLang="en-US" sz="20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zh-CN" sz="2000" b="1" i="0" u="none" strike="noStrike" kern="1200" cap="none" spc="0" normalizeH="0" baseline="0" noProof="0" dirty="0">
                <a:ln>
                  <a:noFill/>
                </a:ln>
                <a:solidFill>
                  <a:srgbClr val="FF0000"/>
                </a:solidFill>
                <a:effectLst/>
                <a:uLnTx/>
                <a:uFillTx/>
                <a:latin typeface="HiddenHorzOCR"/>
                <a:ea typeface="等线" panose="02010600030101010101"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1" i="0" u="none" strike="noStrike" kern="1200" cap="none" spc="0" normalizeH="0" baseline="0" noProof="0" dirty="0">
                  <a:ln>
                    <a:noFill/>
                  </a:ln>
                  <a:solidFill>
                    <a:srgbClr val="FF0000"/>
                  </a:solidFill>
                  <a:effectLst/>
                  <a:uLnTx/>
                  <a:uFillTx/>
                  <a:latin typeface="HiddenHorzOCR"/>
                  <a:ea typeface="等线" panose="02010600030101010101" charset="-122"/>
                  <a:cs typeface="+mn-cs"/>
                </a:rPr>
                <a:t>产生式的基本形式</a:t>
              </a:r>
              <a:endParaRPr kumimoji="0" lang="en-US" altLang="zh-CN" sz="2000" b="1" i="0" u="none" strike="noStrike" kern="1200" cap="none" spc="0" normalizeH="0" baseline="0" noProof="0" dirty="0">
                <a:ln>
                  <a:noFill/>
                </a:ln>
                <a:solidFill>
                  <a:srgbClr val="FF0000"/>
                </a:solidFill>
                <a:effectLst/>
                <a:uLnTx/>
                <a:uFillTx/>
                <a:latin typeface="HiddenHorzOCR"/>
                <a:ea typeface="等线" panose="02010600030101010101" charset="-122"/>
                <a:cs typeface="+mn-cs"/>
              </a:endParaRPr>
            </a:p>
            <a:p>
              <a:pPr marL="0" marR="0" lvl="0" indent="0" algn="l" defTabSz="914400" rtl="0" eaLnBrk="1" fontAlgn="auto" latinLnBrk="0" hangingPunct="1">
                <a:lnSpc>
                  <a:spcPct val="120000"/>
                </a:lnSpc>
                <a:spcBef>
                  <a:spcPct val="30000"/>
                </a:spcBef>
                <a:spcAft>
                  <a:spcPts val="0"/>
                </a:spcAft>
                <a:buClrTx/>
                <a:buSzTx/>
                <a:buFont typeface="Wingdings" panose="05000000000000000000" pitchFamily="2" charset="2"/>
                <a:buNone/>
                <a:defRPr/>
              </a:pPr>
              <a:r>
                <a:rPr kumimoji="0" lang="zh-CN" altLang="en-US" sz="2000" b="1" i="0" u="none" strike="noStrike" kern="1200" cap="none" spc="0" normalizeH="0" baseline="0" noProof="0" dirty="0">
                  <a:ln>
                    <a:noFill/>
                  </a:ln>
                  <a:solidFill>
                    <a:prstClr val="black"/>
                  </a:solidFill>
                  <a:effectLst/>
                  <a:uLnTx/>
                  <a:uFillTx/>
                  <a:latin typeface="等线" panose="02010600030101010101" charset="-122"/>
                  <a:ea typeface="楷体_GB2312" pitchFamily="49" charset="-122"/>
                  <a:cs typeface="+mn-cs"/>
                </a:rPr>
                <a:t> </a:t>
              </a:r>
              <a:r>
                <a:rPr kumimoji="0" lang="en-US" altLang="zh-CN" sz="2000" b="1" i="0" u="none" strike="noStrike" kern="1200" cap="none" spc="0" normalizeH="0" baseline="0" noProof="0" dirty="0">
                  <a:ln>
                    <a:noFill/>
                  </a:ln>
                  <a:solidFill>
                    <a:prstClr val="black"/>
                  </a:solidFill>
                  <a:effectLst/>
                  <a:uLnTx/>
                  <a:uFillTx/>
                  <a:latin typeface="等线" panose="02010600030101010101" charset="-122"/>
                  <a:ea typeface="楷体_GB2312" pitchFamily="49" charset="-122"/>
                  <a:cs typeface="+mn-cs"/>
                </a:rPr>
                <a:t>				</a:t>
              </a:r>
              <a:r>
                <a:rPr kumimoji="0" lang="en-US" altLang="zh-CN" sz="2400" b="1" i="0" u="none" strike="noStrike" kern="1200" cap="none" spc="0" normalizeH="0" baseline="0" noProof="0" dirty="0">
                  <a:ln>
                    <a:noFill/>
                  </a:ln>
                  <a:solidFill>
                    <a:prstClr val="black"/>
                  </a:solidFill>
                  <a:effectLst/>
                  <a:uLnTx/>
                  <a:uFillTx/>
                  <a:latin typeface="等线" panose="02010600030101010101" charset="-122"/>
                  <a:ea typeface="楷体_GB2312" pitchFamily="49" charset="-122"/>
                  <a:cs typeface="+mn-cs"/>
                </a:rPr>
                <a:t>	</a:t>
              </a:r>
              <a:r>
                <a:rPr kumimoji="0" lang="en-US" altLang="zh-CN" sz="2400" b="1" i="0" u="none" strike="noStrike" kern="1200" cap="none" spc="0" normalizeH="0" baseline="0" noProof="0" dirty="0">
                  <a:ln>
                    <a:noFill/>
                  </a:ln>
                  <a:solidFill>
                    <a:srgbClr val="CC0000"/>
                  </a:solidFill>
                  <a:effectLst/>
                  <a:uLnTx/>
                  <a:uFillTx/>
                  <a:latin typeface="等线" panose="02010600030101010101" charset="-122"/>
                  <a:ea typeface="楷体_GB2312" pitchFamily="49" charset="-122"/>
                  <a:cs typeface="+mn-cs"/>
                </a:rPr>
                <a:t>P</a:t>
              </a:r>
              <a:r>
                <a:rPr kumimoji="0" lang="en-US" altLang="zh-CN" sz="2400" b="1" i="0" u="none" strike="noStrike" kern="1200" cap="none" spc="0" normalizeH="0" baseline="0" noProof="0" dirty="0">
                  <a:ln>
                    <a:noFill/>
                  </a:ln>
                  <a:solidFill>
                    <a:srgbClr val="CC0000"/>
                  </a:solidFill>
                  <a:effectLst/>
                  <a:uLnTx/>
                  <a:uFillTx/>
                  <a:latin typeface="等线" panose="02010600030101010101" charset="-122"/>
                  <a:ea typeface="楷体_GB2312" pitchFamily="49" charset="-122"/>
                  <a:cs typeface="+mn-cs"/>
                  <a:sym typeface="Wingdings" panose="05000000000000000000" pitchFamily="2" charset="2"/>
                </a:rPr>
                <a:t>Q</a:t>
              </a:r>
              <a:endParaRPr kumimoji="0" lang="en-US" altLang="zh-CN" sz="2400" b="1" i="0" u="none" strike="noStrike" kern="1200" cap="none" spc="0" normalizeH="0" baseline="0" noProof="0" dirty="0">
                <a:ln>
                  <a:noFill/>
                </a:ln>
                <a:solidFill>
                  <a:srgbClr val="CC0000"/>
                </a:solidFill>
                <a:effectLst/>
                <a:uLnTx/>
                <a:uFillTx/>
                <a:latin typeface="等线" panose="02010600030101010101" charset="-122"/>
                <a:ea typeface="楷体_GB2312" pitchFamily="49" charset="-122"/>
                <a:cs typeface="+mn-cs"/>
                <a:sym typeface="Wingdings" panose="05000000000000000000" pitchFamily="2" charset="2"/>
              </a:endParaRPr>
            </a:p>
            <a:p>
              <a:pPr marL="0" marR="0" lvl="0" indent="0" algn="l" defTabSz="914400" rtl="0" eaLnBrk="1" fontAlgn="auto" latinLnBrk="0" hangingPunct="1">
                <a:lnSpc>
                  <a:spcPct val="120000"/>
                </a:lnSpc>
                <a:spcBef>
                  <a:spcPct val="30000"/>
                </a:spcBef>
                <a:spcAft>
                  <a:spcPts val="0"/>
                </a:spcAft>
                <a:buClrTx/>
                <a:buSzTx/>
                <a:buFont typeface="Wingdings" panose="05000000000000000000" pitchFamily="2" charset="2"/>
                <a:buNone/>
                <a:defRPr/>
              </a:pPr>
              <a:r>
                <a:rPr kumimoji="0" lang="en-US" altLang="zh-CN" sz="2400" b="1" i="0" u="none" strike="noStrike" kern="1200" cap="none" spc="0" normalizeH="0" baseline="0" noProof="0" dirty="0">
                  <a:ln>
                    <a:noFill/>
                  </a:ln>
                  <a:solidFill>
                    <a:prstClr val="black"/>
                  </a:solidFill>
                  <a:effectLst/>
                  <a:uLnTx/>
                  <a:uFillTx/>
                  <a:latin typeface="等线" panose="02010600030101010101" charset="-122"/>
                  <a:ea typeface="楷体_GB2312" pitchFamily="49" charset="-122"/>
                  <a:cs typeface="+mn-cs"/>
                  <a:sym typeface="Wingdings" panose="05000000000000000000" pitchFamily="2" charset="2"/>
                </a:rPr>
                <a:t>      			             </a:t>
              </a:r>
              <a:r>
                <a:rPr kumimoji="0" lang="zh-CN" altLang="en-US" sz="2400" b="1" i="0" u="none" strike="noStrike" kern="1200" cap="none" spc="0" normalizeH="0" baseline="0" noProof="0" dirty="0">
                  <a:ln>
                    <a:noFill/>
                  </a:ln>
                  <a:solidFill>
                    <a:prstClr val="black"/>
                  </a:solidFill>
                  <a:effectLst/>
                  <a:uLnTx/>
                  <a:uFillTx/>
                  <a:latin typeface="等线" panose="02010600030101010101" charset="-122"/>
                  <a:ea typeface="楷体_GB2312" pitchFamily="49" charset="-122"/>
                  <a:cs typeface="+mn-cs"/>
                  <a:sym typeface="Wingdings" panose="05000000000000000000" pitchFamily="2" charset="2"/>
                </a:rPr>
                <a:t>或者  </a:t>
              </a:r>
              <a:r>
                <a:rPr kumimoji="0" lang="en-US" altLang="zh-CN" sz="2400" b="1" i="0" u="none" strike="noStrike" kern="1200" cap="none" spc="0" normalizeH="0" baseline="0" noProof="0" dirty="0">
                  <a:ln>
                    <a:noFill/>
                  </a:ln>
                  <a:solidFill>
                    <a:srgbClr val="CC0000"/>
                  </a:solidFill>
                  <a:effectLst/>
                  <a:uLnTx/>
                  <a:uFillTx/>
                  <a:latin typeface="等线" panose="02010600030101010101" charset="-122"/>
                  <a:ea typeface="楷体_GB2312" pitchFamily="49" charset="-122"/>
                  <a:cs typeface="+mn-cs"/>
                  <a:sym typeface="Wingdings" panose="05000000000000000000" pitchFamily="2" charset="2"/>
                </a:rPr>
                <a:t>IF  </a:t>
              </a:r>
              <a:r>
                <a:rPr kumimoji="0" lang="en-US" altLang="zh-CN" sz="2400" b="1" i="0" u="none" strike="noStrike" kern="1200" cap="none" spc="0" normalizeH="0" baseline="0" noProof="0" dirty="0">
                  <a:ln>
                    <a:noFill/>
                  </a:ln>
                  <a:solidFill>
                    <a:srgbClr val="5B9BD5"/>
                  </a:solidFill>
                  <a:effectLst/>
                  <a:uLnTx/>
                  <a:uFillTx/>
                  <a:latin typeface="等线" panose="02010600030101010101" charset="-122"/>
                  <a:ea typeface="楷体_GB2312" pitchFamily="49" charset="-122"/>
                  <a:cs typeface="+mn-cs"/>
                  <a:sym typeface="Wingdings" panose="05000000000000000000" pitchFamily="2" charset="2"/>
                </a:rPr>
                <a:t>P</a:t>
              </a:r>
              <a:r>
                <a:rPr kumimoji="0" lang="en-US" altLang="zh-CN" sz="2400" b="1" i="0" u="none" strike="noStrike" kern="1200" cap="none" spc="0" normalizeH="0" baseline="0" noProof="0" dirty="0">
                  <a:ln>
                    <a:noFill/>
                  </a:ln>
                  <a:solidFill>
                    <a:srgbClr val="CC0000"/>
                  </a:solidFill>
                  <a:effectLst/>
                  <a:uLnTx/>
                  <a:uFillTx/>
                  <a:latin typeface="等线" panose="02010600030101010101" charset="-122"/>
                  <a:ea typeface="楷体_GB2312" pitchFamily="49" charset="-122"/>
                  <a:cs typeface="+mn-cs"/>
                  <a:sym typeface="Wingdings" panose="05000000000000000000" pitchFamily="2" charset="2"/>
                </a:rPr>
                <a:t>  THEN  </a:t>
              </a:r>
              <a:r>
                <a:rPr kumimoji="0" lang="en-US" altLang="zh-CN" sz="2400" b="1" i="0" u="none" strike="noStrike" kern="1200" cap="none" spc="0" normalizeH="0" baseline="0" noProof="0" dirty="0">
                  <a:ln>
                    <a:noFill/>
                  </a:ln>
                  <a:solidFill>
                    <a:srgbClr val="5B9BD5"/>
                  </a:solidFill>
                  <a:effectLst/>
                  <a:uLnTx/>
                  <a:uFillTx/>
                  <a:latin typeface="等线" panose="02010600030101010101" charset="-122"/>
                  <a:ea typeface="楷体_GB2312" pitchFamily="49" charset="-122"/>
                  <a:cs typeface="+mn-cs"/>
                  <a:sym typeface="Wingdings" panose="05000000000000000000" pitchFamily="2" charset="2"/>
                </a:rPr>
                <a:t>Q</a:t>
              </a:r>
              <a:endParaRPr kumimoji="0" lang="en-US" altLang="zh-CN" sz="2400" b="1" i="0" u="none" strike="noStrike" kern="1200" cap="none" spc="0" normalizeH="0" baseline="0" noProof="0" dirty="0">
                <a:ln>
                  <a:noFill/>
                </a:ln>
                <a:solidFill>
                  <a:srgbClr val="5B9BD5"/>
                </a:solidFill>
                <a:effectLst/>
                <a:uLnTx/>
                <a:uFillTx/>
                <a:latin typeface="等线" panose="02010600030101010101" charset="-122"/>
                <a:ea typeface="楷体_GB2312" pitchFamily="49" charset="-122"/>
                <a:cs typeface="+mn-cs"/>
                <a:sym typeface="Wingdings" panose="05000000000000000000" pitchFamily="2" charset="2"/>
              </a:endParaRPr>
            </a:p>
            <a:p>
              <a:pPr marL="0" marR="0" lvl="0" indent="0" algn="l" defTabSz="914400" rtl="0" eaLnBrk="1" fontAlgn="auto" latinLnBrk="0" hangingPunct="1">
                <a:lnSpc>
                  <a:spcPct val="120000"/>
                </a:lnSpc>
                <a:spcBef>
                  <a:spcPct val="30000"/>
                </a:spcBef>
                <a:spcAft>
                  <a:spcPts val="0"/>
                </a:spcAft>
                <a:buClrTx/>
                <a:buSzTx/>
                <a:buFont typeface="Wingdings" panose="05000000000000000000" pitchFamily="2" charset="2"/>
                <a:buNone/>
                <a:defRPr/>
              </a:pPr>
              <a:endParaRPr kumimoji="0" lang="en-US" altLang="zh-CN" sz="2000" b="1" i="0" u="none" strike="noStrike" kern="1200" cap="none" spc="0" normalizeH="0" baseline="0" noProof="0" dirty="0">
                <a:ln>
                  <a:noFill/>
                </a:ln>
                <a:solidFill>
                  <a:srgbClr val="5B9BD5"/>
                </a:solidFill>
                <a:effectLst/>
                <a:uLnTx/>
                <a:uFillTx/>
                <a:latin typeface="HiddenHorzOCR"/>
                <a:ea typeface="楷体_GB2312" pitchFamily="49" charset="-122"/>
                <a:cs typeface="+mn-cs"/>
                <a:sym typeface="Wingdings" panose="05000000000000000000" pitchFamily="2" charset="2"/>
              </a:endParaRPr>
            </a:p>
            <a:p>
              <a:pPr marL="0" marR="0" lvl="0" indent="0" algn="l" defTabSz="914400" rtl="0" eaLnBrk="1" fontAlgn="auto" latinLnBrk="0" hangingPunct="1">
                <a:lnSpc>
                  <a:spcPct val="120000"/>
                </a:lnSpc>
                <a:spcBef>
                  <a:spcPct val="30000"/>
                </a:spcBef>
                <a:spcAft>
                  <a:spcPts val="0"/>
                </a:spcAft>
                <a:buClrTx/>
                <a:buSzTx/>
                <a:buFont typeface="Wingdings" panose="05000000000000000000" pitchFamily="2" charset="2"/>
                <a:buNone/>
                <a:defRPr/>
              </a:pPr>
              <a:endParaRPr kumimoji="0" lang="en-US" altLang="zh-CN" sz="2000" b="1" i="0" u="none" strike="noStrike" kern="1200" cap="none" spc="0" normalizeH="0" baseline="0" noProof="0" dirty="0">
                <a:ln>
                  <a:noFill/>
                </a:ln>
                <a:solidFill>
                  <a:srgbClr val="FF0000"/>
                </a:solidFill>
                <a:effectLst/>
                <a:uLnTx/>
                <a:uFillTx/>
                <a:latin typeface="HiddenHorzOCR"/>
                <a:ea typeface="等线" panose="02010600030101010101"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zh-CN" sz="1900" b="0" i="0" u="none" strike="noStrike" kern="1200" cap="none" spc="0" normalizeH="0" baseline="0" noProof="0" dirty="0">
                <a:ln>
                  <a:noFill/>
                </a:ln>
                <a:solidFill>
                  <a:prstClr val="black"/>
                </a:solidFill>
                <a:effectLst/>
                <a:uLnTx/>
                <a:uFillTx/>
                <a:latin typeface="HiddenHorzOCR"/>
                <a:ea typeface="等线" panose="02010600030101010101"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900" b="0" i="0" u="none" strike="noStrike" kern="1200" cap="none" spc="0" normalizeH="0" baseline="0" noProof="0" dirty="0">
                  <a:ln>
                    <a:noFill/>
                  </a:ln>
                  <a:solidFill>
                    <a:prstClr val="black"/>
                  </a:solidFill>
                  <a:effectLst/>
                  <a:uLnTx/>
                  <a:uFillTx/>
                  <a:latin typeface="HiddenHorzOCR"/>
                  <a:ea typeface="等线" panose="02010600030101010101" charset="-122"/>
                  <a:cs typeface="+mn-cs"/>
                </a:rPr>
                <a:t>其中， </a:t>
              </a:r>
              <a:r>
                <a:rPr kumimoji="0" lang="en-US" altLang="zh-CN" sz="1900" b="0" i="0" u="none" strike="noStrike" kern="1200" cap="none" spc="0" normalizeH="0" baseline="0" noProof="0" dirty="0">
                  <a:ln>
                    <a:noFill/>
                  </a:ln>
                  <a:solidFill>
                    <a:prstClr val="black"/>
                  </a:solidFill>
                  <a:effectLst/>
                  <a:uLnTx/>
                  <a:uFillTx/>
                  <a:latin typeface="HiddenHorzOCR"/>
                  <a:ea typeface="等线" panose="02010600030101010101" charset="-122"/>
                  <a:cs typeface="+mn-cs"/>
                </a:rPr>
                <a:t>P</a:t>
              </a:r>
              <a:r>
                <a:rPr kumimoji="0" lang="zh-CN" altLang="en-US" sz="1900" b="0" i="0" u="none" strike="noStrike" kern="1200" cap="none" spc="0" normalizeH="0" baseline="0" noProof="0" dirty="0">
                  <a:ln>
                    <a:noFill/>
                  </a:ln>
                  <a:solidFill>
                    <a:prstClr val="black"/>
                  </a:solidFill>
                  <a:effectLst/>
                  <a:uLnTx/>
                  <a:uFillTx/>
                  <a:latin typeface="HiddenHorzOCR"/>
                  <a:ea typeface="等线" panose="02010600030101010101" charset="-122"/>
                  <a:cs typeface="+mn-cs"/>
                </a:rPr>
                <a:t>是产生式的前提，也称为前件，它给出了该产生式可否使用的先决条件。</a:t>
              </a:r>
              <a:r>
                <a:rPr kumimoji="0" lang="en-US" altLang="zh-CN" sz="1900" b="0" i="0" u="none" strike="noStrike" kern="1200" cap="none" spc="0" normalizeH="0" baseline="0" noProof="0" dirty="0">
                  <a:ln>
                    <a:noFill/>
                  </a:ln>
                  <a:solidFill>
                    <a:prstClr val="black"/>
                  </a:solidFill>
                  <a:effectLst/>
                  <a:uLnTx/>
                  <a:uFillTx/>
                  <a:latin typeface="HiddenHorzOCR"/>
                  <a:ea typeface="等线" panose="02010600030101010101" charset="-122"/>
                  <a:cs typeface="+mn-cs"/>
                </a:rPr>
                <a:t>Q</a:t>
              </a:r>
              <a:r>
                <a:rPr kumimoji="0" lang="zh-CN" altLang="en-US" sz="1900" b="0" i="0" u="none" strike="noStrike" kern="1200" cap="none" spc="0" normalizeH="0" baseline="0" noProof="0" dirty="0">
                  <a:ln>
                    <a:noFill/>
                  </a:ln>
                  <a:solidFill>
                    <a:prstClr val="black"/>
                  </a:solidFill>
                  <a:effectLst/>
                  <a:uLnTx/>
                  <a:uFillTx/>
                  <a:latin typeface="HiddenHorzOCR"/>
                  <a:ea typeface="等线" panose="02010600030101010101" charset="-122"/>
                  <a:cs typeface="+mn-cs"/>
                </a:rPr>
                <a:t>是一组结论或操作，也称为后件，它指出当</a:t>
              </a:r>
              <a:r>
                <a:rPr kumimoji="0" lang="en-US" altLang="zh-CN" sz="1900" b="0" i="0" u="none" strike="noStrike" kern="1200" cap="none" spc="0" normalizeH="0" baseline="0" noProof="0" dirty="0">
                  <a:ln>
                    <a:noFill/>
                  </a:ln>
                  <a:solidFill>
                    <a:prstClr val="black"/>
                  </a:solidFill>
                  <a:effectLst/>
                  <a:uLnTx/>
                  <a:uFillTx/>
                  <a:latin typeface="HiddenHorzOCR"/>
                  <a:ea typeface="等线" panose="02010600030101010101" charset="-122"/>
                  <a:cs typeface="+mn-cs"/>
                </a:rPr>
                <a:t>P</a:t>
              </a:r>
              <a:r>
                <a:rPr kumimoji="0" lang="zh-CN" altLang="en-US" sz="1900" b="0" i="0" u="none" strike="noStrike" kern="1200" cap="none" spc="0" normalizeH="0" baseline="0" noProof="0" dirty="0">
                  <a:ln>
                    <a:noFill/>
                  </a:ln>
                  <a:solidFill>
                    <a:prstClr val="black"/>
                  </a:solidFill>
                  <a:effectLst/>
                  <a:uLnTx/>
                  <a:uFillTx/>
                  <a:latin typeface="HiddenHorzOCR"/>
                  <a:ea typeface="等线" panose="02010600030101010101" charset="-122"/>
                  <a:cs typeface="+mn-cs"/>
                </a:rPr>
                <a:t>满足时，应该推出的结论或应该执行的动作。</a:t>
              </a:r>
              <a:endParaRPr kumimoji="0" lang="en-US" altLang="zh-CN" sz="2000" b="0" i="0" u="none" strike="noStrike" kern="1200" cap="none" spc="0" normalizeH="0" baseline="0" noProof="0" dirty="0">
                <a:ln>
                  <a:noFill/>
                </a:ln>
                <a:solidFill>
                  <a:srgbClr val="434A97"/>
                </a:solidFill>
                <a:effectLst/>
                <a:uLnTx/>
                <a:uFillTx/>
                <a:latin typeface="HiddenHorzOCR"/>
                <a:ea typeface="等线" panose="02010600030101010101" charset="-122"/>
                <a:cs typeface="+mn-cs"/>
              </a:endParaRPr>
            </a:p>
          </p:txBody>
        </p:sp>
        <p:sp>
          <p:nvSpPr>
            <p:cNvPr id="7" name="AutoShape 4"/>
            <p:cNvSpPr>
              <a:spLocks noChangeArrowheads="1"/>
            </p:cNvSpPr>
            <p:nvPr/>
          </p:nvSpPr>
          <p:spPr bwMode="auto">
            <a:xfrm>
              <a:off x="4571515" y="3889060"/>
              <a:ext cx="1769492" cy="633412"/>
            </a:xfrm>
            <a:prstGeom prst="wedgeRectCallout">
              <a:avLst>
                <a:gd name="adj1" fmla="val 33008"/>
                <a:gd name="adj2" fmla="val -91665"/>
              </a:avLst>
            </a:prstGeom>
            <a:solidFill>
              <a:srgbClr val="FFFF99"/>
            </a:solidFill>
            <a:ln w="19050"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1" i="0" u="none" strike="noStrike" kern="1200" cap="none" spc="0" normalizeH="0" baseline="0" noProof="0" dirty="0">
                  <a:ln>
                    <a:noFill/>
                  </a:ln>
                  <a:solidFill>
                    <a:prstClr val="black"/>
                  </a:solidFill>
                  <a:effectLst/>
                  <a:uLnTx/>
                  <a:uFillTx/>
                  <a:latin typeface="等线" panose="02010600030101010101" charset="-122"/>
                  <a:ea typeface="楷体_GB2312" pitchFamily="49" charset="-122"/>
                  <a:cs typeface="+mn-cs"/>
                </a:rPr>
                <a:t>前   提</a:t>
              </a:r>
              <a:endParaRPr kumimoji="0" lang="zh-CN" altLang="en-US" sz="1800" b="1" i="0" u="none" strike="noStrike" kern="1200" cap="none" spc="0" normalizeH="0" baseline="0" noProof="0" dirty="0">
                <a:ln>
                  <a:noFill/>
                </a:ln>
                <a:solidFill>
                  <a:prstClr val="black"/>
                </a:solidFill>
                <a:effectLst/>
                <a:uLnTx/>
                <a:uFillTx/>
                <a:latin typeface="等线" panose="02010600030101010101" charset="-122"/>
                <a:ea typeface="楷体_GB2312"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1" i="0" u="none" strike="noStrike" kern="1200" cap="none" spc="0" normalizeH="0" baseline="0" noProof="0" dirty="0">
                  <a:ln>
                    <a:noFill/>
                  </a:ln>
                  <a:solidFill>
                    <a:prstClr val="black"/>
                  </a:solidFill>
                  <a:effectLst/>
                  <a:uLnTx/>
                  <a:uFillTx/>
                  <a:latin typeface="等线" panose="02010600030101010101" charset="-122"/>
                  <a:ea typeface="楷体_GB2312" pitchFamily="49" charset="-122"/>
                  <a:cs typeface="+mn-cs"/>
                </a:rPr>
                <a:t>（可用的条件）</a:t>
              </a:r>
              <a:endParaRPr kumimoji="0" lang="zh-CN" altLang="en-US" sz="1800" b="1" i="0" u="none" strike="noStrike" kern="1200" cap="none" spc="0" normalizeH="0" baseline="0" noProof="0" dirty="0">
                <a:ln>
                  <a:noFill/>
                </a:ln>
                <a:solidFill>
                  <a:prstClr val="black"/>
                </a:solidFill>
                <a:effectLst/>
                <a:uLnTx/>
                <a:uFillTx/>
                <a:latin typeface="等线" panose="02010600030101010101" charset="-122"/>
                <a:ea typeface="楷体_GB2312" pitchFamily="49" charset="-122"/>
                <a:cs typeface="+mn-cs"/>
              </a:endParaRPr>
            </a:p>
          </p:txBody>
        </p:sp>
        <p:sp>
          <p:nvSpPr>
            <p:cNvPr id="9" name="AutoShape 5"/>
            <p:cNvSpPr>
              <a:spLocks noChangeArrowheads="1"/>
            </p:cNvSpPr>
            <p:nvPr/>
          </p:nvSpPr>
          <p:spPr bwMode="auto">
            <a:xfrm>
              <a:off x="7112691" y="3897186"/>
              <a:ext cx="2170205" cy="633412"/>
            </a:xfrm>
            <a:prstGeom prst="wedgeRectCallout">
              <a:avLst>
                <a:gd name="adj1" fmla="val -34210"/>
                <a:gd name="adj2" fmla="val -93218"/>
              </a:avLst>
            </a:prstGeom>
            <a:solidFill>
              <a:srgbClr val="FFFF99"/>
            </a:solidFill>
            <a:ln w="19050"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1" i="0" u="none" strike="noStrike" kern="1200" cap="none" spc="0" normalizeH="0" baseline="0" noProof="0" dirty="0">
                  <a:ln>
                    <a:noFill/>
                  </a:ln>
                  <a:solidFill>
                    <a:prstClr val="black"/>
                  </a:solidFill>
                  <a:effectLst/>
                  <a:uLnTx/>
                  <a:uFillTx/>
                  <a:latin typeface="等线" panose="02010600030101010101" charset="-122"/>
                  <a:ea typeface="楷体_GB2312" pitchFamily="49" charset="-122"/>
                  <a:cs typeface="+mn-cs"/>
                </a:rPr>
                <a:t>结  论</a:t>
              </a:r>
              <a:endParaRPr kumimoji="0" lang="zh-CN" altLang="en-US" sz="1800" b="1" i="0" u="none" strike="noStrike" kern="1200" cap="none" spc="0" normalizeH="0" baseline="0" noProof="0" dirty="0">
                <a:ln>
                  <a:noFill/>
                </a:ln>
                <a:solidFill>
                  <a:prstClr val="black"/>
                </a:solidFill>
                <a:effectLst/>
                <a:uLnTx/>
                <a:uFillTx/>
                <a:latin typeface="等线" panose="02010600030101010101" charset="-122"/>
                <a:ea typeface="楷体_GB2312"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1" i="0" u="none" strike="noStrike" kern="1200" cap="none" spc="0" normalizeH="0" baseline="0" noProof="0" dirty="0">
                  <a:ln>
                    <a:noFill/>
                  </a:ln>
                  <a:solidFill>
                    <a:prstClr val="black"/>
                  </a:solidFill>
                  <a:effectLst/>
                  <a:uLnTx/>
                  <a:uFillTx/>
                  <a:latin typeface="等线" panose="02010600030101010101" charset="-122"/>
                  <a:ea typeface="楷体_GB2312" pitchFamily="49" charset="-122"/>
                  <a:cs typeface="+mn-cs"/>
                </a:rPr>
                <a:t>（应该执行的操作）</a:t>
              </a:r>
              <a:endParaRPr kumimoji="0" lang="zh-CN" altLang="en-US" sz="1800" b="1" i="0" u="none" strike="noStrike" kern="1200" cap="none" spc="0" normalizeH="0" baseline="0" noProof="0" dirty="0">
                <a:ln>
                  <a:noFill/>
                </a:ln>
                <a:solidFill>
                  <a:prstClr val="black"/>
                </a:solidFill>
                <a:effectLst/>
                <a:uLnTx/>
                <a:uFillTx/>
                <a:latin typeface="等线" panose="02010600030101010101" charset="-122"/>
                <a:ea typeface="楷体_GB2312" pitchFamily="49" charset="-122"/>
                <a:cs typeface="+mn-cs"/>
              </a:endParaRPr>
            </a:p>
          </p:txBody>
        </p:sp>
      </p:grpSp>
      <p:sp>
        <p:nvSpPr>
          <p:cNvPr id="3" name="矩形 2"/>
          <p:cNvSpPr/>
          <p:nvPr/>
        </p:nvSpPr>
        <p:spPr>
          <a:xfrm>
            <a:off x="914398" y="5117150"/>
            <a:ext cx="9075174" cy="1323439"/>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1" i="0" u="none" strike="noStrike" kern="1200" cap="none" spc="0" normalizeH="0" baseline="0" noProof="0" dirty="0">
                <a:ln>
                  <a:noFill/>
                </a:ln>
                <a:solidFill>
                  <a:srgbClr val="FF0000"/>
                </a:solidFill>
                <a:effectLst/>
                <a:uLnTx/>
                <a:uFillTx/>
                <a:latin typeface="HiddenHorzOCR"/>
                <a:ea typeface="等线" panose="02010600030101010101" charset="-122"/>
                <a:cs typeface="+mn-cs"/>
              </a:rPr>
              <a:t>产生式的简例</a:t>
            </a:r>
            <a:endParaRPr kumimoji="0" lang="zh-CN" altLang="en-US" sz="2000" b="1" i="0" u="none" strike="noStrike" kern="1200" cap="none" spc="0" normalizeH="0" baseline="0" noProof="0" dirty="0">
              <a:ln>
                <a:noFill/>
              </a:ln>
              <a:solidFill>
                <a:srgbClr val="FF0000"/>
              </a:solidFill>
              <a:effectLst/>
              <a:uLnTx/>
              <a:uFillTx/>
              <a:latin typeface="HiddenHorzOCR"/>
              <a:ea typeface="等线" panose="02010600030101010101"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srgbClr val="2724A2"/>
                </a:solidFill>
                <a:effectLst/>
                <a:uLnTx/>
                <a:uFillTx/>
                <a:latin typeface="HiddenHorzOCR"/>
                <a:ea typeface="等线" panose="02010600030101010101" charset="-122"/>
                <a:cs typeface="+mn-cs"/>
              </a:rPr>
              <a:t>"</a:t>
            </a:r>
            <a:r>
              <a:rPr kumimoji="0" lang="zh-CN" altLang="en-US" sz="2000" b="0" i="0" u="none" strike="noStrike" kern="1200" cap="none" spc="0" normalizeH="0" baseline="0" noProof="0" dirty="0">
                <a:ln>
                  <a:noFill/>
                </a:ln>
                <a:solidFill>
                  <a:srgbClr val="2724A2"/>
                </a:solidFill>
                <a:effectLst/>
                <a:uLnTx/>
                <a:uFillTx/>
                <a:latin typeface="HiddenHorzOCR"/>
                <a:ea typeface="等线" panose="02010600030101010101" charset="-122"/>
                <a:cs typeface="+mn-cs"/>
              </a:rPr>
              <a:t>如果王宏是计算机系学生，则王宏会编程序</a:t>
            </a:r>
            <a:r>
              <a:rPr kumimoji="0" lang="en-US" altLang="zh-CN" sz="2000" b="0" i="0" u="none" strike="noStrike" kern="1200" cap="none" spc="0" normalizeH="0" baseline="0" noProof="0" dirty="0">
                <a:ln>
                  <a:noFill/>
                </a:ln>
                <a:solidFill>
                  <a:srgbClr val="2724A2"/>
                </a:solidFill>
                <a:effectLst/>
                <a:uLnTx/>
                <a:uFillTx/>
                <a:latin typeface="HiddenHorzOCR"/>
                <a:ea typeface="等线" panose="02010600030101010101" charset="-122"/>
                <a:cs typeface="+mn-cs"/>
              </a:rPr>
              <a:t>"</a:t>
            </a:r>
            <a:endParaRPr kumimoji="0" lang="en-US" altLang="zh-CN" sz="2000" b="0" i="0" u="none" strike="noStrike" kern="1200" cap="none" spc="0" normalizeH="0" baseline="0" noProof="0" dirty="0">
              <a:ln>
                <a:noFill/>
              </a:ln>
              <a:solidFill>
                <a:srgbClr val="2724A2"/>
              </a:solidFill>
              <a:effectLst/>
              <a:uLnTx/>
              <a:uFillTx/>
              <a:latin typeface="HiddenHorzOCR"/>
              <a:ea typeface="等线" panose="02010600030101010101"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prstClr val="black"/>
                </a:solidFill>
                <a:effectLst/>
                <a:uLnTx/>
                <a:uFillTx/>
                <a:latin typeface="HiddenHorzOCR"/>
                <a:ea typeface="等线" panose="02010600030101010101" charset="-122"/>
                <a:cs typeface="+mn-cs"/>
              </a:rPr>
              <a:t>可用产生式表示为</a:t>
            </a:r>
            <a:r>
              <a:rPr kumimoji="0" lang="en-US" altLang="zh-CN" sz="2000" b="0" i="0" u="none" strike="noStrike" kern="1200" cap="none" spc="0" normalizeH="0" baseline="0" noProof="0" dirty="0">
                <a:ln>
                  <a:noFill/>
                </a:ln>
                <a:solidFill>
                  <a:prstClr val="black"/>
                </a:solidFill>
                <a:effectLst/>
                <a:uLnTx/>
                <a:uFillTx/>
                <a:latin typeface="HiddenHorzOCR"/>
                <a:ea typeface="等线" panose="02010600030101010101" charset="-122"/>
                <a:cs typeface="+mn-cs"/>
              </a:rPr>
              <a:t>:</a:t>
            </a:r>
            <a:endParaRPr kumimoji="0" lang="en-US" altLang="zh-CN" sz="2000" b="0" i="0" u="none" strike="noStrike" kern="1200" cap="none" spc="0" normalizeH="0" baseline="0" noProof="0" dirty="0">
              <a:ln>
                <a:noFill/>
              </a:ln>
              <a:solidFill>
                <a:prstClr val="black"/>
              </a:solidFill>
              <a:effectLst/>
              <a:uLnTx/>
              <a:uFillTx/>
              <a:latin typeface="HiddenHorzOCR"/>
              <a:ea typeface="等线" panose="02010600030101010101"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srgbClr val="0F0FA7"/>
                </a:solidFill>
                <a:effectLst/>
                <a:uLnTx/>
                <a:uFillTx/>
                <a:latin typeface="HiddenHorzOCR"/>
                <a:ea typeface="等线" panose="02010600030101010101" charset="-122"/>
                <a:cs typeface="+mn-cs"/>
              </a:rPr>
              <a:t>IF </a:t>
            </a:r>
            <a:r>
              <a:rPr kumimoji="0" lang="zh-CN" altLang="en-US" sz="2000" b="0" i="0" u="none" strike="noStrike" kern="1200" cap="none" spc="0" normalizeH="0" baseline="0" noProof="0" dirty="0">
                <a:ln>
                  <a:noFill/>
                </a:ln>
                <a:solidFill>
                  <a:srgbClr val="0F0FA7"/>
                </a:solidFill>
                <a:effectLst/>
                <a:uLnTx/>
                <a:uFillTx/>
                <a:latin typeface="HiddenHorzOCR"/>
                <a:ea typeface="等线" panose="02010600030101010101" charset="-122"/>
                <a:cs typeface="+mn-cs"/>
              </a:rPr>
              <a:t>该学生是计算机专业</a:t>
            </a:r>
            <a:r>
              <a:rPr kumimoji="0" lang="en-US" altLang="zh-CN" sz="2000" b="0" i="0" u="none" strike="noStrike" kern="1200" cap="none" spc="0" normalizeH="0" baseline="0" noProof="0" dirty="0">
                <a:ln>
                  <a:noFill/>
                </a:ln>
                <a:solidFill>
                  <a:srgbClr val="0F0FA7"/>
                </a:solidFill>
                <a:effectLst/>
                <a:uLnTx/>
                <a:uFillTx/>
                <a:latin typeface="HiddenHorzOCR"/>
                <a:ea typeface="等线" panose="02010600030101010101" charset="-122"/>
                <a:cs typeface="+mn-cs"/>
              </a:rPr>
              <a:t>THEN </a:t>
            </a:r>
            <a:r>
              <a:rPr kumimoji="0" lang="zh-CN" altLang="en-US" sz="2000" b="0" i="0" u="none" strike="noStrike" kern="1200" cap="none" spc="0" normalizeH="0" baseline="0" noProof="0" dirty="0">
                <a:ln>
                  <a:noFill/>
                </a:ln>
                <a:solidFill>
                  <a:srgbClr val="0F0FA7"/>
                </a:solidFill>
                <a:effectLst/>
                <a:uLnTx/>
                <a:uFillTx/>
                <a:latin typeface="HiddenHorzOCR"/>
                <a:ea typeface="等线" panose="02010600030101010101" charset="-122"/>
                <a:cs typeface="+mn-cs"/>
              </a:rPr>
              <a:t>该学生会编程序</a:t>
            </a:r>
            <a:endParaRPr kumimoji="0" lang="zh-CN" altLang="en-US" sz="20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fld id="{EE5A0B45-4921-409B-AAB6-3A4DCCB274E2}" type="slidenum">
              <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446469" name="Rectangle 5"/>
          <p:cNvSpPr>
            <a:spLocks noGrp="1"/>
          </p:cNvSpPr>
          <p:nvPr>
            <p:ph type="title"/>
          </p:nvPr>
        </p:nvSpPr>
        <p:spPr>
          <a:xfrm>
            <a:off x="1427675" y="242094"/>
            <a:ext cx="8229600" cy="649288"/>
          </a:xfrm>
        </p:spPr>
        <p:txBody>
          <a:bodyPr/>
          <a:lstStyle/>
          <a:p>
            <a:pPr>
              <a:buSzPct val="90000"/>
              <a:buFont typeface="Wingdings" panose="05000000000000000000" pitchFamily="2" charset="2"/>
              <a:buChar char="v"/>
            </a:pPr>
            <a:r>
              <a:rPr lang="en-US" altLang="zh-CN" sz="2800" dirty="0">
                <a:solidFill>
                  <a:srgbClr val="00CC00"/>
                </a:solidFill>
                <a:latin typeface="黑体" panose="02010609060101010101" pitchFamily="49" charset="-122"/>
                <a:ea typeface="黑体" panose="02010609060101010101" pitchFamily="49" charset="-122"/>
              </a:rPr>
              <a:t> </a:t>
            </a:r>
            <a:r>
              <a:rPr lang="zh-CN" altLang="en-US" sz="2800" dirty="0">
                <a:solidFill>
                  <a:srgbClr val="00CC00"/>
                </a:solidFill>
                <a:latin typeface="黑体" panose="02010609060101010101" pitchFamily="49" charset="-122"/>
                <a:ea typeface="黑体" panose="02010609060101010101" pitchFamily="49" charset="-122"/>
              </a:rPr>
              <a:t>知识的产生式表示方法</a:t>
            </a:r>
            <a:endParaRPr lang="zh-CN" altLang="en-US" sz="2800" dirty="0">
              <a:solidFill>
                <a:srgbClr val="00CC00"/>
              </a:solidFill>
              <a:latin typeface="黑体" panose="02010609060101010101" pitchFamily="49" charset="-122"/>
              <a:ea typeface="黑体" panose="02010609060101010101" pitchFamily="49" charset="-122"/>
            </a:endParaRPr>
          </a:p>
        </p:txBody>
      </p:sp>
      <p:sp>
        <p:nvSpPr>
          <p:cNvPr id="446472" name="Rectangle 8"/>
          <p:cNvSpPr>
            <a:spLocks noChangeArrowheads="1"/>
          </p:cNvSpPr>
          <p:nvPr/>
        </p:nvSpPr>
        <p:spPr bwMode="auto">
          <a:xfrm>
            <a:off x="4908551" y="1135064"/>
            <a:ext cx="1655763" cy="503237"/>
          </a:xfrm>
          <a:prstGeom prst="rect">
            <a:avLst/>
          </a:prstGeom>
          <a:solidFill>
            <a:srgbClr val="FFFF99"/>
          </a:solidFill>
          <a:ln w="19050"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a:ln>
                  <a:noFill/>
                </a:ln>
                <a:solidFill>
                  <a:prstClr val="black"/>
                </a:solidFill>
                <a:effectLst/>
                <a:uLnTx/>
                <a:uFillTx/>
                <a:latin typeface="楷体_GB2312" pitchFamily="49" charset="-122"/>
                <a:ea typeface="楷体_GB2312" pitchFamily="49" charset="-122"/>
                <a:cs typeface="+mn-cs"/>
              </a:rPr>
              <a:t>知  识</a:t>
            </a:r>
            <a:endParaRPr kumimoji="0" lang="zh-CN" altLang="en-US" sz="2400" b="1" i="0" u="none" strike="noStrike" kern="1200" cap="none" spc="0" normalizeH="0" baseline="0" noProof="0">
              <a:ln>
                <a:noFill/>
              </a:ln>
              <a:solidFill>
                <a:prstClr val="black"/>
              </a:solidFill>
              <a:effectLst/>
              <a:uLnTx/>
              <a:uFillTx/>
              <a:latin typeface="楷体_GB2312" pitchFamily="49" charset="-122"/>
              <a:ea typeface="楷体_GB2312" pitchFamily="49" charset="-122"/>
              <a:cs typeface="+mn-cs"/>
            </a:endParaRPr>
          </a:p>
        </p:txBody>
      </p:sp>
      <p:sp>
        <p:nvSpPr>
          <p:cNvPr id="446473" name="Rectangle 9"/>
          <p:cNvSpPr>
            <a:spLocks noChangeArrowheads="1"/>
          </p:cNvSpPr>
          <p:nvPr/>
        </p:nvSpPr>
        <p:spPr bwMode="auto">
          <a:xfrm>
            <a:off x="3251201" y="1998664"/>
            <a:ext cx="1655763" cy="503237"/>
          </a:xfrm>
          <a:prstGeom prst="rect">
            <a:avLst/>
          </a:prstGeom>
          <a:solidFill>
            <a:srgbClr val="FFFF99"/>
          </a:solidFill>
          <a:ln w="19050"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规则性知识</a:t>
            </a:r>
            <a:endParaRPr kumimoji="0" lang="zh-CN" altLang="en-US"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endParaRPr>
          </a:p>
        </p:txBody>
      </p:sp>
      <p:sp>
        <p:nvSpPr>
          <p:cNvPr id="446474" name="Rectangle 10"/>
          <p:cNvSpPr>
            <a:spLocks noChangeArrowheads="1"/>
          </p:cNvSpPr>
          <p:nvPr/>
        </p:nvSpPr>
        <p:spPr bwMode="auto">
          <a:xfrm>
            <a:off x="6492876" y="1998664"/>
            <a:ext cx="1655763" cy="503237"/>
          </a:xfrm>
          <a:prstGeom prst="rect">
            <a:avLst/>
          </a:prstGeom>
          <a:solidFill>
            <a:srgbClr val="FFFF99"/>
          </a:solidFill>
          <a:ln w="19050"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事实性知识</a:t>
            </a:r>
            <a:endParaRPr kumimoji="0" lang="zh-CN" altLang="en-US"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endParaRPr>
          </a:p>
        </p:txBody>
      </p:sp>
      <p:sp>
        <p:nvSpPr>
          <p:cNvPr id="446475" name="Rectangle 11"/>
          <p:cNvSpPr>
            <a:spLocks noChangeArrowheads="1"/>
          </p:cNvSpPr>
          <p:nvPr/>
        </p:nvSpPr>
        <p:spPr bwMode="auto">
          <a:xfrm>
            <a:off x="1739901" y="2997200"/>
            <a:ext cx="1655763" cy="503238"/>
          </a:xfrm>
          <a:prstGeom prst="rect">
            <a:avLst/>
          </a:prstGeom>
          <a:solidFill>
            <a:srgbClr val="FFFF99"/>
          </a:solidFill>
          <a:ln w="19050"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a:ln>
                  <a:noFill/>
                </a:ln>
                <a:solidFill>
                  <a:prstClr val="black"/>
                </a:solidFill>
                <a:effectLst/>
                <a:uLnTx/>
                <a:uFillTx/>
                <a:latin typeface="楷体_GB2312" pitchFamily="49" charset="-122"/>
                <a:ea typeface="楷体_GB2312" pitchFamily="49" charset="-122"/>
                <a:cs typeface="+mn-cs"/>
              </a:rPr>
              <a:t>确定性</a:t>
            </a:r>
            <a:endParaRPr kumimoji="0" lang="zh-CN" altLang="en-US" sz="2400" b="1" i="0" u="none" strike="noStrike" kern="1200" cap="none" spc="0" normalizeH="0" baseline="0" noProof="0">
              <a:ln>
                <a:noFill/>
              </a:ln>
              <a:solidFill>
                <a:prstClr val="black"/>
              </a:solidFill>
              <a:effectLst/>
              <a:uLnTx/>
              <a:uFillTx/>
              <a:latin typeface="楷体_GB2312" pitchFamily="49" charset="-122"/>
              <a:ea typeface="楷体_GB2312" pitchFamily="49" charset="-122"/>
              <a:cs typeface="+mn-cs"/>
            </a:endParaRPr>
          </a:p>
        </p:txBody>
      </p:sp>
      <p:sp>
        <p:nvSpPr>
          <p:cNvPr id="446476" name="Rectangle 12"/>
          <p:cNvSpPr>
            <a:spLocks noChangeArrowheads="1"/>
          </p:cNvSpPr>
          <p:nvPr/>
        </p:nvSpPr>
        <p:spPr bwMode="auto">
          <a:xfrm>
            <a:off x="3971926" y="3006725"/>
            <a:ext cx="1655763" cy="503238"/>
          </a:xfrm>
          <a:prstGeom prst="rect">
            <a:avLst/>
          </a:prstGeom>
          <a:solidFill>
            <a:srgbClr val="FFFF99"/>
          </a:solidFill>
          <a:ln w="19050"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a:ln>
                  <a:noFill/>
                </a:ln>
                <a:solidFill>
                  <a:prstClr val="black"/>
                </a:solidFill>
                <a:effectLst/>
                <a:uLnTx/>
                <a:uFillTx/>
                <a:latin typeface="楷体_GB2312" pitchFamily="49" charset="-122"/>
                <a:ea typeface="楷体_GB2312" pitchFamily="49" charset="-122"/>
                <a:cs typeface="+mn-cs"/>
              </a:rPr>
              <a:t>不确定性</a:t>
            </a:r>
            <a:endParaRPr kumimoji="0" lang="zh-CN" altLang="en-US" sz="2400" b="1" i="0" u="none" strike="noStrike" kern="1200" cap="none" spc="0" normalizeH="0" baseline="0" noProof="0">
              <a:ln>
                <a:noFill/>
              </a:ln>
              <a:solidFill>
                <a:prstClr val="black"/>
              </a:solidFill>
              <a:effectLst/>
              <a:uLnTx/>
              <a:uFillTx/>
              <a:latin typeface="楷体_GB2312" pitchFamily="49" charset="-122"/>
              <a:ea typeface="楷体_GB2312" pitchFamily="49" charset="-122"/>
              <a:cs typeface="+mn-cs"/>
            </a:endParaRPr>
          </a:p>
        </p:txBody>
      </p:sp>
      <p:sp>
        <p:nvSpPr>
          <p:cNvPr id="446477" name="Rectangle 13"/>
          <p:cNvSpPr>
            <a:spLocks noChangeArrowheads="1"/>
          </p:cNvSpPr>
          <p:nvPr/>
        </p:nvSpPr>
        <p:spPr bwMode="auto">
          <a:xfrm>
            <a:off x="6203951" y="3006725"/>
            <a:ext cx="1655763" cy="503238"/>
          </a:xfrm>
          <a:prstGeom prst="rect">
            <a:avLst/>
          </a:prstGeom>
          <a:solidFill>
            <a:srgbClr val="FFFF99"/>
          </a:solidFill>
          <a:ln w="19050"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a:ln>
                  <a:noFill/>
                </a:ln>
                <a:solidFill>
                  <a:prstClr val="black"/>
                </a:solidFill>
                <a:effectLst/>
                <a:uLnTx/>
                <a:uFillTx/>
                <a:latin typeface="楷体_GB2312" pitchFamily="49" charset="-122"/>
                <a:ea typeface="楷体_GB2312" pitchFamily="49" charset="-122"/>
                <a:cs typeface="+mn-cs"/>
              </a:rPr>
              <a:t>确定性</a:t>
            </a:r>
            <a:endParaRPr kumimoji="0" lang="zh-CN" altLang="en-US" sz="2400" b="1" i="0" u="none" strike="noStrike" kern="1200" cap="none" spc="0" normalizeH="0" baseline="0" noProof="0">
              <a:ln>
                <a:noFill/>
              </a:ln>
              <a:solidFill>
                <a:prstClr val="black"/>
              </a:solidFill>
              <a:effectLst/>
              <a:uLnTx/>
              <a:uFillTx/>
              <a:latin typeface="楷体_GB2312" pitchFamily="49" charset="-122"/>
              <a:ea typeface="楷体_GB2312" pitchFamily="49" charset="-122"/>
              <a:cs typeface="+mn-cs"/>
            </a:endParaRPr>
          </a:p>
        </p:txBody>
      </p:sp>
      <p:sp>
        <p:nvSpPr>
          <p:cNvPr id="446478" name="Rectangle 14"/>
          <p:cNvSpPr>
            <a:spLocks noChangeArrowheads="1"/>
          </p:cNvSpPr>
          <p:nvPr/>
        </p:nvSpPr>
        <p:spPr bwMode="auto">
          <a:xfrm>
            <a:off x="8293101" y="3006725"/>
            <a:ext cx="1655763" cy="503238"/>
          </a:xfrm>
          <a:prstGeom prst="rect">
            <a:avLst/>
          </a:prstGeom>
          <a:solidFill>
            <a:srgbClr val="FFFF99"/>
          </a:solidFill>
          <a:ln w="19050"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a:ln>
                  <a:noFill/>
                </a:ln>
                <a:solidFill>
                  <a:prstClr val="black"/>
                </a:solidFill>
                <a:effectLst/>
                <a:uLnTx/>
                <a:uFillTx/>
                <a:latin typeface="楷体_GB2312" pitchFamily="49" charset="-122"/>
                <a:ea typeface="楷体_GB2312" pitchFamily="49" charset="-122"/>
                <a:cs typeface="+mn-cs"/>
              </a:rPr>
              <a:t>不确定性</a:t>
            </a:r>
            <a:endParaRPr kumimoji="0" lang="zh-CN" altLang="en-US" sz="2400" b="1" i="0" u="none" strike="noStrike" kern="1200" cap="none" spc="0" normalizeH="0" baseline="0" noProof="0">
              <a:ln>
                <a:noFill/>
              </a:ln>
              <a:solidFill>
                <a:prstClr val="black"/>
              </a:solidFill>
              <a:effectLst/>
              <a:uLnTx/>
              <a:uFillTx/>
              <a:latin typeface="楷体_GB2312" pitchFamily="49" charset="-122"/>
              <a:ea typeface="楷体_GB2312" pitchFamily="49" charset="-122"/>
              <a:cs typeface="+mn-cs"/>
            </a:endParaRPr>
          </a:p>
        </p:txBody>
      </p:sp>
      <p:sp>
        <p:nvSpPr>
          <p:cNvPr id="446479" name="Rectangle 15"/>
          <p:cNvSpPr>
            <a:spLocks noChangeArrowheads="1"/>
          </p:cNvSpPr>
          <p:nvPr/>
        </p:nvSpPr>
        <p:spPr bwMode="auto">
          <a:xfrm>
            <a:off x="1595438" y="4014788"/>
            <a:ext cx="1871663" cy="1069975"/>
          </a:xfrm>
          <a:prstGeom prst="rect">
            <a:avLst/>
          </a:prstGeom>
          <a:solidFill>
            <a:srgbClr val="FFFF99"/>
          </a:solidFill>
          <a:ln w="19050"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10000"/>
              </a:lnSpc>
              <a:spcBef>
                <a:spcPct val="20000"/>
              </a:spcBef>
              <a:spcAft>
                <a:spcPts val="0"/>
              </a:spcAft>
              <a:buClrTx/>
              <a:buSzTx/>
              <a:buFontTx/>
              <a:buNone/>
              <a:defRPr/>
            </a:pPr>
            <a:r>
              <a:rPr kumimoji="0" lang="en-US" altLang="zh-CN" sz="20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P </a:t>
            </a:r>
            <a:r>
              <a:rPr kumimoji="0" lang="en-US" altLang="zh-CN" sz="20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sym typeface="Wingdings" panose="05000000000000000000" pitchFamily="2" charset="2"/>
              </a:rPr>
              <a:t> Q   </a:t>
            </a:r>
            <a:endParaRPr kumimoji="0" lang="en-US" altLang="zh-CN" sz="20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sym typeface="Wingdings" panose="05000000000000000000" pitchFamily="2" charset="2"/>
            </a:endParaRPr>
          </a:p>
          <a:p>
            <a:pPr marL="0" marR="0" lvl="0" indent="0" algn="ctr" defTabSz="914400" rtl="0" eaLnBrk="1" fontAlgn="auto" latinLnBrk="0" hangingPunct="1">
              <a:lnSpc>
                <a:spcPct val="110000"/>
              </a:lnSpc>
              <a:spcBef>
                <a:spcPct val="20000"/>
              </a:spcBef>
              <a:spcAft>
                <a:spcPts val="0"/>
              </a:spcAft>
              <a:buClrTx/>
              <a:buSzTx/>
              <a:buFontTx/>
              <a:buNone/>
              <a:defRPr/>
            </a:pPr>
            <a:r>
              <a:rPr kumimoji="0" lang="zh-CN" altLang="en-US" sz="20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sym typeface="Wingdings" panose="05000000000000000000" pitchFamily="2" charset="2"/>
              </a:rPr>
              <a:t>或者</a:t>
            </a:r>
            <a:endParaRPr kumimoji="0" lang="zh-CN" altLang="en-US" sz="20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sym typeface="Wingdings" panose="05000000000000000000" pitchFamily="2" charset="2"/>
            </a:endParaRPr>
          </a:p>
          <a:p>
            <a:pPr marL="0" marR="0" lvl="0" indent="0" algn="ctr" defTabSz="914400" rtl="0" eaLnBrk="1" fontAlgn="auto" latinLnBrk="0" hangingPunct="1">
              <a:lnSpc>
                <a:spcPct val="110000"/>
              </a:lnSpc>
              <a:spcBef>
                <a:spcPct val="20000"/>
              </a:spcBef>
              <a:spcAft>
                <a:spcPts val="0"/>
              </a:spcAft>
              <a:buClrTx/>
              <a:buSzTx/>
              <a:buFontTx/>
              <a:buNone/>
              <a:defRPr/>
            </a:pPr>
            <a:r>
              <a:rPr kumimoji="0" lang="en-US" altLang="zh-CN" sz="20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sym typeface="Wingdings" panose="05000000000000000000" pitchFamily="2" charset="2"/>
              </a:rPr>
              <a:t>IF P THEN Q</a:t>
            </a:r>
            <a:endParaRPr kumimoji="0" lang="en-US" altLang="zh-CN" sz="20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sym typeface="Wingdings" panose="05000000000000000000" pitchFamily="2" charset="2"/>
            </a:endParaRPr>
          </a:p>
        </p:txBody>
      </p:sp>
      <p:sp>
        <p:nvSpPr>
          <p:cNvPr id="446480" name="Rectangle 16"/>
          <p:cNvSpPr>
            <a:spLocks noChangeArrowheads="1"/>
          </p:cNvSpPr>
          <p:nvPr/>
        </p:nvSpPr>
        <p:spPr bwMode="auto">
          <a:xfrm>
            <a:off x="3756025" y="4005263"/>
            <a:ext cx="2232025" cy="1079500"/>
          </a:xfrm>
          <a:prstGeom prst="rect">
            <a:avLst/>
          </a:prstGeom>
          <a:solidFill>
            <a:srgbClr val="FFFF99"/>
          </a:solidFill>
          <a:ln w="19050"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10000"/>
              </a:lnSpc>
              <a:spcBef>
                <a:spcPct val="20000"/>
              </a:spcBef>
              <a:spcAft>
                <a:spcPts val="0"/>
              </a:spcAft>
              <a:buClrTx/>
              <a:buSzTx/>
              <a:buFontTx/>
              <a:buNone/>
              <a:defRPr/>
            </a:pPr>
            <a:r>
              <a:rPr kumimoji="0" lang="en-US" altLang="zh-CN" sz="2000" b="1" i="0" u="none" strike="noStrike" kern="1200" cap="none" spc="0" normalizeH="0" baseline="0" noProof="0">
                <a:ln>
                  <a:noFill/>
                </a:ln>
                <a:solidFill>
                  <a:prstClr val="black"/>
                </a:solidFill>
                <a:effectLst/>
                <a:uLnTx/>
                <a:uFillTx/>
                <a:latin typeface="楷体_GB2312" pitchFamily="49" charset="-122"/>
                <a:ea typeface="楷体_GB2312" pitchFamily="49" charset="-122"/>
                <a:cs typeface="+mn-cs"/>
              </a:rPr>
              <a:t>P </a:t>
            </a:r>
            <a:r>
              <a:rPr kumimoji="0" lang="en-US" altLang="zh-CN" sz="2000" b="1" i="0" u="none" strike="noStrike" kern="1200" cap="none" spc="0" normalizeH="0" baseline="0" noProof="0">
                <a:ln>
                  <a:noFill/>
                </a:ln>
                <a:solidFill>
                  <a:prstClr val="black"/>
                </a:solidFill>
                <a:effectLst/>
                <a:uLnTx/>
                <a:uFillTx/>
                <a:latin typeface="楷体_GB2312" pitchFamily="49" charset="-122"/>
                <a:ea typeface="楷体_GB2312" pitchFamily="49" charset="-122"/>
                <a:cs typeface="+mn-cs"/>
                <a:sym typeface="Wingdings" panose="05000000000000000000" pitchFamily="2" charset="2"/>
              </a:rPr>
              <a:t> Q (CF)  </a:t>
            </a:r>
            <a:endParaRPr kumimoji="0" lang="en-US" altLang="zh-CN" sz="2000" b="1" i="0" u="none" strike="noStrike" kern="1200" cap="none" spc="0" normalizeH="0" baseline="0" noProof="0">
              <a:ln>
                <a:noFill/>
              </a:ln>
              <a:solidFill>
                <a:prstClr val="black"/>
              </a:solidFill>
              <a:effectLst/>
              <a:uLnTx/>
              <a:uFillTx/>
              <a:latin typeface="楷体_GB2312" pitchFamily="49" charset="-122"/>
              <a:ea typeface="楷体_GB2312" pitchFamily="49" charset="-122"/>
              <a:cs typeface="+mn-cs"/>
              <a:sym typeface="Wingdings" panose="05000000000000000000" pitchFamily="2" charset="2"/>
            </a:endParaRPr>
          </a:p>
          <a:p>
            <a:pPr marL="0" marR="0" lvl="0" indent="0" algn="ctr" defTabSz="914400" rtl="0" eaLnBrk="1" fontAlgn="auto" latinLnBrk="0" hangingPunct="1">
              <a:lnSpc>
                <a:spcPct val="110000"/>
              </a:lnSpc>
              <a:spcBef>
                <a:spcPct val="20000"/>
              </a:spcBef>
              <a:spcAft>
                <a:spcPts val="0"/>
              </a:spcAft>
              <a:buClrTx/>
              <a:buSzTx/>
              <a:buFontTx/>
              <a:buNone/>
              <a:defRPr/>
            </a:pPr>
            <a:r>
              <a:rPr kumimoji="0" lang="zh-CN" altLang="en-US" sz="2000" b="1" i="0" u="none" strike="noStrike" kern="1200" cap="none" spc="0" normalizeH="0" baseline="0" noProof="0">
                <a:ln>
                  <a:noFill/>
                </a:ln>
                <a:solidFill>
                  <a:prstClr val="black"/>
                </a:solidFill>
                <a:effectLst/>
                <a:uLnTx/>
                <a:uFillTx/>
                <a:latin typeface="楷体_GB2312" pitchFamily="49" charset="-122"/>
                <a:ea typeface="楷体_GB2312" pitchFamily="49" charset="-122"/>
                <a:cs typeface="+mn-cs"/>
                <a:sym typeface="Wingdings" panose="05000000000000000000" pitchFamily="2" charset="2"/>
              </a:rPr>
              <a:t>或者</a:t>
            </a:r>
            <a:endParaRPr kumimoji="0" lang="zh-CN" altLang="en-US" sz="2000" b="1" i="0" u="none" strike="noStrike" kern="1200" cap="none" spc="0" normalizeH="0" baseline="0" noProof="0">
              <a:ln>
                <a:noFill/>
              </a:ln>
              <a:solidFill>
                <a:prstClr val="black"/>
              </a:solidFill>
              <a:effectLst/>
              <a:uLnTx/>
              <a:uFillTx/>
              <a:latin typeface="楷体_GB2312" pitchFamily="49" charset="-122"/>
              <a:ea typeface="楷体_GB2312" pitchFamily="49" charset="-122"/>
              <a:cs typeface="+mn-cs"/>
              <a:sym typeface="Wingdings" panose="05000000000000000000" pitchFamily="2" charset="2"/>
            </a:endParaRPr>
          </a:p>
          <a:p>
            <a:pPr marL="0" marR="0" lvl="0" indent="0" algn="ctr" defTabSz="914400" rtl="0" eaLnBrk="1" fontAlgn="auto" latinLnBrk="0" hangingPunct="1">
              <a:lnSpc>
                <a:spcPct val="110000"/>
              </a:lnSpc>
              <a:spcBef>
                <a:spcPct val="20000"/>
              </a:spcBef>
              <a:spcAft>
                <a:spcPts val="0"/>
              </a:spcAft>
              <a:buClrTx/>
              <a:buSzTx/>
              <a:buFontTx/>
              <a:buNone/>
              <a:defRPr/>
            </a:pPr>
            <a:r>
              <a:rPr kumimoji="0" lang="en-US" altLang="zh-CN" sz="2000" b="1" i="0" u="none" strike="noStrike" kern="1200" cap="none" spc="0" normalizeH="0" baseline="0" noProof="0">
                <a:ln>
                  <a:noFill/>
                </a:ln>
                <a:solidFill>
                  <a:prstClr val="black"/>
                </a:solidFill>
                <a:effectLst/>
                <a:uLnTx/>
                <a:uFillTx/>
                <a:latin typeface="楷体_GB2312" pitchFamily="49" charset="-122"/>
                <a:ea typeface="楷体_GB2312" pitchFamily="49" charset="-122"/>
                <a:cs typeface="+mn-cs"/>
                <a:sym typeface="Wingdings" panose="05000000000000000000" pitchFamily="2" charset="2"/>
              </a:rPr>
              <a:t>IF P THEN Q(CF)</a:t>
            </a:r>
            <a:endParaRPr kumimoji="0" lang="en-US" altLang="zh-CN" sz="2000" b="1" i="0" u="none" strike="noStrike" kern="1200" cap="none" spc="0" normalizeH="0" baseline="0" noProof="0">
              <a:ln>
                <a:noFill/>
              </a:ln>
              <a:solidFill>
                <a:prstClr val="black"/>
              </a:solidFill>
              <a:effectLst/>
              <a:uLnTx/>
              <a:uFillTx/>
              <a:latin typeface="楷体_GB2312" pitchFamily="49" charset="-122"/>
              <a:ea typeface="楷体_GB2312" pitchFamily="49" charset="-122"/>
              <a:cs typeface="+mn-cs"/>
              <a:sym typeface="Wingdings" panose="05000000000000000000" pitchFamily="2" charset="2"/>
            </a:endParaRPr>
          </a:p>
        </p:txBody>
      </p:sp>
      <p:sp>
        <p:nvSpPr>
          <p:cNvPr id="446481" name="Rectangle 17"/>
          <p:cNvSpPr>
            <a:spLocks noChangeArrowheads="1"/>
          </p:cNvSpPr>
          <p:nvPr/>
        </p:nvSpPr>
        <p:spPr bwMode="auto">
          <a:xfrm>
            <a:off x="6167438" y="4005263"/>
            <a:ext cx="2520950" cy="1223962"/>
          </a:xfrm>
          <a:prstGeom prst="rect">
            <a:avLst/>
          </a:prstGeom>
          <a:solidFill>
            <a:srgbClr val="FFFF99"/>
          </a:solidFill>
          <a:ln w="19050"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10000"/>
              </a:lnSpc>
              <a:spcBef>
                <a:spcPct val="20000"/>
              </a:spcBef>
              <a:spcAft>
                <a:spcPts val="0"/>
              </a:spcAft>
              <a:buClrTx/>
              <a:buSzTx/>
              <a:buFontTx/>
              <a:buNone/>
              <a:defRPr/>
            </a:pPr>
            <a:r>
              <a:rPr kumimoji="0" lang="en-US" altLang="zh-CN" sz="2000" b="1" i="0" u="none" strike="noStrike" kern="1200" cap="none" spc="0" normalizeH="0" baseline="0" noProof="0">
                <a:ln>
                  <a:noFill/>
                </a:ln>
                <a:solidFill>
                  <a:prstClr val="black"/>
                </a:solidFill>
                <a:effectLst/>
                <a:uLnTx/>
                <a:uFillTx/>
                <a:latin typeface="楷体_GB2312" pitchFamily="49" charset="-122"/>
                <a:ea typeface="楷体_GB2312" pitchFamily="49" charset="-122"/>
                <a:cs typeface="+mn-cs"/>
              </a:rPr>
              <a:t>(</a:t>
            </a:r>
            <a:r>
              <a:rPr kumimoji="0" lang="zh-CN" altLang="en-US" sz="2000" b="1" i="0" u="none" strike="noStrike" kern="1200" cap="none" spc="0" normalizeH="0" baseline="0" noProof="0">
                <a:ln>
                  <a:noFill/>
                </a:ln>
                <a:solidFill>
                  <a:prstClr val="black"/>
                </a:solidFill>
                <a:effectLst/>
                <a:uLnTx/>
                <a:uFillTx/>
                <a:latin typeface="楷体_GB2312" pitchFamily="49" charset="-122"/>
                <a:ea typeface="楷体_GB2312" pitchFamily="49" charset="-122"/>
                <a:cs typeface="+mn-cs"/>
              </a:rPr>
              <a:t>对象</a:t>
            </a:r>
            <a:r>
              <a:rPr kumimoji="0" lang="en-US" altLang="zh-CN" sz="2000" b="1" i="0" u="none" strike="noStrike" kern="1200" cap="none" spc="0" normalizeH="0" baseline="0" noProof="0">
                <a:ln>
                  <a:noFill/>
                </a:ln>
                <a:solidFill>
                  <a:prstClr val="black"/>
                </a:solidFill>
                <a:effectLst/>
                <a:uLnTx/>
                <a:uFillTx/>
                <a:latin typeface="楷体_GB2312" pitchFamily="49" charset="-122"/>
                <a:ea typeface="楷体_GB2312" pitchFamily="49" charset="-122"/>
                <a:cs typeface="+mn-cs"/>
              </a:rPr>
              <a:t>,</a:t>
            </a:r>
            <a:r>
              <a:rPr kumimoji="0" lang="zh-CN" altLang="en-US" sz="2000" b="1" i="0" u="none" strike="noStrike" kern="1200" cap="none" spc="0" normalizeH="0" baseline="0" noProof="0">
                <a:ln>
                  <a:noFill/>
                </a:ln>
                <a:solidFill>
                  <a:prstClr val="black"/>
                </a:solidFill>
                <a:effectLst/>
                <a:uLnTx/>
                <a:uFillTx/>
                <a:latin typeface="楷体_GB2312" pitchFamily="49" charset="-122"/>
                <a:ea typeface="楷体_GB2312" pitchFamily="49" charset="-122"/>
                <a:cs typeface="+mn-cs"/>
              </a:rPr>
              <a:t>属性</a:t>
            </a:r>
            <a:r>
              <a:rPr kumimoji="0" lang="en-US" altLang="zh-CN" sz="2000" b="1" i="0" u="none" strike="noStrike" kern="1200" cap="none" spc="0" normalizeH="0" baseline="0" noProof="0">
                <a:ln>
                  <a:noFill/>
                </a:ln>
                <a:solidFill>
                  <a:prstClr val="black"/>
                </a:solidFill>
                <a:effectLst/>
                <a:uLnTx/>
                <a:uFillTx/>
                <a:latin typeface="楷体_GB2312" pitchFamily="49" charset="-122"/>
                <a:ea typeface="楷体_GB2312" pitchFamily="49" charset="-122"/>
                <a:cs typeface="+mn-cs"/>
              </a:rPr>
              <a:t>,</a:t>
            </a:r>
            <a:r>
              <a:rPr kumimoji="0" lang="zh-CN" altLang="en-US" sz="2000" b="1" i="0" u="none" strike="noStrike" kern="1200" cap="none" spc="0" normalizeH="0" baseline="0" noProof="0">
                <a:ln>
                  <a:noFill/>
                </a:ln>
                <a:solidFill>
                  <a:prstClr val="black"/>
                </a:solidFill>
                <a:effectLst/>
                <a:uLnTx/>
                <a:uFillTx/>
                <a:latin typeface="楷体_GB2312" pitchFamily="49" charset="-122"/>
                <a:ea typeface="楷体_GB2312" pitchFamily="49" charset="-122"/>
                <a:cs typeface="+mn-cs"/>
              </a:rPr>
              <a:t>值）</a:t>
            </a:r>
            <a:r>
              <a:rPr kumimoji="0" lang="zh-CN" altLang="en-US" sz="2000" b="1" i="0" u="none" strike="noStrike" kern="1200" cap="none" spc="0" normalizeH="0" baseline="0" noProof="0">
                <a:ln>
                  <a:noFill/>
                </a:ln>
                <a:solidFill>
                  <a:prstClr val="black"/>
                </a:solidFill>
                <a:effectLst/>
                <a:uLnTx/>
                <a:uFillTx/>
                <a:latin typeface="楷体_GB2312" pitchFamily="49" charset="-122"/>
                <a:ea typeface="楷体_GB2312" pitchFamily="49" charset="-122"/>
                <a:cs typeface="+mn-cs"/>
                <a:sym typeface="Wingdings" panose="05000000000000000000" pitchFamily="2" charset="2"/>
              </a:rPr>
              <a:t>   </a:t>
            </a:r>
            <a:endParaRPr kumimoji="0" lang="zh-CN" altLang="en-US" sz="2000" b="1" i="0" u="none" strike="noStrike" kern="1200" cap="none" spc="0" normalizeH="0" baseline="0" noProof="0">
              <a:ln>
                <a:noFill/>
              </a:ln>
              <a:solidFill>
                <a:prstClr val="black"/>
              </a:solidFill>
              <a:effectLst/>
              <a:uLnTx/>
              <a:uFillTx/>
              <a:latin typeface="楷体_GB2312" pitchFamily="49" charset="-122"/>
              <a:ea typeface="楷体_GB2312" pitchFamily="49" charset="-122"/>
              <a:cs typeface="+mn-cs"/>
              <a:sym typeface="Wingdings" panose="05000000000000000000" pitchFamily="2" charset="2"/>
            </a:endParaRPr>
          </a:p>
          <a:p>
            <a:pPr marL="0" marR="0" lvl="0" indent="0" algn="ctr" defTabSz="914400" rtl="0" eaLnBrk="1" fontAlgn="auto" latinLnBrk="0" hangingPunct="1">
              <a:lnSpc>
                <a:spcPct val="110000"/>
              </a:lnSpc>
              <a:spcBef>
                <a:spcPct val="20000"/>
              </a:spcBef>
              <a:spcAft>
                <a:spcPts val="0"/>
              </a:spcAft>
              <a:buClrTx/>
              <a:buSzTx/>
              <a:buFontTx/>
              <a:buNone/>
              <a:defRPr/>
            </a:pPr>
            <a:r>
              <a:rPr kumimoji="0" lang="zh-CN" altLang="en-US" sz="2000" b="1" i="0" u="none" strike="noStrike" kern="1200" cap="none" spc="0" normalizeH="0" baseline="0" noProof="0">
                <a:ln>
                  <a:noFill/>
                </a:ln>
                <a:solidFill>
                  <a:prstClr val="black"/>
                </a:solidFill>
                <a:effectLst/>
                <a:uLnTx/>
                <a:uFillTx/>
                <a:latin typeface="楷体_GB2312" pitchFamily="49" charset="-122"/>
                <a:ea typeface="楷体_GB2312" pitchFamily="49" charset="-122"/>
                <a:cs typeface="+mn-cs"/>
                <a:sym typeface="Wingdings" panose="05000000000000000000" pitchFamily="2" charset="2"/>
              </a:rPr>
              <a:t>或者</a:t>
            </a:r>
            <a:endParaRPr kumimoji="0" lang="zh-CN" altLang="en-US" sz="2000" b="1" i="0" u="none" strike="noStrike" kern="1200" cap="none" spc="0" normalizeH="0" baseline="0" noProof="0">
              <a:ln>
                <a:noFill/>
              </a:ln>
              <a:solidFill>
                <a:prstClr val="black"/>
              </a:solidFill>
              <a:effectLst/>
              <a:uLnTx/>
              <a:uFillTx/>
              <a:latin typeface="楷体_GB2312" pitchFamily="49" charset="-122"/>
              <a:ea typeface="楷体_GB2312" pitchFamily="49" charset="-122"/>
              <a:cs typeface="+mn-cs"/>
              <a:sym typeface="Wingdings" panose="05000000000000000000" pitchFamily="2" charset="2"/>
            </a:endParaRPr>
          </a:p>
          <a:p>
            <a:pPr marL="0" marR="0" lvl="0" indent="0" algn="ctr" defTabSz="914400" rtl="0" eaLnBrk="1" fontAlgn="auto" latinLnBrk="0" hangingPunct="1">
              <a:lnSpc>
                <a:spcPct val="110000"/>
              </a:lnSpc>
              <a:spcBef>
                <a:spcPct val="20000"/>
              </a:spcBef>
              <a:spcAft>
                <a:spcPts val="0"/>
              </a:spcAft>
              <a:buClrTx/>
              <a:buSzTx/>
              <a:buFontTx/>
              <a:buNone/>
              <a:defRPr/>
            </a:pPr>
            <a:r>
              <a:rPr kumimoji="0" lang="en-US" altLang="zh-CN" sz="2000" b="1" i="0" u="none" strike="noStrike" kern="1200" cap="none" spc="0" normalizeH="0" baseline="0" noProof="0">
                <a:ln>
                  <a:noFill/>
                </a:ln>
                <a:solidFill>
                  <a:prstClr val="black"/>
                </a:solidFill>
                <a:effectLst/>
                <a:uLnTx/>
                <a:uFillTx/>
                <a:latin typeface="楷体_GB2312" pitchFamily="49" charset="-122"/>
                <a:ea typeface="楷体_GB2312" pitchFamily="49" charset="-122"/>
                <a:cs typeface="+mn-cs"/>
              </a:rPr>
              <a:t>(</a:t>
            </a:r>
            <a:r>
              <a:rPr kumimoji="0" lang="zh-CN" altLang="en-US" sz="2000" b="1" i="0" u="none" strike="noStrike" kern="1200" cap="none" spc="0" normalizeH="0" baseline="0" noProof="0">
                <a:ln>
                  <a:noFill/>
                </a:ln>
                <a:solidFill>
                  <a:prstClr val="black"/>
                </a:solidFill>
                <a:effectLst/>
                <a:uLnTx/>
                <a:uFillTx/>
                <a:latin typeface="楷体_GB2312" pitchFamily="49" charset="-122"/>
                <a:ea typeface="楷体_GB2312" pitchFamily="49" charset="-122"/>
                <a:cs typeface="+mn-cs"/>
              </a:rPr>
              <a:t>关系</a:t>
            </a:r>
            <a:r>
              <a:rPr kumimoji="0" lang="en-US" altLang="zh-CN" sz="2000" b="1" i="0" u="none" strike="noStrike" kern="1200" cap="none" spc="0" normalizeH="0" baseline="0" noProof="0">
                <a:ln>
                  <a:noFill/>
                </a:ln>
                <a:solidFill>
                  <a:prstClr val="black"/>
                </a:solidFill>
                <a:effectLst/>
                <a:uLnTx/>
                <a:uFillTx/>
                <a:latin typeface="楷体_GB2312" pitchFamily="49" charset="-122"/>
                <a:ea typeface="楷体_GB2312" pitchFamily="49" charset="-122"/>
                <a:cs typeface="+mn-cs"/>
              </a:rPr>
              <a:t>,</a:t>
            </a:r>
            <a:r>
              <a:rPr kumimoji="0" lang="zh-CN" altLang="en-US" sz="2000" b="1" i="0" u="none" strike="noStrike" kern="1200" cap="none" spc="0" normalizeH="0" baseline="0" noProof="0">
                <a:ln>
                  <a:noFill/>
                </a:ln>
                <a:solidFill>
                  <a:prstClr val="black"/>
                </a:solidFill>
                <a:effectLst/>
                <a:uLnTx/>
                <a:uFillTx/>
                <a:latin typeface="楷体_GB2312" pitchFamily="49" charset="-122"/>
                <a:ea typeface="楷体_GB2312" pitchFamily="49" charset="-122"/>
                <a:cs typeface="+mn-cs"/>
              </a:rPr>
              <a:t>对象</a:t>
            </a:r>
            <a:r>
              <a:rPr kumimoji="0" lang="en-US" altLang="zh-CN" sz="2000" b="1" i="0" u="none" strike="noStrike" kern="1200" cap="none" spc="0" normalizeH="0" baseline="0" noProof="0">
                <a:ln>
                  <a:noFill/>
                </a:ln>
                <a:solidFill>
                  <a:prstClr val="black"/>
                </a:solidFill>
                <a:effectLst/>
                <a:uLnTx/>
                <a:uFillTx/>
                <a:latin typeface="楷体_GB2312" pitchFamily="49" charset="-122"/>
                <a:ea typeface="楷体_GB2312" pitchFamily="49" charset="-122"/>
                <a:cs typeface="+mn-cs"/>
              </a:rPr>
              <a:t>1,</a:t>
            </a:r>
            <a:r>
              <a:rPr kumimoji="0" lang="zh-CN" altLang="en-US" sz="2000" b="1" i="0" u="none" strike="noStrike" kern="1200" cap="none" spc="0" normalizeH="0" baseline="0" noProof="0">
                <a:ln>
                  <a:noFill/>
                </a:ln>
                <a:solidFill>
                  <a:prstClr val="black"/>
                </a:solidFill>
                <a:effectLst/>
                <a:uLnTx/>
                <a:uFillTx/>
                <a:latin typeface="楷体_GB2312" pitchFamily="49" charset="-122"/>
                <a:ea typeface="楷体_GB2312" pitchFamily="49" charset="-122"/>
                <a:cs typeface="+mn-cs"/>
              </a:rPr>
              <a:t>对象</a:t>
            </a:r>
            <a:r>
              <a:rPr kumimoji="0" lang="en-US" altLang="zh-CN" sz="2000" b="1" i="0" u="none" strike="noStrike" kern="1200" cap="none" spc="0" normalizeH="0" baseline="0" noProof="0">
                <a:ln>
                  <a:noFill/>
                </a:ln>
                <a:solidFill>
                  <a:prstClr val="black"/>
                </a:solidFill>
                <a:effectLst/>
                <a:uLnTx/>
                <a:uFillTx/>
                <a:latin typeface="楷体_GB2312" pitchFamily="49" charset="-122"/>
                <a:ea typeface="楷体_GB2312" pitchFamily="49" charset="-122"/>
                <a:cs typeface="+mn-cs"/>
              </a:rPr>
              <a:t>2</a:t>
            </a:r>
            <a:r>
              <a:rPr kumimoji="0" lang="zh-CN" altLang="en-US" sz="2000" b="1" i="0" u="none" strike="noStrike" kern="1200" cap="none" spc="0" normalizeH="0" baseline="0" noProof="0">
                <a:ln>
                  <a:noFill/>
                </a:ln>
                <a:solidFill>
                  <a:prstClr val="black"/>
                </a:solidFill>
                <a:effectLst/>
                <a:uLnTx/>
                <a:uFillTx/>
                <a:latin typeface="楷体_GB2312" pitchFamily="49" charset="-122"/>
                <a:ea typeface="楷体_GB2312" pitchFamily="49" charset="-122"/>
                <a:cs typeface="+mn-cs"/>
              </a:rPr>
              <a:t>）</a:t>
            </a:r>
            <a:endParaRPr kumimoji="0" lang="zh-CN" altLang="en-US" sz="2000" b="1" i="0" u="none" strike="noStrike" kern="1200" cap="none" spc="0" normalizeH="0" baseline="0" noProof="0">
              <a:ln>
                <a:noFill/>
              </a:ln>
              <a:solidFill>
                <a:prstClr val="black"/>
              </a:solidFill>
              <a:effectLst/>
              <a:uLnTx/>
              <a:uFillTx/>
              <a:latin typeface="楷体_GB2312" pitchFamily="49" charset="-122"/>
              <a:ea typeface="楷体_GB2312" pitchFamily="49" charset="-122"/>
              <a:cs typeface="+mn-cs"/>
            </a:endParaRPr>
          </a:p>
        </p:txBody>
      </p:sp>
      <p:sp>
        <p:nvSpPr>
          <p:cNvPr id="446482" name="Rectangle 18"/>
          <p:cNvSpPr>
            <a:spLocks noChangeArrowheads="1"/>
          </p:cNvSpPr>
          <p:nvPr/>
        </p:nvSpPr>
        <p:spPr bwMode="auto">
          <a:xfrm>
            <a:off x="7418696" y="5469808"/>
            <a:ext cx="3600450" cy="1152525"/>
          </a:xfrm>
          <a:prstGeom prst="rect">
            <a:avLst/>
          </a:prstGeom>
          <a:solidFill>
            <a:srgbClr val="FFFF99"/>
          </a:solidFill>
          <a:ln w="19050"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10000"/>
              </a:lnSpc>
              <a:spcBef>
                <a:spcPct val="20000"/>
              </a:spcBef>
              <a:spcAft>
                <a:spcPts val="0"/>
              </a:spcAft>
              <a:buClrTx/>
              <a:buSzTx/>
              <a:buFontTx/>
              <a:buNone/>
              <a:defRPr/>
            </a:pPr>
            <a:r>
              <a:rPr kumimoji="0" lang="en-US" altLang="zh-CN" sz="20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a:t>
            </a:r>
            <a:r>
              <a:rPr kumimoji="0" lang="zh-CN" altLang="en-US" sz="20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对象</a:t>
            </a:r>
            <a:r>
              <a:rPr kumimoji="0" lang="en-US" altLang="zh-CN" sz="20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a:t>
            </a:r>
            <a:r>
              <a:rPr kumimoji="0" lang="zh-CN" altLang="en-US" sz="20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属性</a:t>
            </a:r>
            <a:r>
              <a:rPr kumimoji="0" lang="en-US" altLang="zh-CN" sz="20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a:t>
            </a:r>
            <a:r>
              <a:rPr kumimoji="0" lang="zh-CN" altLang="en-US" sz="20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值</a:t>
            </a:r>
            <a:r>
              <a:rPr kumimoji="0" lang="en-US" altLang="zh-CN" sz="20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a:t>
            </a:r>
            <a:r>
              <a:rPr kumimoji="0" lang="zh-CN" altLang="en-US" sz="20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可信度值）</a:t>
            </a:r>
            <a:r>
              <a:rPr kumimoji="0" lang="zh-CN" altLang="en-US" sz="20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sym typeface="Wingdings" panose="05000000000000000000" pitchFamily="2" charset="2"/>
              </a:rPr>
              <a:t>   </a:t>
            </a:r>
            <a:endParaRPr kumimoji="0" lang="zh-CN" altLang="en-US" sz="20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sym typeface="Wingdings" panose="05000000000000000000" pitchFamily="2" charset="2"/>
            </a:endParaRPr>
          </a:p>
          <a:p>
            <a:pPr marL="0" marR="0" lvl="0" indent="0" algn="ctr" defTabSz="914400" rtl="0" eaLnBrk="1" fontAlgn="auto" latinLnBrk="0" hangingPunct="1">
              <a:lnSpc>
                <a:spcPct val="110000"/>
              </a:lnSpc>
              <a:spcBef>
                <a:spcPct val="20000"/>
              </a:spcBef>
              <a:spcAft>
                <a:spcPts val="0"/>
              </a:spcAft>
              <a:buClrTx/>
              <a:buSzTx/>
              <a:buFontTx/>
              <a:buNone/>
              <a:defRPr/>
            </a:pPr>
            <a:r>
              <a:rPr kumimoji="0" lang="zh-CN" altLang="en-US" sz="20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sym typeface="Wingdings" panose="05000000000000000000" pitchFamily="2" charset="2"/>
              </a:rPr>
              <a:t>或者</a:t>
            </a:r>
            <a:endParaRPr kumimoji="0" lang="zh-CN" altLang="en-US" sz="20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sym typeface="Wingdings" panose="05000000000000000000" pitchFamily="2" charset="2"/>
            </a:endParaRPr>
          </a:p>
          <a:p>
            <a:pPr marL="0" marR="0" lvl="0" indent="0" algn="ctr" defTabSz="914400" rtl="0" eaLnBrk="1" fontAlgn="auto" latinLnBrk="0" hangingPunct="1">
              <a:lnSpc>
                <a:spcPct val="110000"/>
              </a:lnSpc>
              <a:spcBef>
                <a:spcPct val="20000"/>
              </a:spcBef>
              <a:spcAft>
                <a:spcPts val="0"/>
              </a:spcAft>
              <a:buClrTx/>
              <a:buSzTx/>
              <a:buFontTx/>
              <a:buNone/>
              <a:defRPr/>
            </a:pPr>
            <a:r>
              <a:rPr kumimoji="0" lang="en-US" altLang="zh-CN" sz="20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a:t>
            </a:r>
            <a:r>
              <a:rPr kumimoji="0" lang="zh-CN" altLang="en-US" sz="20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关系</a:t>
            </a:r>
            <a:r>
              <a:rPr kumimoji="0" lang="en-US" altLang="zh-CN" sz="20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a:t>
            </a:r>
            <a:r>
              <a:rPr kumimoji="0" lang="zh-CN" altLang="en-US" sz="20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对象</a:t>
            </a:r>
            <a:r>
              <a:rPr kumimoji="0" lang="en-US" altLang="zh-CN" sz="20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1,</a:t>
            </a:r>
            <a:r>
              <a:rPr kumimoji="0" lang="zh-CN" altLang="en-US" sz="20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对象</a:t>
            </a:r>
            <a:r>
              <a:rPr kumimoji="0" lang="en-US" altLang="zh-CN" sz="20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2,</a:t>
            </a:r>
            <a:r>
              <a:rPr kumimoji="0" lang="zh-CN" altLang="en-US" sz="20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可信度值）</a:t>
            </a:r>
            <a:endParaRPr kumimoji="0" lang="zh-CN" altLang="en-US" sz="20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endParaRPr>
          </a:p>
        </p:txBody>
      </p:sp>
      <p:cxnSp>
        <p:nvCxnSpPr>
          <p:cNvPr id="446485" name="AutoShape 21"/>
          <p:cNvCxnSpPr>
            <a:cxnSpLocks noChangeShapeType="1"/>
            <a:stCxn id="446473" idx="0"/>
            <a:endCxn id="446474" idx="0"/>
          </p:cNvCxnSpPr>
          <p:nvPr/>
        </p:nvCxnSpPr>
        <p:spPr bwMode="auto">
          <a:xfrm rot="5400000" flipV="1">
            <a:off x="5699920" y="369095"/>
            <a:ext cx="1587" cy="3241675"/>
          </a:xfrm>
          <a:prstGeom prst="bentConnector3">
            <a:avLst>
              <a:gd name="adj1" fmla="val -13800000"/>
            </a:avLst>
          </a:prstGeom>
          <a:noFill/>
          <a:ln w="28575">
            <a:solidFill>
              <a:schemeClr val="tx1"/>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46486" name="Line 22"/>
          <p:cNvSpPr>
            <a:spLocks noChangeShapeType="1"/>
          </p:cNvSpPr>
          <p:nvPr/>
        </p:nvSpPr>
        <p:spPr bwMode="auto">
          <a:xfrm flipV="1">
            <a:off x="5700713" y="1638301"/>
            <a:ext cx="0" cy="144463"/>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cxnSp>
        <p:nvCxnSpPr>
          <p:cNvPr id="446487" name="AutoShape 23"/>
          <p:cNvCxnSpPr>
            <a:cxnSpLocks noChangeShapeType="1"/>
          </p:cNvCxnSpPr>
          <p:nvPr/>
        </p:nvCxnSpPr>
        <p:spPr bwMode="auto">
          <a:xfrm rot="5400000" flipV="1">
            <a:off x="3791744" y="1386682"/>
            <a:ext cx="1588" cy="3241675"/>
          </a:xfrm>
          <a:prstGeom prst="bentConnector3">
            <a:avLst>
              <a:gd name="adj1" fmla="val -13800000"/>
            </a:avLst>
          </a:prstGeom>
          <a:noFill/>
          <a:ln w="28575">
            <a:solidFill>
              <a:schemeClr val="tx1"/>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6488" name="AutoShape 24"/>
          <p:cNvCxnSpPr>
            <a:cxnSpLocks noChangeShapeType="1"/>
          </p:cNvCxnSpPr>
          <p:nvPr/>
        </p:nvCxnSpPr>
        <p:spPr bwMode="auto">
          <a:xfrm rot="5400000" flipV="1">
            <a:off x="8112919" y="1386682"/>
            <a:ext cx="1588" cy="3241675"/>
          </a:xfrm>
          <a:prstGeom prst="bentConnector3">
            <a:avLst>
              <a:gd name="adj1" fmla="val -13800000"/>
            </a:avLst>
          </a:prstGeom>
          <a:noFill/>
          <a:ln w="28575">
            <a:solidFill>
              <a:schemeClr val="tx1"/>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46491" name="Line 27"/>
          <p:cNvSpPr>
            <a:spLocks noChangeShapeType="1"/>
          </p:cNvSpPr>
          <p:nvPr/>
        </p:nvSpPr>
        <p:spPr bwMode="auto">
          <a:xfrm>
            <a:off x="4043363" y="2501901"/>
            <a:ext cx="0" cy="288925"/>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46492" name="Line 28"/>
          <p:cNvSpPr>
            <a:spLocks noChangeShapeType="1"/>
          </p:cNvSpPr>
          <p:nvPr/>
        </p:nvSpPr>
        <p:spPr bwMode="auto">
          <a:xfrm>
            <a:off x="7356475" y="2501901"/>
            <a:ext cx="0" cy="288925"/>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46493" name="Line 29"/>
          <p:cNvSpPr>
            <a:spLocks noChangeShapeType="1"/>
          </p:cNvSpPr>
          <p:nvPr/>
        </p:nvSpPr>
        <p:spPr bwMode="auto">
          <a:xfrm>
            <a:off x="4764088" y="3509964"/>
            <a:ext cx="0" cy="504825"/>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46494" name="Line 30"/>
          <p:cNvSpPr>
            <a:spLocks noChangeShapeType="1"/>
          </p:cNvSpPr>
          <p:nvPr/>
        </p:nvSpPr>
        <p:spPr bwMode="auto">
          <a:xfrm>
            <a:off x="7067550" y="3509964"/>
            <a:ext cx="0" cy="504825"/>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46495" name="Line 31"/>
          <p:cNvSpPr>
            <a:spLocks noChangeShapeType="1"/>
          </p:cNvSpPr>
          <p:nvPr/>
        </p:nvSpPr>
        <p:spPr bwMode="auto">
          <a:xfrm>
            <a:off x="2459038" y="3500438"/>
            <a:ext cx="0" cy="514350"/>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46496" name="Line 32"/>
          <p:cNvSpPr>
            <a:spLocks noChangeShapeType="1"/>
          </p:cNvSpPr>
          <p:nvPr/>
        </p:nvSpPr>
        <p:spPr bwMode="auto">
          <a:xfrm>
            <a:off x="9156700" y="3509963"/>
            <a:ext cx="0" cy="1935162"/>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8" name="矩形 7"/>
          <p:cNvSpPr/>
          <p:nvPr/>
        </p:nvSpPr>
        <p:spPr>
          <a:xfrm>
            <a:off x="1130709" y="1358624"/>
            <a:ext cx="4444182" cy="4461510"/>
          </a:xfrm>
          <a:prstGeom prst="rect">
            <a:avLst/>
          </a:prstGeom>
        </p:spPr>
        <p:txBody>
          <a:bodyPr wrap="square">
            <a:spAutoFit/>
          </a:bodyPr>
          <a:lstStyle/>
          <a:p>
            <a:pPr marL="0" marR="92710"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rgbClr val="CC0000"/>
                </a:solidFill>
                <a:effectLst/>
                <a:uLnTx/>
                <a:uFillTx/>
                <a:latin typeface="等线" panose="02010600030101010101" charset="-122"/>
                <a:ea typeface="楷体_GB2312" panose="02010609030101010101"/>
                <a:cs typeface="+mn-cs"/>
              </a:rPr>
              <a:t>综合数据库</a:t>
            </a:r>
            <a:r>
              <a:rPr kumimoji="0" lang="en-US" altLang="zh-CN" sz="2000" b="1" i="0" u="none" strike="noStrike" kern="1200" cap="none" spc="0" normalizeH="0" baseline="0" noProof="0" dirty="0">
                <a:ln>
                  <a:noFill/>
                </a:ln>
                <a:solidFill>
                  <a:srgbClr val="CC0000"/>
                </a:solidFill>
                <a:effectLst/>
                <a:uLnTx/>
                <a:uFillTx/>
                <a:latin typeface="Times New Roman" panose="02020603050405020304" pitchFamily="18" charset="0"/>
                <a:ea typeface="楷体_GB2312" panose="02010609030101010101"/>
                <a:cs typeface="+mn-cs"/>
              </a:rPr>
              <a:t>DB(Data Base)</a:t>
            </a:r>
            <a:endParaRPr kumimoji="0" lang="en-US" altLang="zh-CN" sz="2000" b="1" i="0" u="none" strike="noStrike" kern="1200" cap="none" spc="0" normalizeH="0" baseline="0" noProof="0" dirty="0">
              <a:ln>
                <a:noFill/>
              </a:ln>
              <a:solidFill>
                <a:srgbClr val="CC0000"/>
              </a:solidFill>
              <a:effectLst/>
              <a:uLnTx/>
              <a:uFillTx/>
              <a:latin typeface="Times New Roman" panose="02020603050405020304" pitchFamily="18" charset="0"/>
              <a:ea typeface="楷体_GB2312" panose="02010609030101010101"/>
              <a:cs typeface="+mn-cs"/>
            </a:endParaRPr>
          </a:p>
          <a:p>
            <a:pPr marL="0" marR="79375"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630031"/>
                </a:solidFill>
                <a:effectLst/>
                <a:uLnTx/>
                <a:uFillTx/>
                <a:latin typeface="Times New Roman" panose="02020603050405020304" pitchFamily="18" charset="0"/>
                <a:ea typeface="楷体_GB2312" panose="02010609030101010101"/>
                <a:cs typeface="+mn-cs"/>
              </a:rPr>
              <a:t>(</a:t>
            </a:r>
            <a:r>
              <a:rPr kumimoji="0" lang="en-US" altLang="zh-CN" sz="2000" b="0" i="0" u="none" strike="noStrike" kern="1200" cap="none" spc="0" normalizeH="0" baseline="0" noProof="0" dirty="0">
                <a:ln>
                  <a:noFill/>
                </a:ln>
                <a:solidFill>
                  <a:srgbClr val="630031"/>
                </a:solidFill>
                <a:effectLst/>
                <a:uLnTx/>
                <a:uFillTx/>
                <a:latin typeface="Times New Roman" panose="02020603050405020304" pitchFamily="18" charset="0"/>
                <a:ea typeface="楷体_GB2312" panose="02010609030101010101"/>
                <a:cs typeface="+mn-cs"/>
              </a:rPr>
              <a:t>1) </a:t>
            </a:r>
            <a:r>
              <a:rPr kumimoji="0" lang="zh-CN" altLang="en-US" sz="2000" b="0" i="0" u="sng" strike="noStrike" kern="1200" cap="none" spc="0" normalizeH="0" baseline="0" noProof="0" dirty="0">
                <a:ln>
                  <a:noFill/>
                </a:ln>
                <a:solidFill>
                  <a:srgbClr val="630031"/>
                </a:solidFill>
                <a:effectLst/>
                <a:uLnTx/>
                <a:uFillTx/>
                <a:latin typeface="Times New Roman" panose="02020603050405020304" pitchFamily="18" charset="0"/>
                <a:ea typeface="楷体_GB2312" panose="02010609030101010101"/>
                <a:cs typeface="+mn-cs"/>
              </a:rPr>
              <a:t>存放推理过程的各种当前信息</a:t>
            </a:r>
            <a:r>
              <a:rPr kumimoji="0" lang="zh-CN" altLang="en-US" sz="2000" b="0" i="0" u="none" strike="noStrike" kern="1200" cap="none" spc="0" normalizeH="0" baseline="0" noProof="0" dirty="0">
                <a:ln>
                  <a:noFill/>
                </a:ln>
                <a:solidFill>
                  <a:srgbClr val="630031"/>
                </a:solidFill>
                <a:effectLst/>
                <a:uLnTx/>
                <a:uFillTx/>
                <a:latin typeface="Times New Roman" panose="02020603050405020304" pitchFamily="18" charset="0"/>
                <a:ea typeface="楷体_GB2312" panose="02010609030101010101"/>
                <a:cs typeface="+mn-cs"/>
              </a:rPr>
              <a:t>。</a:t>
            </a:r>
            <a:r>
              <a:rPr kumimoji="0" lang="zh-CN" altLang="en-US" sz="2000" b="0" i="0" u="none" strike="noStrike" kern="1200" cap="none" spc="0" normalizeH="0" baseline="0" noProof="0" dirty="0">
                <a:ln>
                  <a:noFill/>
                </a:ln>
                <a:solidFill>
                  <a:srgbClr val="0000CC"/>
                </a:solidFill>
                <a:effectLst/>
                <a:uLnTx/>
                <a:uFillTx/>
                <a:latin typeface="等线" panose="02010600030101010101" charset="-122"/>
                <a:ea typeface="楷体_GB2312" panose="02010609030101010101"/>
                <a:cs typeface="+mn-cs"/>
              </a:rPr>
              <a:t>如：</a:t>
            </a:r>
            <a:endParaRPr kumimoji="0" lang="zh-CN" altLang="en-US" sz="2000" b="0" i="0" u="none" strike="noStrike" kern="1200" cap="none" spc="0" normalizeH="0" baseline="0" noProof="0" dirty="0">
              <a:ln>
                <a:noFill/>
              </a:ln>
              <a:solidFill>
                <a:srgbClr val="0000CC"/>
              </a:solidFill>
              <a:effectLst/>
              <a:uLnTx/>
              <a:uFillTx/>
              <a:latin typeface="等线" panose="02010600030101010101" charset="-122"/>
              <a:ea typeface="楷体_GB2312" panose="02010609030101010101"/>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rgbClr val="0000CC"/>
                </a:solidFill>
                <a:effectLst/>
                <a:uLnTx/>
                <a:uFillTx/>
                <a:latin typeface="等线" panose="02010600030101010101" charset="-122"/>
                <a:ea typeface="楷体_GB2312" panose="02010609030101010101"/>
                <a:cs typeface="+mn-cs"/>
              </a:rPr>
              <a:t>问题的初始状态</a:t>
            </a:r>
            <a:endParaRPr kumimoji="0" lang="zh-CN" altLang="en-US" sz="2000" b="0" i="0" u="none" strike="noStrike" kern="1200" cap="none" spc="0" normalizeH="0" baseline="0" noProof="0" dirty="0">
              <a:ln>
                <a:noFill/>
              </a:ln>
              <a:solidFill>
                <a:srgbClr val="0000CC"/>
              </a:solidFill>
              <a:effectLst/>
              <a:uLnTx/>
              <a:uFillTx/>
              <a:latin typeface="等线" panose="02010600030101010101" charset="-122"/>
              <a:ea typeface="楷体_GB2312" panose="02010609030101010101"/>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rgbClr val="0000CC"/>
                </a:solidFill>
                <a:effectLst/>
                <a:uLnTx/>
                <a:uFillTx/>
                <a:latin typeface="等线" panose="02010600030101010101" charset="-122"/>
                <a:ea typeface="楷体_GB2312" panose="02010609030101010101"/>
                <a:cs typeface="+mn-cs"/>
              </a:rPr>
              <a:t>输入的事实</a:t>
            </a:r>
            <a:endParaRPr kumimoji="0" lang="zh-CN" altLang="en-US" sz="2000" b="0" i="0" u="none" strike="noStrike" kern="1200" cap="none" spc="0" normalizeH="0" baseline="0" noProof="0" dirty="0">
              <a:ln>
                <a:noFill/>
              </a:ln>
              <a:solidFill>
                <a:srgbClr val="0000CC"/>
              </a:solidFill>
              <a:effectLst/>
              <a:uLnTx/>
              <a:uFillTx/>
              <a:latin typeface="等线" panose="02010600030101010101" charset="-122"/>
              <a:ea typeface="楷体_GB2312" panose="02010609030101010101"/>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rgbClr val="0000CC"/>
                </a:solidFill>
                <a:effectLst/>
                <a:uLnTx/>
                <a:uFillTx/>
                <a:latin typeface="等线" panose="02010600030101010101" charset="-122"/>
                <a:ea typeface="楷体_GB2312" panose="02010609030101010101"/>
                <a:cs typeface="+mn-cs"/>
              </a:rPr>
              <a:t>中间结论及最终结论</a:t>
            </a:r>
            <a:endParaRPr kumimoji="0" lang="en-US" altLang="zh-CN" sz="2000" b="0" i="0" u="none" strike="noStrike" kern="1200" cap="none" spc="0" normalizeH="0" baseline="0" noProof="0" dirty="0">
              <a:ln>
                <a:noFill/>
              </a:ln>
              <a:solidFill>
                <a:srgbClr val="0000CC"/>
              </a:solidFill>
              <a:effectLst/>
              <a:uLnTx/>
              <a:uFillTx/>
              <a:latin typeface="等线" panose="02010600030101010101" charset="-122"/>
              <a:ea typeface="楷体_GB2312" panose="02010609030101010101"/>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dirty="0">
              <a:ln>
                <a:noFill/>
              </a:ln>
              <a:solidFill>
                <a:srgbClr val="0000CC"/>
              </a:solidFill>
              <a:effectLst/>
              <a:uLnTx/>
              <a:uFillTx/>
              <a:latin typeface="等线" panose="02010600030101010101" charset="-122"/>
              <a:ea typeface="楷体_GB2312" panose="02010609030101010101"/>
              <a:cs typeface="+mn-cs"/>
            </a:endParaRPr>
          </a:p>
          <a:p>
            <a:pPr marL="0" marR="80645" lvl="0" indent="0" algn="l"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srgbClr val="630031"/>
                </a:solidFill>
                <a:effectLst/>
                <a:uLnTx/>
                <a:uFillTx/>
                <a:latin typeface="Times New Roman" panose="02020603050405020304" pitchFamily="18" charset="0"/>
                <a:ea typeface="楷体_GB2312" panose="02010609030101010101"/>
                <a:cs typeface="+mn-cs"/>
              </a:rPr>
              <a:t>(2) </a:t>
            </a:r>
            <a:r>
              <a:rPr kumimoji="0" lang="zh-CN" altLang="en-US" sz="2000" b="0" i="0" u="none" strike="noStrike" kern="1200" cap="none" spc="0" normalizeH="0" baseline="0" noProof="0" dirty="0">
                <a:ln>
                  <a:noFill/>
                </a:ln>
                <a:solidFill>
                  <a:srgbClr val="630031"/>
                </a:solidFill>
                <a:effectLst/>
                <a:uLnTx/>
                <a:uFillTx/>
                <a:latin typeface="Times New Roman" panose="02020603050405020304" pitchFamily="18" charset="0"/>
                <a:ea typeface="楷体_GB2312" panose="02010609030101010101"/>
                <a:cs typeface="+mn-cs"/>
              </a:rPr>
              <a:t>作为推理过程选择</a:t>
            </a:r>
            <a:r>
              <a:rPr kumimoji="0" lang="zh-CN" altLang="en-US" sz="2000" b="0" i="0" u="sng" strike="noStrike" kern="1200" cap="none" spc="0" normalizeH="0" baseline="0" noProof="0" dirty="0">
                <a:ln>
                  <a:noFill/>
                </a:ln>
                <a:solidFill>
                  <a:srgbClr val="630031"/>
                </a:solidFill>
                <a:effectLst/>
                <a:uLnTx/>
                <a:uFillTx/>
                <a:latin typeface="Times New Roman" panose="02020603050405020304" pitchFamily="18" charset="0"/>
                <a:ea typeface="楷体_GB2312" panose="02010609030101010101"/>
                <a:cs typeface="+mn-cs"/>
              </a:rPr>
              <a:t>可用规则的依据</a:t>
            </a:r>
            <a:r>
              <a:rPr kumimoji="0" lang="zh-CN" altLang="en-US" sz="2000" b="0" i="0" u="none" strike="noStrike" kern="1200" cap="none" spc="0" normalizeH="0" baseline="0" noProof="0" dirty="0">
                <a:ln>
                  <a:noFill/>
                </a:ln>
                <a:solidFill>
                  <a:srgbClr val="630031"/>
                </a:solidFill>
                <a:effectLst/>
                <a:uLnTx/>
                <a:uFillTx/>
                <a:latin typeface="Times New Roman" panose="02020603050405020304" pitchFamily="18" charset="0"/>
                <a:ea typeface="楷体_GB2312" panose="02010609030101010101"/>
                <a:cs typeface="+mn-cs"/>
              </a:rPr>
              <a:t>。</a:t>
            </a:r>
            <a:endParaRPr kumimoji="0" lang="zh-CN" altLang="en-US" sz="2000" b="0" i="0" u="none" strike="noStrike" kern="1200" cap="none" spc="0" normalizeH="0" baseline="0" noProof="0" dirty="0">
              <a:ln>
                <a:noFill/>
              </a:ln>
              <a:solidFill>
                <a:srgbClr val="630031"/>
              </a:solidFill>
              <a:effectLst/>
              <a:uLnTx/>
              <a:uFillTx/>
              <a:latin typeface="Times New Roman" panose="02020603050405020304" pitchFamily="18" charset="0"/>
              <a:ea typeface="楷体_GB2312" panose="02010609030101010101"/>
              <a:cs typeface="+mn-cs"/>
            </a:endParaRPr>
          </a:p>
          <a:p>
            <a:pPr marL="0" marR="80645"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rgbClr val="0000CC"/>
                </a:solidFill>
                <a:effectLst/>
                <a:uLnTx/>
                <a:uFillTx/>
                <a:latin typeface="等线" panose="02010600030101010101" charset="-122"/>
                <a:ea typeface="楷体_GB2312" panose="02010609030101010101"/>
                <a:cs typeface="+mn-cs"/>
              </a:rPr>
              <a:t>推理过程中某条规则是否可用，是通过该规则的前提与</a:t>
            </a:r>
            <a:r>
              <a:rPr kumimoji="0" lang="en-US" altLang="zh-CN" sz="2000" b="0" i="0" u="none" strike="noStrike" kern="1200" cap="none" spc="0" normalizeH="0" baseline="0" noProof="0" dirty="0">
                <a:ln>
                  <a:noFill/>
                </a:ln>
                <a:solidFill>
                  <a:srgbClr val="0000CC"/>
                </a:solidFill>
                <a:effectLst/>
                <a:uLnTx/>
                <a:uFillTx/>
                <a:latin typeface="等线" panose="02010600030101010101" charset="-122"/>
                <a:ea typeface="楷体_GB2312" panose="02010609030101010101"/>
                <a:cs typeface="+mn-cs"/>
              </a:rPr>
              <a:t>DB</a:t>
            </a:r>
            <a:r>
              <a:rPr kumimoji="0" lang="zh-CN" altLang="en-US" sz="2000" b="0" i="0" u="none" strike="noStrike" kern="1200" cap="none" spc="0" normalizeH="0" baseline="0" noProof="0" dirty="0">
                <a:ln>
                  <a:noFill/>
                </a:ln>
                <a:solidFill>
                  <a:srgbClr val="0000CC"/>
                </a:solidFill>
                <a:effectLst/>
                <a:uLnTx/>
                <a:uFillTx/>
                <a:latin typeface="等线" panose="02010600030101010101" charset="-122"/>
                <a:ea typeface="楷体_GB2312" panose="02010609030101010101"/>
                <a:cs typeface="+mn-cs"/>
              </a:rPr>
              <a:t>中的已知事实的匹配来确定的。</a:t>
            </a:r>
            <a:endParaRPr kumimoji="0" lang="zh-CN" altLang="en-US" sz="2000" b="0" i="0" u="none" strike="noStrike" kern="1200" cap="none" spc="0" normalizeH="0" baseline="0" noProof="0" dirty="0">
              <a:ln>
                <a:noFill/>
              </a:ln>
              <a:solidFill>
                <a:srgbClr val="0000CC"/>
              </a:solidFill>
              <a:effectLst/>
              <a:uLnTx/>
              <a:uFillTx/>
              <a:latin typeface="等线" panose="02010600030101010101" charset="-122"/>
              <a:ea typeface="楷体_GB2312" panose="02010609030101010101"/>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rgbClr val="0000CC"/>
                </a:solidFill>
                <a:effectLst/>
                <a:uLnTx/>
                <a:uFillTx/>
                <a:latin typeface="等线" panose="02010600030101010101" charset="-122"/>
                <a:ea typeface="楷体_GB2312" panose="02010609030101010101"/>
                <a:cs typeface="+mn-cs"/>
              </a:rPr>
              <a:t>可匹配的规则称为可用规则。利用可用规则进行推理，将会得到一个结论。该结论若不是目标，</a:t>
            </a:r>
            <a:r>
              <a:rPr kumimoji="0" lang="zh-CN" altLang="en-US" sz="2000" b="0" i="0" u="sng" strike="noStrike" kern="1200" cap="none" spc="0" normalizeH="0" baseline="0" noProof="0" dirty="0">
                <a:ln>
                  <a:noFill/>
                </a:ln>
                <a:solidFill>
                  <a:srgbClr val="0000CC"/>
                </a:solidFill>
                <a:effectLst/>
                <a:uLnTx/>
                <a:uFillTx/>
                <a:latin typeface="等线" panose="02010600030101010101" charset="-122"/>
                <a:ea typeface="楷体_GB2312" panose="02010609030101010101"/>
                <a:cs typeface="+mn-cs"/>
              </a:rPr>
              <a:t>将作为新的事实放入</a:t>
            </a:r>
            <a:r>
              <a:rPr kumimoji="0" lang="en-US" altLang="zh-CN" sz="2000" b="0" i="0" u="sng" strike="noStrike" kern="1200" cap="none" spc="0" normalizeH="0" baseline="0" noProof="0" dirty="0">
                <a:ln>
                  <a:noFill/>
                </a:ln>
                <a:solidFill>
                  <a:srgbClr val="0000CC"/>
                </a:solidFill>
                <a:effectLst/>
                <a:uLnTx/>
                <a:uFillTx/>
                <a:latin typeface="等线" panose="02010600030101010101" charset="-122"/>
                <a:ea typeface="楷体_GB2312" panose="02010609030101010101"/>
                <a:cs typeface="+mn-cs"/>
              </a:rPr>
              <a:t>DB</a:t>
            </a:r>
            <a:r>
              <a:rPr kumimoji="0" lang="zh-CN" altLang="en-US" sz="2000" b="0" i="0" u="none" strike="noStrike" kern="1200" cap="none" spc="0" normalizeH="0" baseline="0" noProof="0" dirty="0">
                <a:ln>
                  <a:noFill/>
                </a:ln>
                <a:solidFill>
                  <a:srgbClr val="0000CC"/>
                </a:solidFill>
                <a:effectLst/>
                <a:uLnTx/>
                <a:uFillTx/>
                <a:latin typeface="等线" panose="02010600030101010101" charset="-122"/>
                <a:ea typeface="楷体_GB2312" panose="02010609030101010101"/>
                <a:cs typeface="+mn-cs"/>
              </a:rPr>
              <a:t>，成为以后推理的已知事实。</a:t>
            </a:r>
            <a:endParaRPr kumimoji="0" lang="zh-CN" altLang="en-US" sz="2000" b="0" i="0" u="none" strike="noStrike" kern="1200" cap="none" spc="0" normalizeH="0" baseline="0" noProof="0" dirty="0">
              <a:ln>
                <a:noFill/>
              </a:ln>
              <a:solidFill>
                <a:srgbClr val="0000CC"/>
              </a:solidFill>
              <a:effectLst/>
              <a:uLnTx/>
              <a:uFillTx/>
              <a:latin typeface="等线" panose="02010600030101010101" charset="-122"/>
              <a:ea typeface="楷体_GB2312" panose="02010609030101010101"/>
              <a:cs typeface="+mn-cs"/>
            </a:endParaRPr>
          </a:p>
        </p:txBody>
      </p:sp>
      <p:sp>
        <p:nvSpPr>
          <p:cNvPr id="14" name="Rectangle 2"/>
          <p:cNvSpPr>
            <a:spLocks noGrp="1"/>
          </p:cNvSpPr>
          <p:nvPr>
            <p:ph type="title"/>
          </p:nvPr>
        </p:nvSpPr>
        <p:spPr>
          <a:xfrm>
            <a:off x="700088" y="168562"/>
            <a:ext cx="8229600" cy="649288"/>
          </a:xfrm>
        </p:spPr>
        <p:txBody>
          <a:bodyPr/>
          <a:lstStyle/>
          <a:p>
            <a:r>
              <a:rPr lang="en-US" altLang="zh-CN" sz="280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2.3.2</a:t>
            </a: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产生式系统的基本结构</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3" name="矩形 2"/>
          <p:cNvSpPr/>
          <p:nvPr/>
        </p:nvSpPr>
        <p:spPr>
          <a:xfrm>
            <a:off x="6786255" y="3380434"/>
            <a:ext cx="4286864" cy="286232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rgbClr val="CC0000"/>
                </a:solidFill>
                <a:effectLst/>
                <a:uLnTx/>
                <a:uFillTx/>
                <a:latin typeface="等线" panose="02010600030101010101" charset="-122"/>
                <a:ea typeface="楷体_GB2312" panose="02010609030101010101"/>
                <a:cs typeface="+mn-cs"/>
              </a:rPr>
              <a:t>规则库</a:t>
            </a:r>
            <a:r>
              <a:rPr kumimoji="0" lang="en-US" altLang="zh-CN" sz="2000" b="1" i="0" u="none" strike="noStrike" kern="1200" cap="none" spc="0" normalizeH="0" baseline="0" noProof="0" dirty="0">
                <a:ln>
                  <a:noFill/>
                </a:ln>
                <a:solidFill>
                  <a:srgbClr val="CC0000"/>
                </a:solidFill>
                <a:effectLst/>
                <a:uLnTx/>
                <a:uFillTx/>
                <a:latin typeface="Times New Roman" panose="02020603050405020304" pitchFamily="18" charset="0"/>
                <a:ea typeface="楷体_GB2312" panose="02010609030101010101"/>
                <a:cs typeface="+mn-cs"/>
              </a:rPr>
              <a:t>RB(Rule Base)</a:t>
            </a:r>
            <a:endParaRPr kumimoji="0" lang="en-US" altLang="zh-CN" sz="2000" b="0" i="0" u="none" strike="noStrike" kern="1200" cap="none" spc="0" normalizeH="0" baseline="0" noProof="0" dirty="0">
              <a:ln>
                <a:noFill/>
              </a:ln>
              <a:solidFill>
                <a:srgbClr val="CC0000"/>
              </a:solidFill>
              <a:effectLst/>
              <a:uLnTx/>
              <a:uFillTx/>
              <a:latin typeface="Times New Roman" panose="02020603050405020304" pitchFamily="18" charset="0"/>
              <a:ea typeface="楷体_GB2312" panose="02010609030101010101"/>
              <a:cs typeface="+mn-cs"/>
            </a:endParaRPr>
          </a:p>
          <a:p>
            <a:pPr marL="0" marR="9525"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rgbClr val="0000CC"/>
                </a:solidFill>
                <a:effectLst/>
                <a:uLnTx/>
                <a:uFillTx/>
                <a:latin typeface="等线" panose="02010600030101010101" charset="-122"/>
                <a:ea typeface="楷体_GB2312" panose="02010609030101010101"/>
                <a:cs typeface="+mn-cs"/>
              </a:rPr>
              <a:t>也称知识库</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KB(Knowledge Base)</a:t>
            </a:r>
            <a:endParaRPr kumimoji="0" lang="en-US" altLang="zh-CN"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srgbClr val="630031"/>
                </a:solidFill>
                <a:effectLst/>
                <a:uLnTx/>
                <a:uFillTx/>
                <a:latin typeface="Times New Roman" panose="02020603050405020304" pitchFamily="18" charset="0"/>
                <a:ea typeface="楷体_GB2312" panose="02010609030101010101"/>
                <a:cs typeface="+mn-cs"/>
              </a:rPr>
              <a:t>(1) </a:t>
            </a:r>
            <a:r>
              <a:rPr kumimoji="0" lang="zh-CN" altLang="en-US" sz="2000" b="0" i="0" u="none" strike="noStrike" kern="1200" cap="none" spc="0" normalizeH="0" baseline="0" noProof="0" dirty="0">
                <a:ln>
                  <a:noFill/>
                </a:ln>
                <a:solidFill>
                  <a:srgbClr val="630031"/>
                </a:solidFill>
                <a:effectLst/>
                <a:uLnTx/>
                <a:uFillTx/>
                <a:latin typeface="Times New Roman" panose="02020603050405020304" pitchFamily="18" charset="0"/>
                <a:ea typeface="楷体_GB2312" panose="02010609030101010101"/>
                <a:cs typeface="+mn-cs"/>
              </a:rPr>
              <a:t>作用</a:t>
            </a:r>
            <a:endParaRPr kumimoji="0" lang="zh-CN" altLang="en-US" sz="2000" b="0" i="0" u="none" strike="noStrike" kern="1200" cap="none" spc="0" normalizeH="0" baseline="0" noProof="0" dirty="0">
              <a:ln>
                <a:noFill/>
              </a:ln>
              <a:solidFill>
                <a:srgbClr val="630031"/>
              </a:solidFill>
              <a:effectLst/>
              <a:uLnTx/>
              <a:uFillTx/>
              <a:latin typeface="Times New Roman" panose="02020603050405020304" pitchFamily="18" charset="0"/>
              <a:ea typeface="楷体_GB2312" panose="02010609030101010101"/>
              <a:cs typeface="+mn-cs"/>
            </a:endParaRPr>
          </a:p>
          <a:p>
            <a:pPr marL="0" marR="10795"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rgbClr val="0000CC"/>
                </a:solidFill>
                <a:effectLst/>
                <a:uLnTx/>
                <a:uFillTx/>
                <a:latin typeface="等线" panose="02010600030101010101" charset="-122"/>
                <a:ea typeface="楷体_GB2312" panose="02010609030101010101"/>
                <a:cs typeface="+mn-cs"/>
              </a:rPr>
              <a:t>用于存放推理所需要的所有规则，是整个产生式系统的知识集。</a:t>
            </a:r>
            <a:endParaRPr kumimoji="0" lang="zh-CN" altLang="en-US" sz="2000" b="0" i="0" u="none" strike="noStrike" kern="1200" cap="none" spc="0" normalizeH="0" baseline="0" noProof="0" dirty="0">
              <a:ln>
                <a:noFill/>
              </a:ln>
              <a:solidFill>
                <a:srgbClr val="0000CC"/>
              </a:solidFill>
              <a:effectLst/>
              <a:uLnTx/>
              <a:uFillTx/>
              <a:latin typeface="等线" panose="02010600030101010101" charset="-122"/>
              <a:ea typeface="楷体_GB2312" panose="02010609030101010101"/>
              <a:cs typeface="+mn-cs"/>
            </a:endParaRPr>
          </a:p>
          <a:p>
            <a:pPr marL="0" marR="10795"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rgbClr val="0000CC"/>
                </a:solidFill>
                <a:effectLst/>
                <a:uLnTx/>
                <a:uFillTx/>
                <a:latin typeface="等线" panose="02010600030101010101" charset="-122"/>
                <a:ea typeface="楷体_GB2312" panose="02010609030101010101"/>
                <a:cs typeface="+mn-cs"/>
              </a:rPr>
              <a:t>是产生式系统能够进行推理的根本。</a:t>
            </a:r>
            <a:endParaRPr kumimoji="0" lang="zh-CN" altLang="en-US" sz="2000" b="0" i="0" u="none" strike="noStrike" kern="1200" cap="none" spc="0" normalizeH="0" baseline="0" noProof="0" dirty="0">
              <a:ln>
                <a:noFill/>
              </a:ln>
              <a:solidFill>
                <a:srgbClr val="0000CC"/>
              </a:solidFill>
              <a:effectLst/>
              <a:uLnTx/>
              <a:uFillTx/>
              <a:latin typeface="等线" panose="02010600030101010101" charset="-122"/>
              <a:ea typeface="楷体_GB2312" panose="02010609030101010101"/>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srgbClr val="630031"/>
                </a:solidFill>
                <a:effectLst/>
                <a:uLnTx/>
                <a:uFillTx/>
                <a:latin typeface="Times New Roman" panose="02020603050405020304" pitchFamily="18" charset="0"/>
                <a:ea typeface="楷体_GB2312" panose="02010609030101010101"/>
                <a:cs typeface="+mn-cs"/>
              </a:rPr>
              <a:t>(2) </a:t>
            </a:r>
            <a:r>
              <a:rPr kumimoji="0" lang="zh-CN" altLang="en-US" sz="2000" b="0" i="0" u="none" strike="noStrike" kern="1200" cap="none" spc="0" normalizeH="0" baseline="0" noProof="0" dirty="0">
                <a:ln>
                  <a:noFill/>
                </a:ln>
                <a:solidFill>
                  <a:srgbClr val="630031"/>
                </a:solidFill>
                <a:effectLst/>
                <a:uLnTx/>
                <a:uFillTx/>
                <a:latin typeface="Times New Roman" panose="02020603050405020304" pitchFamily="18" charset="0"/>
                <a:ea typeface="楷体_GB2312" panose="02010609030101010101"/>
                <a:cs typeface="+mn-cs"/>
              </a:rPr>
              <a:t>要求</a:t>
            </a:r>
            <a:endParaRPr kumimoji="0" lang="zh-CN" altLang="en-US" sz="2000" b="0" i="0" u="none" strike="noStrike" kern="1200" cap="none" spc="0" normalizeH="0" baseline="0" noProof="0" dirty="0">
              <a:ln>
                <a:noFill/>
              </a:ln>
              <a:solidFill>
                <a:srgbClr val="630031"/>
              </a:solidFill>
              <a:effectLst/>
              <a:uLnTx/>
              <a:uFillTx/>
              <a:latin typeface="Times New Roman" panose="02020603050405020304" pitchFamily="18" charset="0"/>
              <a:ea typeface="楷体_GB2312" panose="02010609030101010101"/>
              <a:cs typeface="+mn-cs"/>
            </a:endParaRPr>
          </a:p>
          <a:p>
            <a:pPr marL="0" marR="14605"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rgbClr val="0000CC"/>
                </a:solidFill>
                <a:effectLst/>
                <a:uLnTx/>
                <a:uFillTx/>
                <a:latin typeface="等线" panose="02010600030101010101" charset="-122"/>
                <a:ea typeface="楷体_GB2312" panose="02010609030101010101"/>
                <a:cs typeface="+mn-cs"/>
              </a:rPr>
              <a:t>知识的完整性、一致性、准确性、灵活性和可组织性 </a:t>
            </a:r>
            <a:endParaRPr kumimoji="0" lang="zh-CN" altLang="en-US" sz="20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pic>
        <p:nvPicPr>
          <p:cNvPr id="4" name="图片 3"/>
          <p:cNvPicPr>
            <a:picLocks noChangeAspect="1"/>
          </p:cNvPicPr>
          <p:nvPr/>
        </p:nvPicPr>
        <p:blipFill>
          <a:blip r:embed="rId1"/>
          <a:stretch>
            <a:fillRect/>
          </a:stretch>
        </p:blipFill>
        <p:spPr>
          <a:xfrm>
            <a:off x="6677563" y="1045039"/>
            <a:ext cx="4504249" cy="1960482"/>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2"/>
          <p:cNvSpPr>
            <a:spLocks noGrp="1"/>
          </p:cNvSpPr>
          <p:nvPr>
            <p:ph type="sldNum" sz="quarter" idx="11"/>
          </p:nvPr>
        </p:nvSpPr>
        <p:spPr>
          <a:xfrm>
            <a:off x="4048648" y="6768332"/>
            <a:ext cx="411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fld id="{56A57410-F996-4E62-955D-FA5E915EF340}" type="slidenum">
              <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pic>
        <p:nvPicPr>
          <p:cNvPr id="3" name="图片 2"/>
          <p:cNvPicPr>
            <a:picLocks noChangeAspect="1"/>
          </p:cNvPicPr>
          <p:nvPr/>
        </p:nvPicPr>
        <p:blipFill>
          <a:blip r:embed="rId1"/>
          <a:stretch>
            <a:fillRect/>
          </a:stretch>
        </p:blipFill>
        <p:spPr>
          <a:xfrm>
            <a:off x="1708882" y="622538"/>
            <a:ext cx="9198137" cy="5753599"/>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14" name="Rectangle 2"/>
          <p:cNvSpPr>
            <a:spLocks noGrp="1"/>
          </p:cNvSpPr>
          <p:nvPr>
            <p:ph type="title"/>
          </p:nvPr>
        </p:nvSpPr>
        <p:spPr>
          <a:xfrm>
            <a:off x="700088" y="168562"/>
            <a:ext cx="8229600" cy="649288"/>
          </a:xfrm>
        </p:spPr>
        <p:txBody>
          <a:bodyPr/>
          <a:lstStyle/>
          <a:p>
            <a:r>
              <a:rPr lang="en-US" altLang="zh-CN"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2.3.2</a:t>
            </a: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产生式系统的基本结构</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2" name="矩形 1"/>
          <p:cNvSpPr/>
          <p:nvPr/>
        </p:nvSpPr>
        <p:spPr>
          <a:xfrm>
            <a:off x="1391265" y="1339592"/>
            <a:ext cx="9409470" cy="5015865"/>
          </a:xfrm>
          <a:prstGeom prst="rect">
            <a:avLst/>
          </a:prstGeom>
        </p:spPr>
        <p:txBody>
          <a:bodyPr wrap="square">
            <a:spAutoFit/>
          </a:bodyPr>
          <a:lstStyle/>
          <a:p>
            <a:pPr marL="0" marR="93980"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rgbClr val="CC0000"/>
                </a:solidFill>
                <a:effectLst/>
                <a:uLnTx/>
                <a:uFillTx/>
                <a:latin typeface="等线" panose="02010600030101010101" charset="-122"/>
                <a:ea typeface="楷体_GB2312" panose="02010609030101010101"/>
                <a:cs typeface="+mn-cs"/>
              </a:rPr>
              <a:t>控制系统</a:t>
            </a:r>
            <a:r>
              <a:rPr kumimoji="0" lang="en-US" altLang="zh-CN" sz="2000" b="1" i="0" u="none" strike="noStrike" kern="1200" cap="none" spc="0" normalizeH="0" baseline="0" noProof="0" dirty="0">
                <a:ln>
                  <a:noFill/>
                </a:ln>
                <a:solidFill>
                  <a:srgbClr val="CC0000"/>
                </a:solidFill>
                <a:effectLst/>
                <a:uLnTx/>
                <a:uFillTx/>
                <a:latin typeface="Times New Roman" panose="02020603050405020304" pitchFamily="18" charset="0"/>
                <a:ea typeface="楷体_GB2312" panose="02010609030101010101"/>
                <a:cs typeface="+mn-cs"/>
              </a:rPr>
              <a:t>(Control system)</a:t>
            </a:r>
            <a:endParaRPr kumimoji="0" lang="en-US" altLang="zh-CN" sz="2000" b="1" i="0" u="none" strike="noStrike" kern="1200" cap="none" spc="0" normalizeH="0" baseline="0" noProof="0" dirty="0">
              <a:ln>
                <a:noFill/>
              </a:ln>
              <a:solidFill>
                <a:srgbClr val="CC0000"/>
              </a:solidFill>
              <a:effectLst/>
              <a:uLnTx/>
              <a:uFillTx/>
              <a:latin typeface="Times New Roman" panose="02020603050405020304" pitchFamily="18" charset="0"/>
              <a:ea typeface="楷体_GB2312" panose="02010609030101010101"/>
              <a:cs typeface="+mn-cs"/>
            </a:endParaRPr>
          </a:p>
          <a:p>
            <a:pPr marL="0" marR="93980" lvl="0" indent="0" algn="l" defTabSz="914400" rtl="0" eaLnBrk="1" fontAlgn="auto" latinLnBrk="0" hangingPunct="1">
              <a:lnSpc>
                <a:spcPct val="100000"/>
              </a:lnSpc>
              <a:spcBef>
                <a:spcPts val="0"/>
              </a:spcBef>
              <a:spcAft>
                <a:spcPts val="0"/>
              </a:spcAft>
              <a:buClrTx/>
              <a:buSzTx/>
              <a:buFontTx/>
              <a:buNone/>
              <a:defRPr/>
            </a:pPr>
            <a:endParaRPr kumimoji="0" lang="en-US" altLang="zh-CN" sz="2000" b="0" i="0" u="none" strike="noStrike" kern="1200" cap="none" spc="0" normalizeH="0" baseline="0" noProof="0" dirty="0">
              <a:ln>
                <a:noFill/>
              </a:ln>
              <a:solidFill>
                <a:srgbClr val="CC0000"/>
              </a:solidFill>
              <a:effectLst/>
              <a:uLnTx/>
              <a:uFillTx/>
              <a:latin typeface="Times New Roman" panose="02020603050405020304" pitchFamily="18" charset="0"/>
              <a:ea typeface="楷体_GB2312" panose="02010609030101010101"/>
              <a:cs typeface="+mn-cs"/>
            </a:endParaRPr>
          </a:p>
          <a:p>
            <a:pPr marL="0" marR="96520"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rgbClr val="630031"/>
                </a:solidFill>
                <a:effectLst/>
                <a:uLnTx/>
                <a:uFillTx/>
                <a:latin typeface="等线" panose="02010600030101010101" charset="-122"/>
                <a:ea typeface="楷体_GB2312" panose="02010609030101010101"/>
                <a:cs typeface="+mn-cs"/>
              </a:rPr>
              <a:t>控制系统的主要作用</a:t>
            </a:r>
            <a:endParaRPr kumimoji="0" lang="zh-CN" altLang="en-US" sz="2000" b="0" i="0" u="none" strike="noStrike" kern="1200" cap="none" spc="0" normalizeH="0" baseline="0" noProof="0" dirty="0">
              <a:ln>
                <a:noFill/>
              </a:ln>
              <a:solidFill>
                <a:srgbClr val="630031"/>
              </a:solidFill>
              <a:effectLst/>
              <a:uLnTx/>
              <a:uFillTx/>
              <a:latin typeface="等线" panose="02010600030101010101" charset="-122"/>
              <a:ea typeface="楷体_GB2312" panose="02010609030101010101"/>
              <a:cs typeface="+mn-cs"/>
            </a:endParaRPr>
          </a:p>
          <a:p>
            <a:pPr marL="0" marR="7620"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rgbClr val="0000CC"/>
                </a:solidFill>
                <a:effectLst/>
                <a:uLnTx/>
                <a:uFillTx/>
                <a:latin typeface="等线" panose="02010600030101010101" charset="-122"/>
                <a:ea typeface="楷体_GB2312" panose="02010609030101010101"/>
                <a:cs typeface="+mn-cs"/>
              </a:rPr>
              <a:t>亦称推理机，用于控制整个产生式系统的运行，决定问题求解过程的推理线路。</a:t>
            </a:r>
            <a:endParaRPr kumimoji="0" lang="en-US" altLang="zh-CN" sz="2000" b="0" i="0" u="none" strike="noStrike" kern="1200" cap="none" spc="0" normalizeH="0" baseline="0" noProof="0" dirty="0">
              <a:ln>
                <a:noFill/>
              </a:ln>
              <a:solidFill>
                <a:srgbClr val="0000CC"/>
              </a:solidFill>
              <a:effectLst/>
              <a:uLnTx/>
              <a:uFillTx/>
              <a:latin typeface="等线" panose="02010600030101010101" charset="-122"/>
              <a:ea typeface="楷体_GB2312" panose="02010609030101010101"/>
              <a:cs typeface="+mn-cs"/>
            </a:endParaRPr>
          </a:p>
          <a:p>
            <a:pPr marL="0" marR="7620" lvl="0" indent="0" algn="l"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dirty="0">
              <a:ln>
                <a:noFill/>
              </a:ln>
              <a:solidFill>
                <a:srgbClr val="0000CC"/>
              </a:solidFill>
              <a:effectLst/>
              <a:uLnTx/>
              <a:uFillTx/>
              <a:latin typeface="等线" panose="02010600030101010101" charset="-122"/>
              <a:ea typeface="楷体_GB2312" panose="02010609030101010101"/>
              <a:cs typeface="+mn-cs"/>
            </a:endParaRPr>
          </a:p>
          <a:p>
            <a:pPr marL="0" marR="96520"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rgbClr val="630031"/>
                </a:solidFill>
                <a:effectLst/>
                <a:uLnTx/>
                <a:uFillTx/>
                <a:latin typeface="等线" panose="02010600030101010101" charset="-122"/>
                <a:ea typeface="楷体_GB2312" panose="02010609030101010101"/>
                <a:cs typeface="+mn-cs"/>
              </a:rPr>
              <a:t>控制系统的主要任务</a:t>
            </a:r>
            <a:endParaRPr kumimoji="0" lang="zh-CN" altLang="en-US" sz="2000" b="0" i="0" u="none" strike="noStrike" kern="1200" cap="none" spc="0" normalizeH="0" baseline="0" noProof="0" dirty="0">
              <a:ln>
                <a:noFill/>
              </a:ln>
              <a:solidFill>
                <a:srgbClr val="630031"/>
              </a:solidFill>
              <a:effectLst/>
              <a:uLnTx/>
              <a:uFillTx/>
              <a:latin typeface="等线" panose="02010600030101010101" charset="-122"/>
              <a:ea typeface="楷体_GB2312" panose="02010609030101010101"/>
              <a:cs typeface="+mn-cs"/>
            </a:endParaRPr>
          </a:p>
          <a:p>
            <a:pPr marL="0" marR="5715"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rgbClr val="006300"/>
                </a:solidFill>
                <a:effectLst/>
                <a:uLnTx/>
                <a:uFillTx/>
                <a:latin typeface="等线" panose="02010600030101010101" charset="-122"/>
                <a:ea typeface="楷体_GB2312" panose="02010609030101010101"/>
                <a:cs typeface="+mn-cs"/>
              </a:rPr>
              <a:t>选择匹配：</a:t>
            </a:r>
            <a:r>
              <a:rPr kumimoji="0" lang="zh-CN" altLang="en-US" sz="2000" b="0" i="0" u="none" strike="noStrike" kern="1200" cap="none" spc="0" normalizeH="0" baseline="0" noProof="0" dirty="0">
                <a:ln>
                  <a:noFill/>
                </a:ln>
                <a:solidFill>
                  <a:srgbClr val="0000CC"/>
                </a:solidFill>
                <a:effectLst/>
                <a:uLnTx/>
                <a:uFillTx/>
                <a:latin typeface="等线" panose="02010600030101010101" charset="-122"/>
                <a:ea typeface="楷体_GB2312" panose="02010609030101010101"/>
                <a:cs typeface="+mn-cs"/>
              </a:rPr>
              <a:t>按一定策略从规则库种选择规则与综合数据库中的已知事实进行匹配。匹配是指把所选规则的前提与综合数据库中的已知事实进行比较，若事实库中存的事实与所选规则前提一致，则称匹配成功，该规则为可用；否则，称匹配失败，该规则不可用。</a:t>
            </a:r>
            <a:endParaRPr kumimoji="0" lang="zh-CN" altLang="en-US" sz="2000" b="0" i="0" u="none" strike="noStrike" kern="1200" cap="none" spc="0" normalizeH="0" baseline="0" noProof="0" dirty="0">
              <a:ln>
                <a:noFill/>
              </a:ln>
              <a:solidFill>
                <a:srgbClr val="0000CC"/>
              </a:solidFill>
              <a:effectLst/>
              <a:uLnTx/>
              <a:uFillTx/>
              <a:latin typeface="等线" panose="02010600030101010101" charset="-122"/>
              <a:ea typeface="楷体_GB2312" panose="02010609030101010101"/>
              <a:cs typeface="+mn-cs"/>
            </a:endParaRPr>
          </a:p>
          <a:p>
            <a:pPr marL="0" marR="8890"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rgbClr val="006300"/>
                </a:solidFill>
                <a:effectLst/>
                <a:uLnTx/>
                <a:uFillTx/>
                <a:latin typeface="等线" panose="02010600030101010101" charset="-122"/>
                <a:ea typeface="楷体_GB2312" panose="02010609030101010101"/>
                <a:cs typeface="+mn-cs"/>
              </a:rPr>
              <a:t>冲突消解：</a:t>
            </a:r>
            <a:r>
              <a:rPr kumimoji="0" lang="zh-CN" altLang="en-US" sz="2000" b="0" i="0" u="none" strike="noStrike" kern="1200" cap="none" spc="0" normalizeH="0" baseline="0" noProof="0" dirty="0">
                <a:ln>
                  <a:noFill/>
                </a:ln>
                <a:solidFill>
                  <a:srgbClr val="0000CC"/>
                </a:solidFill>
                <a:effectLst/>
                <a:uLnTx/>
                <a:uFillTx/>
                <a:latin typeface="等线" panose="02010600030101010101" charset="-122"/>
                <a:ea typeface="楷体_GB2312" panose="02010609030101010101"/>
                <a:cs typeface="+mn-cs"/>
              </a:rPr>
              <a:t>对匹配成功的规则，按照某种策略从中选出一条规则执行。</a:t>
            </a:r>
            <a:endParaRPr kumimoji="0" lang="zh-CN" altLang="en-US" sz="2000" b="0" i="0" u="none" strike="noStrike" kern="1200" cap="none" spc="0" normalizeH="0" baseline="0" noProof="0" dirty="0">
              <a:ln>
                <a:noFill/>
              </a:ln>
              <a:solidFill>
                <a:srgbClr val="0000CC"/>
              </a:solidFill>
              <a:effectLst/>
              <a:uLnTx/>
              <a:uFillTx/>
              <a:latin typeface="等线" panose="02010600030101010101" charset="-122"/>
              <a:ea typeface="楷体_GB2312" panose="02010609030101010101"/>
              <a:cs typeface="+mn-cs"/>
            </a:endParaRPr>
          </a:p>
          <a:p>
            <a:pPr marL="0" marR="5080"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rgbClr val="006300"/>
                </a:solidFill>
                <a:effectLst/>
                <a:uLnTx/>
                <a:uFillTx/>
                <a:latin typeface="等线" panose="02010600030101010101" charset="-122"/>
                <a:ea typeface="楷体_GB2312" panose="02010609030101010101"/>
                <a:cs typeface="+mn-cs"/>
              </a:rPr>
              <a:t>执行操作：</a:t>
            </a:r>
            <a:r>
              <a:rPr kumimoji="0" lang="zh-CN" altLang="en-US" sz="2000" b="0" i="0" u="none" strike="noStrike" kern="1200" cap="none" spc="0" normalizeH="0" baseline="0" noProof="0" dirty="0">
                <a:ln>
                  <a:noFill/>
                </a:ln>
                <a:solidFill>
                  <a:srgbClr val="0000CC"/>
                </a:solidFill>
                <a:effectLst/>
                <a:uLnTx/>
                <a:uFillTx/>
                <a:latin typeface="等线" panose="02010600030101010101" charset="-122"/>
                <a:ea typeface="楷体_GB2312" panose="02010609030101010101"/>
                <a:cs typeface="+mn-cs"/>
              </a:rPr>
              <a:t>对所执行的规则，若其后件为一个或多个结论，则把这些结论加入综合数据库；若其后件为一个或多个操作时，执行这些操作。</a:t>
            </a:r>
            <a:endParaRPr kumimoji="0" lang="zh-CN" altLang="en-US" sz="2000" b="0" i="0" u="none" strike="noStrike" kern="1200" cap="none" spc="0" normalizeH="0" baseline="0" noProof="0" dirty="0">
              <a:ln>
                <a:noFill/>
              </a:ln>
              <a:solidFill>
                <a:srgbClr val="0000CC"/>
              </a:solidFill>
              <a:effectLst/>
              <a:uLnTx/>
              <a:uFillTx/>
              <a:latin typeface="等线" panose="02010600030101010101" charset="-122"/>
              <a:ea typeface="楷体_GB2312" panose="02010609030101010101"/>
              <a:cs typeface="+mn-cs"/>
            </a:endParaRPr>
          </a:p>
          <a:p>
            <a:pPr marL="0" marR="12700"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rgbClr val="006300"/>
                </a:solidFill>
                <a:effectLst/>
                <a:uLnTx/>
                <a:uFillTx/>
                <a:latin typeface="等线" panose="02010600030101010101" charset="-122"/>
                <a:ea typeface="楷体_GB2312" panose="02010609030101010101"/>
                <a:cs typeface="+mn-cs"/>
              </a:rPr>
              <a:t>终止推理：</a:t>
            </a:r>
            <a:r>
              <a:rPr kumimoji="0" lang="zh-CN" altLang="en-US" sz="2000" b="0" i="0" u="none" strike="noStrike" kern="1200" cap="none" spc="0" normalizeH="0" baseline="0" noProof="0" dirty="0">
                <a:ln>
                  <a:noFill/>
                </a:ln>
                <a:solidFill>
                  <a:srgbClr val="0000CC"/>
                </a:solidFill>
                <a:effectLst/>
                <a:uLnTx/>
                <a:uFillTx/>
                <a:latin typeface="等线" panose="02010600030101010101" charset="-122"/>
                <a:ea typeface="楷体_GB2312" panose="02010609030101010101"/>
                <a:cs typeface="+mn-cs"/>
              </a:rPr>
              <a:t>检查综合数据库中是否包含有目标，若有，则停止推理。</a:t>
            </a:r>
            <a:endParaRPr kumimoji="0" lang="zh-CN" altLang="en-US" sz="2000" b="0" i="0" u="none" strike="noStrike" kern="1200" cap="none" spc="0" normalizeH="0" baseline="0" noProof="0" dirty="0">
              <a:ln>
                <a:noFill/>
              </a:ln>
              <a:solidFill>
                <a:srgbClr val="0000CC"/>
              </a:solidFill>
              <a:effectLst/>
              <a:uLnTx/>
              <a:uFillTx/>
              <a:latin typeface="等线" panose="02010600030101010101" charset="-122"/>
              <a:ea typeface="楷体_GB2312" panose="02010609030101010101"/>
              <a:cs typeface="+mn-cs"/>
            </a:endParaRPr>
          </a:p>
          <a:p>
            <a:pPr marL="0" marR="5080"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rgbClr val="006300"/>
                </a:solidFill>
                <a:effectLst/>
                <a:uLnTx/>
                <a:uFillTx/>
                <a:latin typeface="等线" panose="02010600030101010101" charset="-122"/>
                <a:ea typeface="楷体_GB2312" panose="02010609030101010101"/>
                <a:cs typeface="+mn-cs"/>
              </a:rPr>
              <a:t>路径解释：</a:t>
            </a:r>
            <a:r>
              <a:rPr kumimoji="0" lang="zh-CN" altLang="en-US" sz="2000" b="0" i="0" u="none" strike="noStrike" kern="1200" cap="none" spc="0" normalizeH="0" baseline="0" noProof="0" dirty="0">
                <a:ln>
                  <a:noFill/>
                </a:ln>
                <a:solidFill>
                  <a:srgbClr val="0000CC"/>
                </a:solidFill>
                <a:effectLst/>
                <a:uLnTx/>
                <a:uFillTx/>
                <a:latin typeface="等线" panose="02010600030101010101" charset="-122"/>
                <a:ea typeface="楷体_GB2312" panose="02010609030101010101"/>
                <a:cs typeface="+mn-cs"/>
              </a:rPr>
              <a:t>在问题求解过程中，</a:t>
            </a:r>
            <a:r>
              <a:rPr kumimoji="0" lang="zh-CN" altLang="en-US" sz="2000" b="0" i="0" u="sng" strike="noStrike" kern="1200" cap="none" spc="0" normalizeH="0" baseline="0" noProof="0" dirty="0">
                <a:ln>
                  <a:noFill/>
                </a:ln>
                <a:solidFill>
                  <a:srgbClr val="0000CC"/>
                </a:solidFill>
                <a:effectLst/>
                <a:uLnTx/>
                <a:uFillTx/>
                <a:latin typeface="等线" panose="02010600030101010101" charset="-122"/>
                <a:ea typeface="楷体_GB2312" panose="02010609030101010101"/>
                <a:cs typeface="+mn-cs"/>
              </a:rPr>
              <a:t>记住应用过的规则序列，以便最终能够给出问题的解的路径。 </a:t>
            </a:r>
            <a:endParaRPr kumimoji="0" lang="zh-CN" altLang="en-US" sz="2000" b="0" i="0" u="sng"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pic>
        <p:nvPicPr>
          <p:cNvPr id="5" name="图片 4"/>
          <p:cNvPicPr>
            <a:picLocks noChangeAspect="1"/>
          </p:cNvPicPr>
          <p:nvPr/>
        </p:nvPicPr>
        <p:blipFill>
          <a:blip r:embed="rId1"/>
          <a:stretch>
            <a:fillRect/>
          </a:stretch>
        </p:blipFill>
        <p:spPr>
          <a:xfrm>
            <a:off x="6888018" y="168562"/>
            <a:ext cx="4504249" cy="1960482"/>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fld id="{9D61E603-9E69-4AE6-88A9-9518F28124B7}" type="slidenum">
              <a:rPr kumimoji="0" lang="en-US" altLang="zh-CN" sz="1800" b="0" i="0" u="none" strike="noStrike" kern="0" cap="none" spc="0" normalizeH="0" baseline="0" noProof="0">
                <a:ln>
                  <a:noFill/>
                </a:ln>
                <a:solidFill>
                  <a:sysClr val="windowText" lastClr="000000"/>
                </a:solidFill>
                <a:effectLst/>
                <a:uLnTx/>
                <a:uFillTx/>
                <a:latin typeface="等线" panose="02010600030101010101" charset="-122"/>
                <a:ea typeface="等线" panose="02010600030101010101" charset="-122"/>
                <a:cs typeface="+mn-cs"/>
              </a:rPr>
            </a:fld>
            <a:endParaRPr kumimoji="0" lang="en-US" altLang="zh-CN" sz="1800" b="0" i="0" u="none" strike="noStrike" kern="0" cap="none" spc="0" normalizeH="0" baseline="0" noProof="0">
              <a:ln>
                <a:noFill/>
              </a:ln>
              <a:solidFill>
                <a:sysClr val="windowText" lastClr="000000"/>
              </a:solidFill>
              <a:effectLst/>
              <a:uLnTx/>
              <a:uFillTx/>
              <a:latin typeface="等线" panose="02010600030101010101" charset="-122"/>
              <a:ea typeface="等线" panose="02010600030101010101" charset="-122"/>
              <a:cs typeface="+mn-cs"/>
            </a:endParaRPr>
          </a:p>
        </p:txBody>
      </p:sp>
      <p:sp>
        <p:nvSpPr>
          <p:cNvPr id="211979" name="Rectangle 11"/>
          <p:cNvSpPr>
            <a:spLocks noGrp="1"/>
          </p:cNvSpPr>
          <p:nvPr>
            <p:ph type="title"/>
          </p:nvPr>
        </p:nvSpPr>
        <p:spPr>
          <a:xfrm>
            <a:off x="1847850" y="549275"/>
            <a:ext cx="8229600" cy="649288"/>
          </a:xfrm>
        </p:spPr>
        <p:txBody>
          <a:bodyPr/>
          <a:lstStyle/>
          <a:p>
            <a:r>
              <a:rPr lang="en-US" altLang="zh-CN"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2.3.3 </a:t>
            </a: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产生式系统的运行过程</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grpSp>
        <p:nvGrpSpPr>
          <p:cNvPr id="211983" name="Group 15"/>
          <p:cNvGrpSpPr/>
          <p:nvPr/>
        </p:nvGrpSpPr>
        <p:grpSpPr bwMode="auto">
          <a:xfrm>
            <a:off x="2782888" y="1277938"/>
            <a:ext cx="6019800" cy="4273550"/>
            <a:chOff x="476" y="783"/>
            <a:chExt cx="3792" cy="2692"/>
          </a:xfrm>
        </p:grpSpPr>
        <p:sp>
          <p:nvSpPr>
            <p:cNvPr id="211980" name="Text Box 12"/>
            <p:cNvSpPr txBox="1">
              <a:spLocks noChangeArrowheads="1"/>
            </p:cNvSpPr>
            <p:nvPr/>
          </p:nvSpPr>
          <p:spPr bwMode="auto">
            <a:xfrm>
              <a:off x="1193" y="783"/>
              <a:ext cx="2701" cy="252"/>
            </a:xfrm>
            <a:prstGeom prst="rect">
              <a:avLst/>
            </a:prstGeom>
            <a:solidFill>
              <a:schemeClr val="bg1"/>
            </a:solidFill>
            <a:ln w="2857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1" i="0" u="none" strike="noStrike" kern="0" cap="none" spc="0" normalizeH="0" baseline="0" noProof="0">
                  <a:ln>
                    <a:noFill/>
                  </a:ln>
                  <a:solidFill>
                    <a:sysClr val="windowText" lastClr="000000"/>
                  </a:solidFill>
                  <a:effectLst/>
                  <a:uLnTx/>
                  <a:uFillTx/>
                  <a:latin typeface="等线" panose="02010600030101010101" charset="-122"/>
                  <a:ea typeface="等线" panose="02010600030101010101" charset="-122"/>
                  <a:cs typeface="+mn-cs"/>
                </a:rPr>
                <a:t>外部输入的初始事实放入综合数据库</a:t>
              </a:r>
              <a:endParaRPr kumimoji="0" lang="zh-CN" altLang="en-US" sz="2000" b="1" i="0" u="none" strike="noStrike" kern="0" cap="none" spc="0" normalizeH="0" baseline="0" noProof="0">
                <a:ln>
                  <a:noFill/>
                </a:ln>
                <a:solidFill>
                  <a:sysClr val="windowText" lastClr="000000"/>
                </a:solidFill>
                <a:effectLst/>
                <a:uLnTx/>
                <a:uFillTx/>
                <a:latin typeface="等线" panose="02010600030101010101" charset="-122"/>
                <a:ea typeface="等线" panose="02010600030101010101" charset="-122"/>
                <a:cs typeface="+mn-cs"/>
              </a:endParaRPr>
            </a:p>
          </p:txBody>
        </p:sp>
        <p:pic>
          <p:nvPicPr>
            <p:cNvPr id="211982" name="Picture 14" descr="6-2"/>
            <p:cNvPicPr>
              <a:picLocks noChangeAspect="1" noChangeArrowheads="1"/>
            </p:cNvPicPr>
            <p:nvPr/>
          </p:nvPicPr>
          <p:blipFill>
            <a:blip r:embed="rId1">
              <a:extLst>
                <a:ext uri="{BEBA8EAE-BF5A-486C-A8C5-ECC9F3942E4B}">
                  <a14:imgProps xmlns:a14="http://schemas.microsoft.com/office/drawing/2010/main">
                    <a14:imgLayer r:embed="rId2">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476" y="1073"/>
              <a:ext cx="3792" cy="2402"/>
            </a:xfrm>
            <a:prstGeom prst="rect">
              <a:avLst/>
            </a:prstGeom>
            <a:noFill/>
            <a:extLst>
              <a:ext uri="{909E8E84-426E-40DD-AFC4-6F175D3DCCD1}">
                <a14:hiddenFill xmlns:a14="http://schemas.microsoft.com/office/drawing/2010/main">
                  <a:solidFill>
                    <a:srgbClr val="FFFFFF"/>
                  </a:solidFill>
                </a14:hiddenFill>
              </a:ext>
            </a:extLst>
          </p:spPr>
        </p:pic>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灯片编号占位符 3"/>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fld id="{6EFFFBA2-E90F-4FF0-943E-BEC47E8C5D8A}" type="slidenum">
              <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215071" name="Rectangle 31"/>
          <p:cNvSpPr>
            <a:spLocks noGrp="1"/>
          </p:cNvSpPr>
          <p:nvPr>
            <p:ph type="title"/>
          </p:nvPr>
        </p:nvSpPr>
        <p:spPr>
          <a:xfrm>
            <a:off x="667979" y="306082"/>
            <a:ext cx="8229600" cy="649287"/>
          </a:xfrm>
        </p:spPr>
        <p:txBody>
          <a:bodyPr/>
          <a:lstStyle/>
          <a:p>
            <a:r>
              <a:rPr kumimoji="1" lang="en-US" altLang="zh-CN" sz="3200" dirty="0">
                <a:solidFill>
                  <a:srgbClr val="009900"/>
                </a:solidFill>
                <a:ea typeface="黑体" panose="02010609060101010101" pitchFamily="49" charset="-122"/>
              </a:rPr>
              <a:t>【</a:t>
            </a:r>
            <a:r>
              <a:rPr kumimoji="1" lang="zh-CN" altLang="en-US" sz="3200" dirty="0">
                <a:solidFill>
                  <a:srgbClr val="009900"/>
                </a:solidFill>
                <a:ea typeface="黑体" panose="02010609060101010101" pitchFamily="49" charset="-122"/>
              </a:rPr>
              <a:t>产生式系统应用举例</a:t>
            </a:r>
            <a:r>
              <a:rPr kumimoji="1" lang="en-US" altLang="zh-CN" sz="3200" dirty="0">
                <a:solidFill>
                  <a:srgbClr val="009900"/>
                </a:solidFill>
                <a:ea typeface="黑体" panose="02010609060101010101" pitchFamily="49" charset="-122"/>
              </a:rPr>
              <a:t>】</a:t>
            </a:r>
            <a:endParaRPr kumimoji="1" lang="en-US" altLang="zh-CN" sz="3200" dirty="0">
              <a:solidFill>
                <a:srgbClr val="009900"/>
              </a:solidFill>
              <a:ea typeface="黑体" panose="02010609060101010101" pitchFamily="49" charset="-122"/>
            </a:endParaRPr>
          </a:p>
        </p:txBody>
      </p:sp>
      <p:sp>
        <p:nvSpPr>
          <p:cNvPr id="2" name="矩形 1"/>
          <p:cNvSpPr/>
          <p:nvPr/>
        </p:nvSpPr>
        <p:spPr>
          <a:xfrm>
            <a:off x="1406012" y="1222786"/>
            <a:ext cx="9261987" cy="255454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rgbClr val="C00000"/>
                </a:solidFill>
                <a:effectLst/>
                <a:uLnTx/>
                <a:uFillTx/>
                <a:latin typeface="等线" panose="02010600030101010101" charset="-122"/>
                <a:ea typeface="等线" panose="02010600030101010101" charset="-122"/>
                <a:cs typeface="+mn-cs"/>
              </a:rPr>
              <a:t>例</a:t>
            </a:r>
            <a:r>
              <a:rPr kumimoji="0" lang="en-US" altLang="zh-CN" sz="2000" b="0" i="0" u="none" strike="noStrike" kern="1200" cap="none" spc="0" normalizeH="0" baseline="0" noProof="0" dirty="0">
                <a:ln>
                  <a:noFill/>
                </a:ln>
                <a:solidFill>
                  <a:srgbClr val="C00000"/>
                </a:solidFill>
                <a:effectLst/>
                <a:uLnTx/>
                <a:uFillTx/>
                <a:latin typeface="等线" panose="02010600030101010101" charset="-122"/>
                <a:ea typeface="等线" panose="02010600030101010101" charset="-122"/>
                <a:cs typeface="+mn-cs"/>
              </a:rPr>
              <a:t>1:</a:t>
            </a:r>
            <a:r>
              <a:rPr kumimoji="0" lang="zh-CN" altLang="en-US" sz="2000" b="0" i="0" u="none" strike="noStrike" kern="1200" cap="none" spc="0" normalizeH="0" baseline="0" noProof="0" dirty="0">
                <a:ln>
                  <a:noFill/>
                </a:ln>
                <a:solidFill>
                  <a:srgbClr val="2926A3"/>
                </a:solidFill>
                <a:effectLst/>
                <a:uLnTx/>
                <a:uFillTx/>
                <a:latin typeface="HiddenHorzOCR"/>
                <a:ea typeface="等线" panose="02010600030101010101" charset="-122"/>
                <a:cs typeface="+mn-cs"/>
              </a:rPr>
              <a:t>设有以下两条规则</a:t>
            </a:r>
            <a:endParaRPr kumimoji="0" lang="zh-CN" altLang="en-US" sz="2000" b="0" i="0" u="none" strike="noStrike" kern="1200" cap="none" spc="0" normalizeH="0" baseline="0" noProof="0" dirty="0">
              <a:ln>
                <a:noFill/>
              </a:ln>
              <a:solidFill>
                <a:srgbClr val="2926A3"/>
              </a:solidFill>
              <a:effectLst/>
              <a:uLnTx/>
              <a:uFillTx/>
              <a:latin typeface="HiddenHorzOCR"/>
              <a:ea typeface="等线" panose="02010600030101010101"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000" b="0" i="1"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charset="-122"/>
                <a:cs typeface="+mn-cs"/>
              </a:rPr>
              <a:t>r </a:t>
            </a:r>
            <a:r>
              <a:rPr kumimoji="0" lang="en-US" altLang="zh-CN" sz="1400" b="0" i="1"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charset="-122"/>
                <a:cs typeface="+mn-cs"/>
              </a:rPr>
              <a:t>1: </a:t>
            </a:r>
            <a:r>
              <a:rPr kumimoji="0" lang="en-US" altLang="zh-CN" sz="2000" b="0" i="0" u="none" strike="noStrike" kern="1200" cap="none" spc="0" normalizeH="0" baseline="0" noProof="0" dirty="0">
                <a:ln>
                  <a:noFill/>
                </a:ln>
                <a:solidFill>
                  <a:prstClr val="black"/>
                </a:solidFill>
                <a:effectLst/>
                <a:uLnTx/>
                <a:uFillTx/>
                <a:latin typeface="HiddenHorzOCR"/>
                <a:ea typeface="等线" panose="02010600030101010101" charset="-122"/>
                <a:cs typeface="+mn-cs"/>
              </a:rPr>
              <a:t>IF </a:t>
            </a:r>
            <a:r>
              <a:rPr kumimoji="0" lang="zh-CN" altLang="en-US" sz="2000" b="0" i="0" u="none" strike="noStrike" kern="1200" cap="none" spc="0" normalizeH="0" baseline="0" noProof="0" dirty="0">
                <a:ln>
                  <a:noFill/>
                </a:ln>
                <a:solidFill>
                  <a:prstClr val="black"/>
                </a:solidFill>
                <a:effectLst/>
                <a:uLnTx/>
                <a:uFillTx/>
                <a:latin typeface="HiddenHorzOCR"/>
                <a:ea typeface="等线" panose="02010600030101010101" charset="-122"/>
                <a:cs typeface="+mn-cs"/>
              </a:rPr>
              <a:t>动物有羽毛</a:t>
            </a:r>
            <a:r>
              <a:rPr kumimoji="0" lang="en-US" altLang="zh-CN" sz="2000" b="0" i="0" u="none" strike="noStrike" kern="1200" cap="none" spc="0" normalizeH="0" baseline="0" noProof="0" dirty="0">
                <a:ln>
                  <a:noFill/>
                </a:ln>
                <a:solidFill>
                  <a:prstClr val="black"/>
                </a:solidFill>
                <a:effectLst/>
                <a:uLnTx/>
                <a:uFillTx/>
                <a:latin typeface="HiddenHorzOCR"/>
                <a:ea typeface="等线" panose="02010600030101010101" charset="-122"/>
                <a:cs typeface="+mn-cs"/>
              </a:rPr>
              <a:t>THEN </a:t>
            </a:r>
            <a:r>
              <a:rPr kumimoji="0" lang="zh-CN" altLang="en-US" sz="2000" b="0" i="0" u="none" strike="noStrike" kern="1200" cap="none" spc="0" normalizeH="0" baseline="0" noProof="0" dirty="0">
                <a:ln>
                  <a:noFill/>
                </a:ln>
                <a:solidFill>
                  <a:prstClr val="black"/>
                </a:solidFill>
                <a:effectLst/>
                <a:uLnTx/>
                <a:uFillTx/>
                <a:latin typeface="HiddenHorzOCR"/>
                <a:ea typeface="等线" panose="02010600030101010101" charset="-122"/>
                <a:cs typeface="+mn-cs"/>
              </a:rPr>
              <a:t>动物是鸟</a:t>
            </a:r>
            <a:endParaRPr kumimoji="0" lang="zh-CN" altLang="en-US" sz="2000" b="0" i="0" u="none" strike="noStrike" kern="1200" cap="none" spc="0" normalizeH="0" baseline="0" noProof="0" dirty="0">
              <a:ln>
                <a:noFill/>
              </a:ln>
              <a:solidFill>
                <a:prstClr val="black"/>
              </a:solidFill>
              <a:effectLst/>
              <a:uLnTx/>
              <a:uFillTx/>
              <a:latin typeface="HiddenHorzOCR"/>
              <a:ea typeface="等线" panose="02010600030101010101"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000" b="0" i="1"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charset="-122"/>
                <a:cs typeface="+mn-cs"/>
              </a:rPr>
              <a:t>r </a:t>
            </a:r>
            <a:r>
              <a:rPr kumimoji="0" lang="en-US" altLang="zh-CN" sz="1600" b="0" i="1"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charset="-122"/>
                <a:cs typeface="+mn-cs"/>
              </a:rPr>
              <a:t>2: </a:t>
            </a:r>
            <a:r>
              <a:rPr kumimoji="0" lang="en-US" altLang="zh-CN" sz="2000" b="0" i="0" u="none" strike="noStrike" kern="1200" cap="none" spc="0" normalizeH="0" baseline="0" noProof="0" dirty="0">
                <a:ln>
                  <a:noFill/>
                </a:ln>
                <a:solidFill>
                  <a:prstClr val="black"/>
                </a:solidFill>
                <a:effectLst/>
                <a:uLnTx/>
                <a:uFillTx/>
                <a:latin typeface="HiddenHorzOCR"/>
                <a:ea typeface="等线" panose="02010600030101010101" charset="-122"/>
                <a:cs typeface="+mn-cs"/>
              </a:rPr>
              <a:t>IF </a:t>
            </a:r>
            <a:r>
              <a:rPr kumimoji="0" lang="zh-CN" altLang="en-US" sz="2000" b="0" i="0" u="none" strike="noStrike" kern="1200" cap="none" spc="0" normalizeH="0" baseline="0" noProof="0" dirty="0">
                <a:ln>
                  <a:noFill/>
                </a:ln>
                <a:solidFill>
                  <a:prstClr val="black"/>
                </a:solidFill>
                <a:effectLst/>
                <a:uLnTx/>
                <a:uFillTx/>
                <a:latin typeface="HiddenHorzOCR"/>
                <a:ea typeface="等线" panose="02010600030101010101" charset="-122"/>
                <a:cs typeface="+mn-cs"/>
              </a:rPr>
              <a:t>动物是鸟</a:t>
            </a:r>
            <a:r>
              <a:rPr kumimoji="0" lang="en-US" altLang="zh-CN" sz="2000" b="0" i="0" u="none" strike="noStrike" kern="1200" cap="none" spc="0" normalizeH="0" baseline="0" noProof="0" dirty="0">
                <a:ln>
                  <a:noFill/>
                </a:ln>
                <a:solidFill>
                  <a:prstClr val="black"/>
                </a:solidFill>
                <a:effectLst/>
                <a:uLnTx/>
                <a:uFillTx/>
                <a:latin typeface="HiddenHorzOCR"/>
                <a:ea typeface="等线" panose="02010600030101010101" charset="-122"/>
                <a:cs typeface="+mn-cs"/>
              </a:rPr>
              <a:t>AND </a:t>
            </a:r>
            <a:r>
              <a:rPr kumimoji="0" lang="zh-CN" altLang="en-US" sz="2000" b="0" i="0" u="none" strike="noStrike" kern="1200" cap="none" spc="0" normalizeH="0" baseline="0" noProof="0" dirty="0">
                <a:ln>
                  <a:noFill/>
                </a:ln>
                <a:solidFill>
                  <a:prstClr val="black"/>
                </a:solidFill>
                <a:effectLst/>
                <a:uLnTx/>
                <a:uFillTx/>
                <a:latin typeface="HiddenHorzOCR"/>
                <a:ea typeface="等线" panose="02010600030101010101" charset="-122"/>
                <a:cs typeface="+mn-cs"/>
              </a:rPr>
              <a:t>动物善飞</a:t>
            </a:r>
            <a:r>
              <a:rPr kumimoji="0" lang="en-US" altLang="zh-CN" sz="2000" b="0" i="0" u="none" strike="noStrike" kern="1200" cap="none" spc="0" normalizeH="0" baseline="0" noProof="0" dirty="0">
                <a:ln>
                  <a:noFill/>
                </a:ln>
                <a:solidFill>
                  <a:prstClr val="black"/>
                </a:solidFill>
                <a:effectLst/>
                <a:uLnTx/>
                <a:uFillTx/>
                <a:latin typeface="HiddenHorzOCR"/>
                <a:ea typeface="等线" panose="02010600030101010101" charset="-122"/>
                <a:cs typeface="+mn-cs"/>
              </a:rPr>
              <a:t>THEN </a:t>
            </a:r>
            <a:r>
              <a:rPr kumimoji="0" lang="zh-CN" altLang="en-US" sz="2000" b="0" i="0" u="none" strike="noStrike" kern="1200" cap="none" spc="0" normalizeH="0" baseline="0" noProof="0" dirty="0">
                <a:ln>
                  <a:noFill/>
                </a:ln>
                <a:solidFill>
                  <a:prstClr val="black"/>
                </a:solidFill>
                <a:effectLst/>
                <a:uLnTx/>
                <a:uFillTx/>
                <a:latin typeface="HiddenHorzOCR"/>
                <a:ea typeface="等线" panose="02010600030101010101" charset="-122"/>
                <a:cs typeface="+mn-cs"/>
              </a:rPr>
              <a:t>动物是信天翁</a:t>
            </a:r>
            <a:endParaRPr kumimoji="0" lang="zh-CN" altLang="en-US" sz="2000" b="0" i="0" u="none" strike="noStrike" kern="1200" cap="none" spc="0" normalizeH="0" baseline="0" noProof="0" dirty="0">
              <a:ln>
                <a:noFill/>
              </a:ln>
              <a:solidFill>
                <a:prstClr val="black"/>
              </a:solidFill>
              <a:effectLst/>
              <a:uLnTx/>
              <a:uFillTx/>
              <a:latin typeface="HiddenHorzOCR"/>
              <a:ea typeface="等线" panose="02010600030101010101"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rgbClr val="2926A3"/>
                </a:solidFill>
                <a:effectLst/>
                <a:uLnTx/>
                <a:uFillTx/>
                <a:latin typeface="HiddenHorzOCR"/>
                <a:ea typeface="等线" panose="02010600030101010101" charset="-122"/>
                <a:cs typeface="+mn-cs"/>
              </a:rPr>
              <a:t>其中，</a:t>
            </a:r>
            <a:r>
              <a:rPr kumimoji="0" lang="en-US" altLang="zh-CN" sz="2000" b="0" i="1" u="none" strike="noStrike" kern="1200" cap="none" spc="0" normalizeH="0" baseline="0" noProof="0" dirty="0">
                <a:ln>
                  <a:noFill/>
                </a:ln>
                <a:solidFill>
                  <a:srgbClr val="1615A2"/>
                </a:solidFill>
                <a:effectLst/>
                <a:uLnTx/>
                <a:uFillTx/>
                <a:latin typeface="Arial" panose="020B0604020202020204" pitchFamily="34" charset="0"/>
                <a:ea typeface="等线" panose="02010600030101010101" charset="-122"/>
                <a:cs typeface="+mn-cs"/>
              </a:rPr>
              <a:t> r </a:t>
            </a:r>
            <a:r>
              <a:rPr kumimoji="0" lang="en-US" altLang="zh-CN" sz="1400" b="0" i="1" u="none" strike="noStrike" kern="1200" cap="none" spc="0" normalizeH="0" baseline="0" noProof="0" dirty="0">
                <a:ln>
                  <a:noFill/>
                </a:ln>
                <a:solidFill>
                  <a:srgbClr val="1615A2"/>
                </a:solidFill>
                <a:effectLst/>
                <a:uLnTx/>
                <a:uFillTx/>
                <a:latin typeface="Times New Roman" panose="02020603050405020304" pitchFamily="18" charset="0"/>
                <a:ea typeface="等线" panose="02010600030101010101" charset="-122"/>
                <a:cs typeface="+mn-cs"/>
              </a:rPr>
              <a:t>1</a:t>
            </a:r>
            <a:r>
              <a:rPr kumimoji="0" lang="zh-CN" altLang="en-US" sz="2000" b="0" i="0" u="none" strike="noStrike" kern="1200" cap="none" spc="0" normalizeH="0" baseline="0" noProof="0" dirty="0">
                <a:ln>
                  <a:noFill/>
                </a:ln>
                <a:solidFill>
                  <a:srgbClr val="2926A3"/>
                </a:solidFill>
                <a:effectLst/>
                <a:uLnTx/>
                <a:uFillTx/>
                <a:latin typeface="HiddenHorzOCR"/>
                <a:ea typeface="等线" panose="02010600030101010101" charset="-122"/>
                <a:cs typeface="+mn-cs"/>
              </a:rPr>
              <a:t>和</a:t>
            </a:r>
            <a:r>
              <a:rPr kumimoji="0" lang="en-US" altLang="zh-CN" sz="2000" b="0" i="1" u="none" strike="noStrike" kern="1200" cap="none" spc="0" normalizeH="0" baseline="0" noProof="0" dirty="0">
                <a:ln>
                  <a:noFill/>
                </a:ln>
                <a:solidFill>
                  <a:srgbClr val="1615A2"/>
                </a:solidFill>
                <a:effectLst/>
                <a:uLnTx/>
                <a:uFillTx/>
                <a:latin typeface="Arial" panose="020B0604020202020204" pitchFamily="34" charset="0"/>
                <a:ea typeface="等线" panose="02010600030101010101" charset="-122"/>
                <a:cs typeface="+mn-cs"/>
              </a:rPr>
              <a:t>r </a:t>
            </a:r>
            <a:r>
              <a:rPr kumimoji="0" lang="en-US" altLang="zh-CN" sz="1600" b="0" i="1" u="none" strike="noStrike" kern="1200" cap="none" spc="0" normalizeH="0" baseline="0" noProof="0" dirty="0">
                <a:ln>
                  <a:noFill/>
                </a:ln>
                <a:solidFill>
                  <a:srgbClr val="1615A2"/>
                </a:solidFill>
                <a:effectLst/>
                <a:uLnTx/>
                <a:uFillTx/>
                <a:latin typeface="Times New Roman" panose="02020603050405020304" pitchFamily="18" charset="0"/>
                <a:ea typeface="等线" panose="02010600030101010101" charset="-122"/>
                <a:cs typeface="+mn-cs"/>
              </a:rPr>
              <a:t>2</a:t>
            </a:r>
            <a:r>
              <a:rPr kumimoji="0" lang="zh-CN" altLang="en-US" sz="2000" b="0" i="0" u="none" strike="noStrike" kern="1200" cap="none" spc="0" normalizeH="0" baseline="0" noProof="0" dirty="0">
                <a:ln>
                  <a:noFill/>
                </a:ln>
                <a:solidFill>
                  <a:srgbClr val="2926A3"/>
                </a:solidFill>
                <a:effectLst/>
                <a:uLnTx/>
                <a:uFillTx/>
                <a:latin typeface="HiddenHorzOCR"/>
                <a:ea typeface="等线" panose="02010600030101010101" charset="-122"/>
                <a:cs typeface="+mn-cs"/>
              </a:rPr>
              <a:t>是上述两条规则在动物识别系统中的规则编号。</a:t>
            </a:r>
            <a:endParaRPr kumimoji="0" lang="en-US" altLang="zh-CN" sz="2000" b="0" i="0" u="none" strike="noStrike" kern="1200" cap="none" spc="0" normalizeH="0" baseline="0" noProof="0" dirty="0">
              <a:ln>
                <a:noFill/>
              </a:ln>
              <a:solidFill>
                <a:srgbClr val="2926A3"/>
              </a:solidFill>
              <a:effectLst/>
              <a:uLnTx/>
              <a:uFillTx/>
              <a:latin typeface="HiddenHorzOCR"/>
              <a:ea typeface="等线" panose="02010600030101010101"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zh-CN" sz="2000" b="0" i="0" u="none" strike="noStrike" kern="1200" cap="none" spc="0" normalizeH="0" baseline="0" noProof="0" dirty="0">
              <a:ln>
                <a:noFill/>
              </a:ln>
              <a:solidFill>
                <a:srgbClr val="2926A3"/>
              </a:solidFill>
              <a:effectLst/>
              <a:uLnTx/>
              <a:uFillTx/>
              <a:latin typeface="HiddenHorzOCR"/>
              <a:ea typeface="等线" panose="02010600030101010101"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rgbClr val="2926A3"/>
                </a:solidFill>
                <a:effectLst/>
                <a:uLnTx/>
                <a:uFillTx/>
                <a:latin typeface="HiddenHorzOCR"/>
                <a:ea typeface="等线" panose="02010600030101010101" charset="-122"/>
                <a:cs typeface="+mn-cs"/>
              </a:rPr>
              <a:t>假设已知有以下事实</a:t>
            </a:r>
            <a:r>
              <a:rPr kumimoji="0" lang="en-US" altLang="zh-CN" sz="2000" b="0" i="0" u="none" strike="noStrike" kern="1200" cap="none" spc="0" normalizeH="0" baseline="0" noProof="0" dirty="0">
                <a:ln>
                  <a:noFill/>
                </a:ln>
                <a:solidFill>
                  <a:srgbClr val="2926A3"/>
                </a:solidFill>
                <a:effectLst/>
                <a:uLnTx/>
                <a:uFillTx/>
                <a:latin typeface="HiddenHorzOCR"/>
                <a:ea typeface="等线" panose="02010600030101010101" charset="-122"/>
                <a:cs typeface="+mn-cs"/>
              </a:rPr>
              <a:t>:</a:t>
            </a:r>
            <a:endParaRPr kumimoji="0" lang="en-US" altLang="zh-CN" sz="2000" b="0" i="0" u="none" strike="noStrike" kern="1200" cap="none" spc="0" normalizeH="0" baseline="0" noProof="0" dirty="0">
              <a:ln>
                <a:noFill/>
              </a:ln>
              <a:solidFill>
                <a:srgbClr val="2926A3"/>
              </a:solidFill>
              <a:effectLst/>
              <a:uLnTx/>
              <a:uFillTx/>
              <a:latin typeface="HiddenHorzOCR"/>
              <a:ea typeface="等线" panose="02010600030101010101"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srgbClr val="2926A3"/>
                </a:solidFill>
                <a:effectLst/>
                <a:uLnTx/>
                <a:uFillTx/>
                <a:latin typeface="HiddenHorzOCR"/>
                <a:ea typeface="等线" panose="02010600030101010101" charset="-122"/>
                <a:cs typeface="+mn-cs"/>
              </a:rPr>
              <a:t>			</a:t>
            </a:r>
            <a:r>
              <a:rPr kumimoji="0" lang="zh-CN" altLang="en-US" sz="2000" b="0" i="0" u="none" strike="noStrike" kern="1200" cap="none" spc="0" normalizeH="0" baseline="0" noProof="0" dirty="0">
                <a:ln>
                  <a:noFill/>
                </a:ln>
                <a:solidFill>
                  <a:prstClr val="black"/>
                </a:solidFill>
                <a:effectLst/>
                <a:uLnTx/>
                <a:uFillTx/>
                <a:latin typeface="HiddenHorzOCR"/>
                <a:ea typeface="等线" panose="02010600030101010101" charset="-122"/>
                <a:cs typeface="+mn-cs"/>
              </a:rPr>
              <a:t>动物有羽毛，动物善飞</a:t>
            </a:r>
            <a:endParaRPr kumimoji="0" lang="zh-CN" altLang="en-US" sz="2000" b="0" i="0" u="none" strike="noStrike" kern="1200" cap="none" spc="0" normalizeH="0" baseline="0" noProof="0" dirty="0">
              <a:ln>
                <a:noFill/>
              </a:ln>
              <a:solidFill>
                <a:prstClr val="black"/>
              </a:solidFill>
              <a:effectLst/>
              <a:uLnTx/>
              <a:uFillTx/>
              <a:latin typeface="HiddenHorzOCR"/>
              <a:ea typeface="等线" panose="02010600030101010101"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rgbClr val="2926A3"/>
                </a:solidFill>
                <a:effectLst/>
                <a:uLnTx/>
                <a:uFillTx/>
                <a:latin typeface="HiddenHorzOCR"/>
                <a:ea typeface="等线" panose="02010600030101010101" charset="-122"/>
                <a:cs typeface="+mn-cs"/>
              </a:rPr>
              <a:t>求满足以上事实的动物是何种动物。</a:t>
            </a:r>
            <a:endParaRPr kumimoji="0" lang="zh-CN" altLang="en-US" sz="20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sp>
        <p:nvSpPr>
          <p:cNvPr id="3" name="矩形 2"/>
          <p:cNvSpPr/>
          <p:nvPr/>
        </p:nvSpPr>
        <p:spPr>
          <a:xfrm>
            <a:off x="1406011" y="4035789"/>
            <a:ext cx="5279923" cy="193899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rgbClr val="59293E"/>
                </a:solidFill>
                <a:effectLst/>
                <a:uLnTx/>
                <a:uFillTx/>
                <a:latin typeface="HiddenHorzOCR"/>
                <a:ea typeface="等线" panose="02010600030101010101" charset="-122"/>
                <a:cs typeface="+mn-cs"/>
              </a:rPr>
              <a:t>解</a:t>
            </a:r>
            <a:r>
              <a:rPr kumimoji="0" lang="en-US" altLang="zh-CN" sz="2000" b="0" i="0" u="none" strike="noStrike" kern="1200" cap="none" spc="0" normalizeH="0" baseline="0" noProof="0" dirty="0">
                <a:ln>
                  <a:noFill/>
                </a:ln>
                <a:solidFill>
                  <a:srgbClr val="59293E"/>
                </a:solidFill>
                <a:effectLst/>
                <a:uLnTx/>
                <a:uFillTx/>
                <a:latin typeface="HiddenHorzOCR"/>
                <a:ea typeface="等线" panose="02010600030101010101" charset="-122"/>
                <a:cs typeface="+mn-cs"/>
              </a:rPr>
              <a:t>: </a:t>
            </a:r>
            <a:r>
              <a:rPr kumimoji="0" lang="zh-CN" altLang="en-US" sz="2000" b="0" i="0" u="none" strike="noStrike" kern="1200" cap="none" spc="0" normalizeH="0" baseline="0" noProof="0" dirty="0">
                <a:ln>
                  <a:noFill/>
                </a:ln>
                <a:solidFill>
                  <a:srgbClr val="2926A3"/>
                </a:solidFill>
                <a:effectLst/>
                <a:uLnTx/>
                <a:uFillTx/>
                <a:latin typeface="HiddenHorzOCR"/>
                <a:ea typeface="等线" panose="02010600030101010101" charset="-122"/>
                <a:cs typeface="+mn-cs"/>
              </a:rPr>
              <a:t>由于已知事实</a:t>
            </a:r>
            <a:r>
              <a:rPr kumimoji="0" lang="en-US" altLang="zh-CN" sz="2000" b="0" i="0" u="none" strike="noStrike" kern="1200" cap="none" spc="0" normalizeH="0" baseline="0" noProof="0" dirty="0">
                <a:ln>
                  <a:noFill/>
                </a:ln>
                <a:solidFill>
                  <a:srgbClr val="2926A3"/>
                </a:solidFill>
                <a:effectLst/>
                <a:uLnTx/>
                <a:uFillTx/>
                <a:latin typeface="HiddenHorzOCR"/>
                <a:ea typeface="等线" panose="02010600030101010101" charset="-122"/>
                <a:cs typeface="+mn-cs"/>
              </a:rPr>
              <a:t>"</a:t>
            </a:r>
            <a:r>
              <a:rPr kumimoji="0" lang="zh-CN" altLang="en-US" sz="2000" b="0" i="0" u="none" strike="noStrike" kern="1200" cap="none" spc="0" normalizeH="0" baseline="0" noProof="0" dirty="0">
                <a:ln>
                  <a:noFill/>
                </a:ln>
                <a:solidFill>
                  <a:srgbClr val="2926A3"/>
                </a:solidFill>
                <a:effectLst/>
                <a:uLnTx/>
                <a:uFillTx/>
                <a:latin typeface="HiddenHorzOCR"/>
                <a:ea typeface="等线" panose="02010600030101010101" charset="-122"/>
                <a:cs typeface="+mn-cs"/>
              </a:rPr>
              <a:t>动物有羽毛</a:t>
            </a:r>
            <a:r>
              <a:rPr kumimoji="0" lang="en-US" altLang="zh-CN" sz="2000" b="0" i="0" u="none" strike="noStrike" kern="1200" cap="none" spc="0" normalizeH="0" baseline="0" noProof="0" dirty="0">
                <a:ln>
                  <a:noFill/>
                </a:ln>
                <a:solidFill>
                  <a:srgbClr val="2926A3"/>
                </a:solidFill>
                <a:effectLst/>
                <a:uLnTx/>
                <a:uFillTx/>
                <a:latin typeface="HiddenHorzOCR"/>
                <a:ea typeface="等线" panose="02010600030101010101" charset="-122"/>
                <a:cs typeface="+mn-cs"/>
              </a:rPr>
              <a:t>"</a:t>
            </a:r>
            <a:r>
              <a:rPr kumimoji="0" lang="zh-CN" altLang="en-US" sz="2000" b="0" i="0" u="none" strike="noStrike" kern="1200" cap="none" spc="0" normalizeH="0" baseline="0" noProof="0" dirty="0">
                <a:ln>
                  <a:noFill/>
                </a:ln>
                <a:solidFill>
                  <a:srgbClr val="2926A3"/>
                </a:solidFill>
                <a:effectLst/>
                <a:uLnTx/>
                <a:uFillTx/>
                <a:latin typeface="HiddenHorzOCR"/>
                <a:ea typeface="等线" panose="02010600030101010101" charset="-122"/>
                <a:cs typeface="+mn-cs"/>
              </a:rPr>
              <a:t>，即</a:t>
            </a:r>
            <a:r>
              <a:rPr kumimoji="0" lang="en-US" altLang="zh-CN" sz="2000" b="0" i="1"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charset="-122"/>
                <a:cs typeface="+mn-cs"/>
              </a:rPr>
              <a:t>r </a:t>
            </a:r>
            <a:r>
              <a:rPr kumimoji="0" lang="en-US" altLang="zh-CN" sz="1400" b="0" i="1"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charset="-122"/>
                <a:cs typeface="+mn-cs"/>
              </a:rPr>
              <a:t>1</a:t>
            </a:r>
            <a:r>
              <a:rPr kumimoji="0" lang="zh-CN" altLang="en-US" sz="2000" b="0" i="0" u="none" strike="noStrike" kern="1200" cap="none" spc="0" normalizeH="0" baseline="0" noProof="0" dirty="0">
                <a:ln>
                  <a:noFill/>
                </a:ln>
                <a:solidFill>
                  <a:srgbClr val="2926A3"/>
                </a:solidFill>
                <a:effectLst/>
                <a:uLnTx/>
                <a:uFillTx/>
                <a:latin typeface="HiddenHorzOCR"/>
                <a:ea typeface="等线" panose="02010600030101010101" charset="-122"/>
                <a:cs typeface="+mn-cs"/>
              </a:rPr>
              <a:t>的前提条件满足，因此</a:t>
            </a:r>
            <a:r>
              <a:rPr kumimoji="0" lang="en-US" altLang="zh-CN" sz="2000" b="0" i="1"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charset="-122"/>
                <a:cs typeface="+mn-cs"/>
              </a:rPr>
              <a:t>r </a:t>
            </a:r>
            <a:r>
              <a:rPr kumimoji="0" lang="en-US" altLang="zh-CN" sz="1400" b="0" i="1"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charset="-122"/>
                <a:cs typeface="+mn-cs"/>
              </a:rPr>
              <a:t>1</a:t>
            </a:r>
            <a:r>
              <a:rPr kumimoji="0" lang="zh-CN" altLang="en-US" sz="2000" b="0" i="0" u="none" strike="noStrike" kern="1200" cap="none" spc="0" normalizeH="0" baseline="0" noProof="0" dirty="0">
                <a:ln>
                  <a:noFill/>
                </a:ln>
                <a:solidFill>
                  <a:srgbClr val="2926A3"/>
                </a:solidFill>
                <a:effectLst/>
                <a:uLnTx/>
                <a:uFillTx/>
                <a:latin typeface="HiddenHorzOCR"/>
                <a:ea typeface="等线" panose="02010600030101010101" charset="-122"/>
                <a:cs typeface="+mn-cs"/>
              </a:rPr>
              <a:t>可用，承认的</a:t>
            </a:r>
            <a:r>
              <a:rPr kumimoji="0" lang="en-US" altLang="zh-CN" sz="2000" b="0" i="1"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charset="-122"/>
                <a:cs typeface="+mn-cs"/>
              </a:rPr>
              <a:t>r </a:t>
            </a:r>
            <a:r>
              <a:rPr kumimoji="0" lang="en-US" altLang="zh-CN" sz="1400" b="0" i="1"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charset="-122"/>
                <a:cs typeface="+mn-cs"/>
              </a:rPr>
              <a:t>1</a:t>
            </a:r>
            <a:r>
              <a:rPr kumimoji="0" lang="zh-CN" altLang="en-US" sz="2000" b="0" i="0" u="none" strike="noStrike" kern="1200" cap="none" spc="0" normalizeH="0" baseline="0" noProof="0" dirty="0">
                <a:ln>
                  <a:noFill/>
                </a:ln>
                <a:solidFill>
                  <a:srgbClr val="2926A3"/>
                </a:solidFill>
                <a:effectLst/>
                <a:uLnTx/>
                <a:uFillTx/>
                <a:latin typeface="HiddenHorzOCR"/>
                <a:ea typeface="等线" panose="02010600030101010101" charset="-122"/>
                <a:cs typeface="+mn-cs"/>
              </a:rPr>
              <a:t>结论，</a:t>
            </a:r>
            <a:endParaRPr kumimoji="0" lang="zh-CN" altLang="en-US" sz="2000" b="0" i="0" u="none" strike="noStrike" kern="1200" cap="none" spc="0" normalizeH="0" baseline="0" noProof="0" dirty="0">
              <a:ln>
                <a:noFill/>
              </a:ln>
              <a:solidFill>
                <a:srgbClr val="2926A3"/>
              </a:solidFill>
              <a:effectLst/>
              <a:uLnTx/>
              <a:uFillTx/>
              <a:latin typeface="HiddenHorzOCR"/>
              <a:ea typeface="等线" panose="02010600030101010101"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rgbClr val="1615A2"/>
                </a:solidFill>
                <a:effectLst/>
                <a:uLnTx/>
                <a:uFillTx/>
                <a:latin typeface="HiddenHorzOCR"/>
                <a:ea typeface="等线" panose="02010600030101010101" charset="-122"/>
                <a:cs typeface="+mn-cs"/>
              </a:rPr>
              <a:t>即推出新的事实</a:t>
            </a:r>
            <a:r>
              <a:rPr kumimoji="0" lang="en-US" altLang="zh-CN" sz="2000" b="0" i="0" u="none" strike="noStrike" kern="1200" cap="none" spc="0" normalizeH="0" baseline="0" noProof="0" dirty="0">
                <a:ln>
                  <a:noFill/>
                </a:ln>
                <a:solidFill>
                  <a:srgbClr val="1615A2"/>
                </a:solidFill>
                <a:effectLst/>
                <a:uLnTx/>
                <a:uFillTx/>
                <a:latin typeface="HiddenHorzOCR"/>
                <a:ea typeface="等线" panose="02010600030101010101" charset="-122"/>
                <a:cs typeface="+mn-cs"/>
              </a:rPr>
              <a:t>"</a:t>
            </a:r>
            <a:r>
              <a:rPr kumimoji="0" lang="zh-CN" altLang="en-US" sz="2000" b="0" i="0" u="none" strike="noStrike" kern="1200" cap="none" spc="0" normalizeH="0" baseline="0" noProof="0" dirty="0">
                <a:ln>
                  <a:noFill/>
                </a:ln>
                <a:solidFill>
                  <a:srgbClr val="1615A2"/>
                </a:solidFill>
                <a:effectLst/>
                <a:uLnTx/>
                <a:uFillTx/>
                <a:latin typeface="HiddenHorzOCR"/>
                <a:ea typeface="等线" panose="02010600030101010101" charset="-122"/>
                <a:cs typeface="+mn-cs"/>
              </a:rPr>
              <a:t>动物是鸟</a:t>
            </a:r>
            <a:r>
              <a:rPr kumimoji="0" lang="en-US" altLang="zh-CN" sz="2000" b="0" i="0" u="none" strike="noStrike" kern="1200" cap="none" spc="0" normalizeH="0" baseline="0" noProof="0" dirty="0">
                <a:ln>
                  <a:noFill/>
                </a:ln>
                <a:solidFill>
                  <a:srgbClr val="1615A2"/>
                </a:solidFill>
                <a:effectLst/>
                <a:uLnTx/>
                <a:uFillTx/>
                <a:latin typeface="HiddenHorzOCR"/>
                <a:ea typeface="等线" panose="02010600030101010101" charset="-122"/>
                <a:cs typeface="+mn-cs"/>
              </a:rPr>
              <a:t>"</a:t>
            </a:r>
            <a:r>
              <a:rPr kumimoji="0" lang="zh-CN" altLang="en-US" sz="2000" b="0" i="0" u="none" strike="noStrike" kern="1200" cap="none" spc="0" normalizeH="0" baseline="0" noProof="0" dirty="0">
                <a:ln>
                  <a:noFill/>
                </a:ln>
                <a:solidFill>
                  <a:srgbClr val="454596"/>
                </a:solidFill>
                <a:effectLst/>
                <a:uLnTx/>
                <a:uFillTx/>
                <a:latin typeface="HiddenHorzOCR"/>
                <a:ea typeface="等线" panose="02010600030101010101" charset="-122"/>
                <a:cs typeface="+mn-cs"/>
              </a:rPr>
              <a:t>。</a:t>
            </a:r>
            <a:r>
              <a:rPr kumimoji="0" lang="zh-CN" altLang="en-US" sz="2000" b="0" i="0" u="none" strike="noStrike" kern="1200" cap="none" spc="0" normalizeH="0" baseline="0" noProof="0" dirty="0">
                <a:ln>
                  <a:noFill/>
                </a:ln>
                <a:solidFill>
                  <a:srgbClr val="2926A3"/>
                </a:solidFill>
                <a:effectLst/>
                <a:uLnTx/>
                <a:uFillTx/>
                <a:latin typeface="HiddenHorzOCR"/>
                <a:ea typeface="等线" panose="02010600030101010101" charset="-122"/>
                <a:cs typeface="+mn-cs"/>
              </a:rPr>
              <a:t>此时， </a:t>
            </a:r>
            <a:r>
              <a:rPr kumimoji="0" lang="en-US" altLang="zh-CN" sz="2000" b="0" i="1"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charset="-122"/>
                <a:cs typeface="+mn-cs"/>
              </a:rPr>
              <a:t>r </a:t>
            </a:r>
            <a:r>
              <a:rPr kumimoji="0" lang="en-US" altLang="zh-CN" sz="1600" b="0" i="1"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charset="-122"/>
                <a:cs typeface="+mn-cs"/>
              </a:rPr>
              <a:t>2</a:t>
            </a:r>
            <a:r>
              <a:rPr kumimoji="0" lang="zh-CN" altLang="en-US" sz="2000" b="0" i="0" u="none" strike="noStrike" kern="1200" cap="none" spc="0" normalizeH="0" baseline="0" noProof="0" dirty="0">
                <a:ln>
                  <a:noFill/>
                </a:ln>
                <a:solidFill>
                  <a:srgbClr val="1615A2"/>
                </a:solidFill>
                <a:effectLst/>
                <a:uLnTx/>
                <a:uFillTx/>
                <a:latin typeface="HiddenHorzOCR"/>
                <a:ea typeface="等线" panose="02010600030101010101" charset="-122"/>
                <a:cs typeface="+mn-cs"/>
              </a:rPr>
              <a:t>的</a:t>
            </a:r>
            <a:endParaRPr kumimoji="0" lang="zh-CN" altLang="en-US" sz="2000" b="0" i="0" u="none" strike="noStrike" kern="1200" cap="none" spc="0" normalizeH="0" baseline="0" noProof="0" dirty="0">
              <a:ln>
                <a:noFill/>
              </a:ln>
              <a:solidFill>
                <a:srgbClr val="1615A2"/>
              </a:solidFill>
              <a:effectLst/>
              <a:uLnTx/>
              <a:uFillTx/>
              <a:latin typeface="HiddenHorzOCR"/>
              <a:ea typeface="等线" panose="02010600030101010101"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rgbClr val="2926A3"/>
                </a:solidFill>
                <a:effectLst/>
                <a:uLnTx/>
                <a:uFillTx/>
                <a:latin typeface="HiddenHorzOCR"/>
                <a:ea typeface="等线" panose="02010600030101010101" charset="-122"/>
                <a:cs typeface="+mn-cs"/>
              </a:rPr>
              <a:t>两个前提条件均满足，即 </a:t>
            </a:r>
            <a:r>
              <a:rPr kumimoji="0" lang="en-US" altLang="zh-CN" sz="2000" b="0" i="1"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charset="-122"/>
                <a:cs typeface="+mn-cs"/>
              </a:rPr>
              <a:t>r </a:t>
            </a:r>
            <a:r>
              <a:rPr kumimoji="0" lang="en-US" altLang="zh-CN" sz="1600" b="0" i="1"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charset="-122"/>
                <a:cs typeface="+mn-cs"/>
              </a:rPr>
              <a:t>2</a:t>
            </a:r>
            <a:r>
              <a:rPr kumimoji="0" lang="zh-CN" altLang="en-US" sz="2000" b="0" i="0" u="none" strike="noStrike" kern="1200" cap="none" spc="0" normalizeH="0" baseline="0" noProof="0" dirty="0">
                <a:ln>
                  <a:noFill/>
                </a:ln>
                <a:solidFill>
                  <a:srgbClr val="1615A2"/>
                </a:solidFill>
                <a:effectLst/>
                <a:uLnTx/>
                <a:uFillTx/>
                <a:latin typeface="HiddenHorzOCR"/>
                <a:ea typeface="等线" panose="02010600030101010101" charset="-122"/>
                <a:cs typeface="+mn-cs"/>
              </a:rPr>
              <a:t>的前提条件满</a:t>
            </a:r>
            <a:endParaRPr kumimoji="0" lang="zh-CN" altLang="en-US" sz="2000" b="0" i="0" u="none" strike="noStrike" kern="1200" cap="none" spc="0" normalizeH="0" baseline="0" noProof="0" dirty="0">
              <a:ln>
                <a:noFill/>
              </a:ln>
              <a:solidFill>
                <a:srgbClr val="1615A2"/>
              </a:solidFill>
              <a:effectLst/>
              <a:uLnTx/>
              <a:uFillTx/>
              <a:latin typeface="HiddenHorzOCR"/>
              <a:ea typeface="等线" panose="02010600030101010101"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rgbClr val="2926A3"/>
                </a:solidFill>
                <a:effectLst/>
                <a:uLnTx/>
                <a:uFillTx/>
                <a:latin typeface="HiddenHorzOCR"/>
                <a:ea typeface="等线" panose="02010600030101010101" charset="-122"/>
                <a:cs typeface="+mn-cs"/>
              </a:rPr>
              <a:t>足，因此</a:t>
            </a:r>
            <a:r>
              <a:rPr kumimoji="0" lang="en-US" altLang="zh-CN" sz="2000" b="0" i="1"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charset="-122"/>
                <a:cs typeface="+mn-cs"/>
              </a:rPr>
              <a:t>r </a:t>
            </a:r>
            <a:r>
              <a:rPr kumimoji="0" lang="en-US" altLang="zh-CN" sz="1600" b="0" i="1"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charset="-122"/>
                <a:cs typeface="+mn-cs"/>
              </a:rPr>
              <a:t>2</a:t>
            </a:r>
            <a:r>
              <a:rPr kumimoji="0" lang="zh-CN" altLang="en-US" sz="2000" b="0" i="0" u="none" strike="noStrike" kern="1200" cap="none" spc="0" normalizeH="0" baseline="0" noProof="0" dirty="0">
                <a:ln>
                  <a:noFill/>
                </a:ln>
                <a:solidFill>
                  <a:srgbClr val="2926A3"/>
                </a:solidFill>
                <a:effectLst/>
                <a:uLnTx/>
                <a:uFillTx/>
                <a:latin typeface="HiddenHorzOCR"/>
                <a:ea typeface="等线" panose="02010600030101010101" charset="-122"/>
                <a:cs typeface="+mn-cs"/>
              </a:rPr>
              <a:t>可用，承认的</a:t>
            </a:r>
            <a:r>
              <a:rPr kumimoji="0" lang="en-US" altLang="zh-CN" sz="2000" b="0" i="1"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charset="-122"/>
                <a:cs typeface="+mn-cs"/>
              </a:rPr>
              <a:t>r </a:t>
            </a:r>
            <a:r>
              <a:rPr kumimoji="0" lang="en-US" altLang="zh-CN" sz="1600" b="0" i="1"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charset="-122"/>
                <a:cs typeface="+mn-cs"/>
              </a:rPr>
              <a:t>2</a:t>
            </a:r>
            <a:r>
              <a:rPr kumimoji="0" lang="zh-CN" altLang="en-US" sz="2000" b="0" i="0" u="none" strike="noStrike" kern="1200" cap="none" spc="0" normalizeH="0" baseline="0" noProof="0" dirty="0">
                <a:ln>
                  <a:noFill/>
                </a:ln>
                <a:solidFill>
                  <a:srgbClr val="2926A3"/>
                </a:solidFill>
                <a:effectLst/>
                <a:uLnTx/>
                <a:uFillTx/>
                <a:latin typeface="HiddenHorzOCR"/>
                <a:ea typeface="等线" panose="02010600030101010101" charset="-122"/>
                <a:cs typeface="+mn-cs"/>
              </a:rPr>
              <a:t>结论，即推出</a:t>
            </a:r>
            <a:endParaRPr kumimoji="0" lang="en-US" altLang="zh-CN" sz="2400" b="0" i="0" u="none" strike="noStrike" kern="1200" cap="none" spc="0" normalizeH="0" baseline="0" noProof="0" dirty="0">
              <a:ln>
                <a:noFill/>
              </a:ln>
              <a:solidFill>
                <a:srgbClr val="020202"/>
              </a:solidFill>
              <a:effectLst/>
              <a:uLnTx/>
              <a:uFillTx/>
              <a:latin typeface="HiddenHorzOCR"/>
              <a:ea typeface="等线" panose="02010600030101010101"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rgbClr val="2926A3"/>
                </a:solidFill>
                <a:effectLst/>
                <a:uLnTx/>
                <a:uFillTx/>
                <a:latin typeface="HiddenHorzOCR"/>
                <a:ea typeface="等线" panose="02010600030101010101" charset="-122"/>
                <a:cs typeface="+mn-cs"/>
              </a:rPr>
              <a:t>新的事实</a:t>
            </a:r>
            <a:r>
              <a:rPr kumimoji="0" lang="en-US" altLang="zh-CN" sz="2000" b="0" i="0" u="none" strike="noStrike" kern="1200" cap="none" spc="0" normalizeH="0" baseline="0" noProof="0" dirty="0">
                <a:ln>
                  <a:noFill/>
                </a:ln>
                <a:solidFill>
                  <a:srgbClr val="2926A3"/>
                </a:solidFill>
                <a:effectLst/>
                <a:uLnTx/>
                <a:uFillTx/>
                <a:latin typeface="HiddenHorzOCR"/>
                <a:ea typeface="等线" panose="02010600030101010101" charset="-122"/>
                <a:cs typeface="+mn-cs"/>
              </a:rPr>
              <a:t>“</a:t>
            </a:r>
            <a:r>
              <a:rPr kumimoji="0" lang="zh-CN" altLang="en-US" sz="2000" b="0" i="0" u="none" strike="noStrike" kern="1200" cap="none" spc="0" normalizeH="0" baseline="0" noProof="0" dirty="0">
                <a:ln>
                  <a:noFill/>
                </a:ln>
                <a:solidFill>
                  <a:srgbClr val="2926A3"/>
                </a:solidFill>
                <a:effectLst/>
                <a:uLnTx/>
                <a:uFillTx/>
                <a:latin typeface="HiddenHorzOCR"/>
                <a:ea typeface="等线" panose="02010600030101010101" charset="-122"/>
                <a:cs typeface="+mn-cs"/>
              </a:rPr>
              <a:t>动物是信天翁</a:t>
            </a:r>
            <a:r>
              <a:rPr kumimoji="0" lang="en-US" altLang="zh-CN" sz="2000" b="0" i="0" u="none" strike="noStrike" kern="1200" cap="none" spc="0" normalizeH="0" baseline="0" noProof="0" dirty="0">
                <a:ln>
                  <a:noFill/>
                </a:ln>
                <a:solidFill>
                  <a:srgbClr val="2926A3"/>
                </a:solidFill>
                <a:effectLst/>
                <a:uLnTx/>
                <a:uFillTx/>
                <a:latin typeface="HiddenHorzOCR"/>
                <a:ea typeface="等线" panose="02010600030101010101" charset="-122"/>
                <a:cs typeface="+mn-cs"/>
              </a:rPr>
              <a:t>"</a:t>
            </a:r>
            <a:r>
              <a:rPr kumimoji="0" lang="zh-CN" altLang="en-US" sz="2000" b="0" i="0" u="none" strike="noStrike" kern="1200" cap="none" spc="0" normalizeH="0" baseline="0" noProof="0" dirty="0">
                <a:ln>
                  <a:noFill/>
                </a:ln>
                <a:solidFill>
                  <a:srgbClr val="2926A3"/>
                </a:solidFill>
                <a:effectLst/>
                <a:uLnTx/>
                <a:uFillTx/>
                <a:latin typeface="HiddenHorzOCR"/>
                <a:ea typeface="等线" panose="02010600030101010101" charset="-122"/>
                <a:cs typeface="+mn-cs"/>
              </a:rPr>
              <a:t>。</a:t>
            </a:r>
            <a:endParaRPr kumimoji="0" lang="zh-CN" altLang="en-US" sz="20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pic>
        <p:nvPicPr>
          <p:cNvPr id="5" name="图片 4"/>
          <p:cNvPicPr>
            <a:picLocks noChangeAspect="1"/>
          </p:cNvPicPr>
          <p:nvPr/>
        </p:nvPicPr>
        <p:blipFill>
          <a:blip r:embed="rId1"/>
          <a:stretch>
            <a:fillRect/>
          </a:stretch>
        </p:blipFill>
        <p:spPr>
          <a:xfrm>
            <a:off x="7287085" y="4000040"/>
            <a:ext cx="4048125" cy="21336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灯片编号占位符 3"/>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fld id="{6EFFFBA2-E90F-4FF0-943E-BEC47E8C5D8A}" type="slidenum">
              <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215050" name="Text Box 10"/>
          <p:cNvSpPr txBox="1">
            <a:spLocks noChangeArrowheads="1"/>
          </p:cNvSpPr>
          <p:nvPr/>
        </p:nvSpPr>
        <p:spPr bwMode="auto">
          <a:xfrm>
            <a:off x="1992314" y="1470025"/>
            <a:ext cx="5399087" cy="628650"/>
          </a:xfrm>
          <a:prstGeom prst="rect">
            <a:avLst/>
          </a:prstGeom>
          <a:noFill/>
          <a:ln>
            <a:noFill/>
          </a:ln>
          <a:effectLst/>
          <a:extLst>
            <a:ext uri="{909E8E84-426E-40DD-AFC4-6F175D3DCCD1}">
              <a14:hiddenFill xmlns:a14="http://schemas.microsoft.com/office/drawing/2010/main">
                <a:solidFill>
                  <a:srgbClr val="FFFFCC">
                    <a:alpha val="92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10000"/>
              </a:lnSpc>
              <a:spcBef>
                <a:spcPct val="30000"/>
              </a:spcBef>
              <a:spcAft>
                <a:spcPts val="0"/>
              </a:spcAft>
              <a:buClr>
                <a:srgbClr val="800000"/>
              </a:buClr>
              <a:buSzTx/>
              <a:buFont typeface="Wingdings" panose="05000000000000000000" pitchFamily="2" charset="2"/>
              <a:buNone/>
              <a:defRPr/>
            </a:pPr>
            <a:r>
              <a:rPr kumimoji="0" lang="zh-CN" altLang="en-US" sz="3200" b="1" i="0" u="none" strike="noStrike" kern="1200" cap="none" spc="0" normalizeH="0" baseline="0" noProof="0">
                <a:ln>
                  <a:noFill/>
                </a:ln>
                <a:solidFill>
                  <a:prstClr val="black"/>
                </a:solidFill>
                <a:effectLst/>
                <a:uLnTx/>
                <a:uFillTx/>
                <a:latin typeface="Times New Roman" panose="02020603050405020304" pitchFamily="18" charset="0"/>
                <a:ea typeface="等线" panose="02010600030101010101" charset="-122"/>
                <a:cs typeface="Arial" panose="020B0604020202020204" pitchFamily="34" charset="0"/>
              </a:rPr>
              <a:t>猴子摘香蕉问题</a:t>
            </a:r>
            <a:endParaRPr kumimoji="0" lang="zh-CN" altLang="en-US" sz="3200" b="1" i="0" u="none" strike="noStrike" kern="1200" cap="none" spc="0" normalizeH="0" baseline="0" noProof="0">
              <a:ln>
                <a:noFill/>
              </a:ln>
              <a:solidFill>
                <a:prstClr val="black"/>
              </a:solidFill>
              <a:effectLst/>
              <a:uLnTx/>
              <a:uFillTx/>
              <a:latin typeface="Times New Roman" panose="02020603050405020304" pitchFamily="18" charset="0"/>
              <a:ea typeface="等线" panose="02010600030101010101" charset="-122"/>
              <a:cs typeface="+mn-cs"/>
            </a:endParaRPr>
          </a:p>
        </p:txBody>
      </p:sp>
      <p:grpSp>
        <p:nvGrpSpPr>
          <p:cNvPr id="215051" name="Group 11"/>
          <p:cNvGrpSpPr/>
          <p:nvPr/>
        </p:nvGrpSpPr>
        <p:grpSpPr bwMode="auto">
          <a:xfrm>
            <a:off x="2351088" y="2205039"/>
            <a:ext cx="7345362" cy="4103687"/>
            <a:chOff x="340" y="935"/>
            <a:chExt cx="5035" cy="2677"/>
          </a:xfrm>
        </p:grpSpPr>
        <p:grpSp>
          <p:nvGrpSpPr>
            <p:cNvPr id="215052" name="Group 12"/>
            <p:cNvGrpSpPr/>
            <p:nvPr/>
          </p:nvGrpSpPr>
          <p:grpSpPr bwMode="auto">
            <a:xfrm>
              <a:off x="340" y="935"/>
              <a:ext cx="5035" cy="2677"/>
              <a:chOff x="340" y="935"/>
              <a:chExt cx="5035" cy="2677"/>
            </a:xfrm>
          </p:grpSpPr>
          <p:sp>
            <p:nvSpPr>
              <p:cNvPr id="215053" name="Rectangle 13"/>
              <p:cNvSpPr>
                <a:spLocks noChangeArrowheads="1"/>
              </p:cNvSpPr>
              <p:nvPr/>
            </p:nvSpPr>
            <p:spPr bwMode="auto">
              <a:xfrm>
                <a:off x="1519" y="1570"/>
                <a:ext cx="2586" cy="862"/>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15054" name="Line 14"/>
              <p:cNvSpPr>
                <a:spLocks noChangeShapeType="1"/>
              </p:cNvSpPr>
              <p:nvPr/>
            </p:nvSpPr>
            <p:spPr bwMode="auto">
              <a:xfrm flipV="1">
                <a:off x="4105" y="935"/>
                <a:ext cx="1270" cy="63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15055" name="Line 15"/>
              <p:cNvSpPr>
                <a:spLocks noChangeShapeType="1"/>
              </p:cNvSpPr>
              <p:nvPr/>
            </p:nvSpPr>
            <p:spPr bwMode="auto">
              <a:xfrm>
                <a:off x="340" y="935"/>
                <a:ext cx="1179" cy="63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15056" name="Line 16"/>
              <p:cNvSpPr>
                <a:spLocks noChangeShapeType="1"/>
              </p:cNvSpPr>
              <p:nvPr/>
            </p:nvSpPr>
            <p:spPr bwMode="auto">
              <a:xfrm flipV="1">
                <a:off x="340" y="2432"/>
                <a:ext cx="1179" cy="118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15057" name="Line 17"/>
              <p:cNvSpPr>
                <a:spLocks noChangeShapeType="1"/>
              </p:cNvSpPr>
              <p:nvPr/>
            </p:nvSpPr>
            <p:spPr bwMode="auto">
              <a:xfrm>
                <a:off x="4105" y="2432"/>
                <a:ext cx="1270" cy="118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grpSp>
        <p:sp>
          <p:nvSpPr>
            <p:cNvPr id="215058" name="Rectangle 18"/>
            <p:cNvSpPr>
              <a:spLocks noChangeArrowheads="1"/>
            </p:cNvSpPr>
            <p:nvPr/>
          </p:nvSpPr>
          <p:spPr bwMode="auto">
            <a:xfrm>
              <a:off x="3560" y="2614"/>
              <a:ext cx="499" cy="499"/>
            </a:xfrm>
            <a:prstGeom prst="rect">
              <a:avLst/>
            </a:prstGeom>
            <a:solidFill>
              <a:srgbClr val="FFFFFF"/>
            </a:solidFill>
            <a:ln w="9525">
              <a:miter lim="800000"/>
            </a:ln>
            <a:effectLst/>
            <a:scene3d>
              <a:camera prst="legacyObliqueTopRight"/>
              <a:lightRig rig="legacyFlat3" dir="b"/>
            </a:scene3d>
            <a:sp3d extrusionH="430200" prstMaterial="legacyMatte">
              <a:bevelT w="13500" h="13500" prst="angle"/>
              <a:bevelB w="13500" h="13500" prst="angle"/>
              <a:extrusionClr>
                <a:srgbClr val="FFFFFF"/>
              </a:extrusionClr>
              <a:contourClr>
                <a:srgbClr val="FFFFFF"/>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grpSp>
          <p:nvGrpSpPr>
            <p:cNvPr id="215059" name="Group 19"/>
            <p:cNvGrpSpPr/>
            <p:nvPr/>
          </p:nvGrpSpPr>
          <p:grpSpPr bwMode="auto">
            <a:xfrm>
              <a:off x="2508" y="1389"/>
              <a:ext cx="400" cy="1225"/>
              <a:chOff x="2508" y="1389"/>
              <a:chExt cx="400" cy="1225"/>
            </a:xfrm>
          </p:grpSpPr>
          <p:grpSp>
            <p:nvGrpSpPr>
              <p:cNvPr id="215060" name="Group 20"/>
              <p:cNvGrpSpPr/>
              <p:nvPr/>
            </p:nvGrpSpPr>
            <p:grpSpPr bwMode="auto">
              <a:xfrm>
                <a:off x="2671" y="1389"/>
                <a:ext cx="182" cy="1225"/>
                <a:chOff x="2671" y="1389"/>
                <a:chExt cx="182" cy="1225"/>
              </a:xfrm>
            </p:grpSpPr>
            <p:sp>
              <p:nvSpPr>
                <p:cNvPr id="215061" name="Oval 21"/>
                <p:cNvSpPr>
                  <a:spLocks noChangeArrowheads="1"/>
                </p:cNvSpPr>
                <p:nvPr/>
              </p:nvSpPr>
              <p:spPr bwMode="auto">
                <a:xfrm>
                  <a:off x="2744" y="1389"/>
                  <a:ext cx="91" cy="91"/>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15062" name="Line 22"/>
                <p:cNvSpPr>
                  <a:spLocks noChangeShapeType="1"/>
                </p:cNvSpPr>
                <p:nvPr/>
              </p:nvSpPr>
              <p:spPr bwMode="auto">
                <a:xfrm>
                  <a:off x="2789" y="1480"/>
                  <a:ext cx="0" cy="1134"/>
                </a:xfrm>
                <a:prstGeom prst="line">
                  <a:avLst/>
                </a:prstGeom>
                <a:noFill/>
                <a:ln w="1270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15063" name="Text Box 23"/>
                <p:cNvSpPr txBox="1">
                  <a:spLocks noChangeArrowheads="1"/>
                </p:cNvSpPr>
                <p:nvPr/>
              </p:nvSpPr>
              <p:spPr bwMode="auto">
                <a:xfrm rot="10800000">
                  <a:off x="2671" y="1467"/>
                  <a:ext cx="182" cy="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marL="0" marR="0" lvl="0" indent="0" algn="l" defTabSz="914400" rtl="0" eaLnBrk="1" fontAlgn="auto" latinLnBrk="0" hangingPunct="1">
                    <a:lnSpc>
                      <a:spcPct val="100000"/>
                    </a:lnSpc>
                    <a:spcBef>
                      <a:spcPct val="50000"/>
                    </a:spcBef>
                    <a:spcAft>
                      <a:spcPts val="0"/>
                    </a:spcAft>
                    <a:buClrTx/>
                    <a:buSzTx/>
                    <a:buFontTx/>
                    <a:buNone/>
                    <a:defRPr/>
                  </a:pPr>
                  <a:r>
                    <a:rPr kumimoji="0" lang="en-US" altLang="zh-CN" sz="2400" b="0" i="0" u="none" strike="noStrike" kern="1200" cap="none" spc="0" normalizeH="0" baseline="0" noProof="0">
                      <a:ln>
                        <a:noFill/>
                      </a:ln>
                      <a:solidFill>
                        <a:prstClr val="black"/>
                      </a:solidFill>
                      <a:effectLst/>
                      <a:uLnTx/>
                      <a:uFillTx/>
                      <a:latin typeface="Arial" panose="020B0604020202020204" pitchFamily="34" charset="0"/>
                      <a:ea typeface="等线" panose="02010600030101010101" charset="-122"/>
                      <a:cs typeface="+mn-cs"/>
                    </a:rPr>
                    <a:t>?</a:t>
                  </a:r>
                  <a:endParaRPr kumimoji="0" lang="en-US" altLang="zh-CN" sz="2400" b="0" i="0" u="none" strike="noStrike" kern="1200" cap="none" spc="0" normalizeH="0" baseline="0" noProof="0">
                    <a:ln>
                      <a:noFill/>
                    </a:ln>
                    <a:solidFill>
                      <a:prstClr val="black"/>
                    </a:solidFill>
                    <a:effectLst/>
                    <a:uLnTx/>
                    <a:uFillTx/>
                    <a:latin typeface="Arial" panose="020B0604020202020204" pitchFamily="34" charset="0"/>
                    <a:ea typeface="等线" panose="02010600030101010101" charset="-122"/>
                    <a:cs typeface="+mn-cs"/>
                  </a:endParaRPr>
                </a:p>
              </p:txBody>
            </p:sp>
          </p:grpSp>
          <p:pic>
            <p:nvPicPr>
              <p:cNvPr id="215064" name="Picture 24" descr="j0199183_1"/>
              <p:cNvPicPr>
                <a:picLocks noChangeAspect="1" noChangeArrowheads="1"/>
              </p:cNvPicPr>
              <p:nvPr/>
            </p:nvPicPr>
            <p:blipFill>
              <a:blip r:embed="rId1" cstate="print">
                <a:extLst>
                  <a:ext uri="{28A0092B-C50C-407E-A947-70E740481C1C}">
                    <a14:useLocalDpi xmlns:a14="http://schemas.microsoft.com/office/drawing/2010/main" val="0"/>
                  </a:ext>
                </a:extLst>
              </a:blip>
              <a:srcRect r="18733"/>
              <a:stretch>
                <a:fillRect/>
              </a:stretch>
            </p:blipFill>
            <p:spPr bwMode="auto">
              <a:xfrm rot="2085323">
                <a:off x="2508" y="1525"/>
                <a:ext cx="400" cy="47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15065" name="Group 25"/>
            <p:cNvGrpSpPr/>
            <p:nvPr/>
          </p:nvGrpSpPr>
          <p:grpSpPr bwMode="auto">
            <a:xfrm>
              <a:off x="1519" y="2478"/>
              <a:ext cx="544" cy="734"/>
              <a:chOff x="1202" y="2614"/>
              <a:chExt cx="742" cy="824"/>
            </a:xfrm>
          </p:grpSpPr>
          <p:pic>
            <p:nvPicPr>
              <p:cNvPr id="215066" name="Picture 26" descr="an02556_"/>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02" y="2614"/>
                <a:ext cx="742" cy="824"/>
              </a:xfrm>
              <a:prstGeom prst="rect">
                <a:avLst/>
              </a:prstGeom>
              <a:noFill/>
              <a:extLst>
                <a:ext uri="{909E8E84-426E-40DD-AFC4-6F175D3DCCD1}">
                  <a14:hiddenFill xmlns:a14="http://schemas.microsoft.com/office/drawing/2010/main">
                    <a:solidFill>
                      <a:srgbClr val="FFFFFF"/>
                    </a:solidFill>
                  </a14:hiddenFill>
                </a:ext>
              </a:extLst>
            </p:spPr>
          </p:pic>
          <p:sp>
            <p:nvSpPr>
              <p:cNvPr id="215067" name="Rectangle 27"/>
              <p:cNvSpPr>
                <a:spLocks noChangeArrowheads="1"/>
              </p:cNvSpPr>
              <p:nvPr/>
            </p:nvSpPr>
            <p:spPr bwMode="auto">
              <a:xfrm>
                <a:off x="1610" y="2614"/>
                <a:ext cx="317" cy="154"/>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grpSp>
        <p:sp>
          <p:nvSpPr>
            <p:cNvPr id="215068" name="Text Box 28"/>
            <p:cNvSpPr txBox="1">
              <a:spLocks noChangeArrowheads="1"/>
            </p:cNvSpPr>
            <p:nvPr/>
          </p:nvSpPr>
          <p:spPr bwMode="auto">
            <a:xfrm>
              <a:off x="2653" y="2659"/>
              <a:ext cx="318" cy="3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defRPr/>
              </a:pPr>
              <a:r>
                <a:rPr kumimoji="0" lang="en-US" altLang="zh-CN" sz="2800" b="1" i="1" u="none" strike="noStrike" kern="1200" cap="none" spc="0" normalizeH="0" baseline="0" noProof="0">
                  <a:ln>
                    <a:noFill/>
                  </a:ln>
                  <a:solidFill>
                    <a:prstClr val="black"/>
                  </a:solidFill>
                  <a:effectLst/>
                  <a:uLnTx/>
                  <a:uFillTx/>
                  <a:latin typeface="Times New Roman" panose="02020603050405020304" pitchFamily="18" charset="0"/>
                  <a:ea typeface="等线" panose="02010600030101010101" charset="-122"/>
                  <a:cs typeface="+mn-cs"/>
                </a:rPr>
                <a:t>C</a:t>
              </a:r>
              <a:endParaRPr kumimoji="0" lang="en-US" altLang="zh-CN" sz="2800" b="1" i="1" u="none" strike="noStrike" kern="1200" cap="none" spc="0" normalizeH="0" baseline="0" noProof="0">
                <a:ln>
                  <a:noFill/>
                </a:ln>
                <a:solidFill>
                  <a:prstClr val="black"/>
                </a:solidFill>
                <a:effectLst/>
                <a:uLnTx/>
                <a:uFillTx/>
                <a:latin typeface="Times New Roman" panose="02020603050405020304" pitchFamily="18" charset="0"/>
                <a:ea typeface="等线" panose="02010600030101010101" charset="-122"/>
                <a:cs typeface="+mn-cs"/>
              </a:endParaRPr>
            </a:p>
          </p:txBody>
        </p:sp>
        <p:sp>
          <p:nvSpPr>
            <p:cNvPr id="215069" name="Text Box 29"/>
            <p:cNvSpPr txBox="1">
              <a:spLocks noChangeArrowheads="1"/>
            </p:cNvSpPr>
            <p:nvPr/>
          </p:nvSpPr>
          <p:spPr bwMode="auto">
            <a:xfrm>
              <a:off x="1382" y="3249"/>
              <a:ext cx="319" cy="3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defRPr/>
              </a:pPr>
              <a:r>
                <a:rPr kumimoji="0" lang="en-US" altLang="zh-CN" sz="2800" b="1" i="1" u="none" strike="noStrike" kern="1200" cap="none" spc="0" normalizeH="0" baseline="0" noProof="0">
                  <a:ln>
                    <a:noFill/>
                  </a:ln>
                  <a:solidFill>
                    <a:prstClr val="black"/>
                  </a:solidFill>
                  <a:effectLst/>
                  <a:uLnTx/>
                  <a:uFillTx/>
                  <a:latin typeface="Times New Roman" panose="02020603050405020304" pitchFamily="18" charset="0"/>
                  <a:ea typeface="等线" panose="02010600030101010101" charset="-122"/>
                  <a:cs typeface="+mn-cs"/>
                </a:rPr>
                <a:t>A</a:t>
              </a:r>
              <a:endParaRPr kumimoji="0" lang="en-US" altLang="zh-CN" sz="2800" b="1" i="1" u="none" strike="noStrike" kern="1200" cap="none" spc="0" normalizeH="0" baseline="0" noProof="0">
                <a:ln>
                  <a:noFill/>
                </a:ln>
                <a:solidFill>
                  <a:prstClr val="black"/>
                </a:solidFill>
                <a:effectLst/>
                <a:uLnTx/>
                <a:uFillTx/>
                <a:latin typeface="Times New Roman" panose="02020603050405020304" pitchFamily="18" charset="0"/>
                <a:ea typeface="等线" panose="02010600030101010101" charset="-122"/>
                <a:cs typeface="+mn-cs"/>
              </a:endParaRPr>
            </a:p>
          </p:txBody>
        </p:sp>
        <p:sp>
          <p:nvSpPr>
            <p:cNvPr id="215070" name="Text Box 30"/>
            <p:cNvSpPr txBox="1">
              <a:spLocks noChangeArrowheads="1"/>
            </p:cNvSpPr>
            <p:nvPr/>
          </p:nvSpPr>
          <p:spPr bwMode="auto">
            <a:xfrm>
              <a:off x="3742" y="3203"/>
              <a:ext cx="318" cy="3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defRPr/>
              </a:pPr>
              <a:r>
                <a:rPr kumimoji="0" lang="en-US" altLang="zh-CN" sz="2800" b="1" i="1" u="none" strike="noStrike" kern="1200" cap="none" spc="0" normalizeH="0" baseline="0" noProof="0">
                  <a:ln>
                    <a:noFill/>
                  </a:ln>
                  <a:solidFill>
                    <a:prstClr val="black"/>
                  </a:solidFill>
                  <a:effectLst/>
                  <a:uLnTx/>
                  <a:uFillTx/>
                  <a:latin typeface="Times New Roman" panose="02020603050405020304" pitchFamily="18" charset="0"/>
                  <a:ea typeface="等线" panose="02010600030101010101" charset="-122"/>
                  <a:cs typeface="+mn-cs"/>
                </a:rPr>
                <a:t>B</a:t>
              </a:r>
              <a:endParaRPr kumimoji="0" lang="en-US" altLang="zh-CN" sz="2800" b="1" i="1" u="none" strike="noStrike" kern="1200" cap="none" spc="0" normalizeH="0" baseline="0" noProof="0">
                <a:ln>
                  <a:noFill/>
                </a:ln>
                <a:solidFill>
                  <a:prstClr val="black"/>
                </a:solidFill>
                <a:effectLst/>
                <a:uLnTx/>
                <a:uFillTx/>
                <a:latin typeface="Times New Roman" panose="02020603050405020304" pitchFamily="18" charset="0"/>
                <a:ea typeface="等线" panose="02010600030101010101" charset="-122"/>
                <a:cs typeface="+mn-cs"/>
              </a:endParaRPr>
            </a:p>
          </p:txBody>
        </p:sp>
      </p:grpSp>
      <p:sp>
        <p:nvSpPr>
          <p:cNvPr id="215071" name="Rectangle 31"/>
          <p:cNvSpPr>
            <a:spLocks noGrp="1"/>
          </p:cNvSpPr>
          <p:nvPr>
            <p:ph type="title"/>
          </p:nvPr>
        </p:nvSpPr>
        <p:spPr>
          <a:xfrm>
            <a:off x="1847850" y="620714"/>
            <a:ext cx="8229600" cy="649287"/>
          </a:xfrm>
        </p:spPr>
        <p:txBody>
          <a:bodyPr/>
          <a:lstStyle/>
          <a:p>
            <a:r>
              <a:rPr kumimoji="1" lang="en-US" altLang="zh-CN" sz="3200" dirty="0">
                <a:solidFill>
                  <a:srgbClr val="009900"/>
                </a:solidFill>
                <a:ea typeface="黑体" panose="02010609060101010101" pitchFamily="49" charset="-122"/>
              </a:rPr>
              <a:t>【</a:t>
            </a:r>
            <a:r>
              <a:rPr kumimoji="1" lang="zh-CN" altLang="en-US" sz="3200" dirty="0">
                <a:solidFill>
                  <a:srgbClr val="009900"/>
                </a:solidFill>
                <a:ea typeface="黑体" panose="02010609060101010101" pitchFamily="49" charset="-122"/>
              </a:rPr>
              <a:t>产生式系统应用举例</a:t>
            </a:r>
            <a:r>
              <a:rPr kumimoji="1" lang="en-US" altLang="zh-CN" sz="3200" dirty="0">
                <a:solidFill>
                  <a:srgbClr val="009900"/>
                </a:solidFill>
                <a:ea typeface="黑体" panose="02010609060101010101" pitchFamily="49" charset="-122"/>
              </a:rPr>
              <a:t>】</a:t>
            </a:r>
            <a:endParaRPr kumimoji="1" lang="en-US" altLang="zh-CN" sz="3200" dirty="0">
              <a:solidFill>
                <a:srgbClr val="009900"/>
              </a:solidFill>
              <a:ea typeface="黑体" panose="02010609060101010101" pitchFamily="49"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2"/>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fld id="{591173FE-2399-4FFD-B8E2-B594D64FB33F}" type="slidenum">
              <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216073" name="Text Box 9"/>
          <p:cNvSpPr txBox="1">
            <a:spLocks noChangeArrowheads="1"/>
          </p:cNvSpPr>
          <p:nvPr/>
        </p:nvSpPr>
        <p:spPr bwMode="auto">
          <a:xfrm>
            <a:off x="1847850" y="692151"/>
            <a:ext cx="1512888" cy="519113"/>
          </a:xfrm>
          <a:prstGeom prst="rect">
            <a:avLst/>
          </a:prstGeom>
          <a:noFill/>
          <a:ln>
            <a:noFill/>
          </a:ln>
          <a:effectLst/>
          <a:extLst>
            <a:ext uri="{909E8E84-426E-40DD-AFC4-6F175D3DCCD1}">
              <a14:hiddenFill xmlns:a14="http://schemas.microsoft.com/office/drawing/2010/main">
                <a:solidFill>
                  <a:srgbClr val="FFFFCC">
                    <a:alpha val="92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ts val="0"/>
              </a:spcBef>
              <a:spcAft>
                <a:spcPts val="0"/>
              </a:spcAft>
              <a:buClr>
                <a:srgbClr val="800000"/>
              </a:buClr>
              <a:buSzTx/>
              <a:buFont typeface="Wingdings" panose="05000000000000000000" pitchFamily="2" charset="2"/>
              <a:buNone/>
              <a:defRPr/>
            </a:pPr>
            <a:r>
              <a:rPr kumimoji="0" lang="zh-CN" altLang="en-US" sz="2800" b="1" i="0" u="none" strike="noStrike" kern="1200" cap="none" spc="0" normalizeH="0" baseline="0" noProof="0">
                <a:ln>
                  <a:noFill/>
                </a:ln>
                <a:solidFill>
                  <a:srgbClr val="0066FF"/>
                </a:solidFill>
                <a:effectLst/>
                <a:uLnTx/>
                <a:uFillTx/>
                <a:latin typeface="Times New Roman" panose="02020603050405020304" pitchFamily="18" charset="0"/>
                <a:ea typeface="等线" panose="02010600030101010101" charset="-122"/>
                <a:cs typeface="Arial" panose="020B0604020202020204" pitchFamily="34" charset="0"/>
              </a:rPr>
              <a:t>求解：</a:t>
            </a:r>
            <a:endParaRPr kumimoji="0" lang="zh-CN" altLang="en-US" sz="2800" b="1" i="0" u="none" strike="noStrike" kern="1200" cap="none" spc="0" normalizeH="0" baseline="0" noProof="0">
              <a:ln>
                <a:noFill/>
              </a:ln>
              <a:solidFill>
                <a:srgbClr val="0066FF"/>
              </a:solidFill>
              <a:effectLst/>
              <a:uLnTx/>
              <a:uFillTx/>
              <a:latin typeface="Times New Roman" panose="02020603050405020304" pitchFamily="18" charset="0"/>
              <a:ea typeface="等线" panose="02010600030101010101" charset="-122"/>
              <a:cs typeface="+mn-cs"/>
            </a:endParaRPr>
          </a:p>
        </p:txBody>
      </p:sp>
      <p:sp>
        <p:nvSpPr>
          <p:cNvPr id="216074" name="Text Box 10"/>
          <p:cNvSpPr txBox="1">
            <a:spLocks noChangeArrowheads="1"/>
          </p:cNvSpPr>
          <p:nvPr/>
        </p:nvSpPr>
        <p:spPr bwMode="auto">
          <a:xfrm>
            <a:off x="2424113" y="1196976"/>
            <a:ext cx="7561262" cy="3851275"/>
          </a:xfrm>
          <a:prstGeom prst="rect">
            <a:avLst/>
          </a:prstGeom>
          <a:noFill/>
          <a:ln>
            <a:noFill/>
          </a:ln>
          <a:effectLst/>
          <a:extLst>
            <a:ext uri="{909E8E84-426E-40DD-AFC4-6F175D3DCCD1}">
              <a14:hiddenFill xmlns:a14="http://schemas.microsoft.com/office/drawing/2010/main">
                <a:solidFill>
                  <a:srgbClr val="66FF66">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a:defRPr>
                <a:solidFill>
                  <a:schemeClr val="tx1"/>
                </a:solidFill>
                <a:latin typeface="Arial" panose="020B0604020202020204" pitchFamily="34" charset="0"/>
                <a:ea typeface="宋体" panose="02010600030101010101" pitchFamily="2" charset="-122"/>
              </a:defRPr>
            </a:lvl1pPr>
            <a:lvl2pPr marL="800100" indent="-342900" algn="l">
              <a:defRPr>
                <a:solidFill>
                  <a:schemeClr val="tx1"/>
                </a:solidFill>
                <a:latin typeface="Arial" panose="020B0604020202020204" pitchFamily="34" charset="0"/>
                <a:ea typeface="宋体" panose="02010600030101010101" pitchFamily="2" charset="-122"/>
              </a:defRPr>
            </a:lvl2pPr>
            <a:lvl3pPr marL="1257300" indent="-342900" algn="l">
              <a:defRPr>
                <a:solidFill>
                  <a:schemeClr val="tx1"/>
                </a:solidFill>
                <a:latin typeface="Arial" panose="020B0604020202020204" pitchFamily="34" charset="0"/>
                <a:ea typeface="宋体" panose="02010600030101010101" pitchFamily="2" charset="-122"/>
              </a:defRPr>
            </a:lvl3pPr>
            <a:lvl4pPr marL="1714500" indent="-342900" algn="l">
              <a:defRPr>
                <a:solidFill>
                  <a:schemeClr val="tx1"/>
                </a:solidFill>
                <a:latin typeface="Arial" panose="020B0604020202020204" pitchFamily="34" charset="0"/>
                <a:ea typeface="宋体" panose="02010600030101010101" pitchFamily="2" charset="-122"/>
              </a:defRPr>
            </a:lvl4pPr>
            <a:lvl5pPr marL="2171700" indent="-342900" algn="l">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auto" latinLnBrk="0" hangingPunct="1">
              <a:lnSpc>
                <a:spcPct val="110000"/>
              </a:lnSpc>
              <a:spcBef>
                <a:spcPct val="30000"/>
              </a:spcBef>
              <a:spcAft>
                <a:spcPts val="0"/>
              </a:spcAft>
              <a:buClr>
                <a:srgbClr val="800000"/>
              </a:buClr>
              <a:buSzTx/>
              <a:buFont typeface="Wingdings" panose="05000000000000000000" pitchFamily="2" charset="2"/>
              <a:buNone/>
              <a:defRPr/>
            </a:pPr>
            <a:r>
              <a:rPr kumimoji="0" lang="en-US" altLang="zh-CN" sz="2800" b="1" i="0" u="none" strike="noStrike" kern="1200" cap="none" spc="0" normalizeH="0" baseline="0" noProof="0">
                <a:ln>
                  <a:noFill/>
                </a:ln>
                <a:solidFill>
                  <a:srgbClr val="000066"/>
                </a:solidFill>
                <a:effectLst/>
                <a:uLnTx/>
                <a:uFillTx/>
                <a:latin typeface="Times New Roman" panose="02020603050405020304" pitchFamily="18" charset="0"/>
                <a:ea typeface="仿宋_GB2312" pitchFamily="49" charset="-122"/>
                <a:cs typeface="Arial" panose="020B0604020202020204" pitchFamily="34" charset="0"/>
              </a:rPr>
              <a:t> (1) </a:t>
            </a:r>
            <a:r>
              <a:rPr kumimoji="0" lang="zh-CN" altLang="en-US" sz="2800" b="1" i="0" u="none" strike="noStrike" kern="1200" cap="none" spc="0" normalizeH="0" baseline="0" noProof="0">
                <a:ln>
                  <a:noFill/>
                </a:ln>
                <a:solidFill>
                  <a:srgbClr val="000066"/>
                </a:solidFill>
                <a:effectLst/>
                <a:uLnTx/>
                <a:uFillTx/>
                <a:latin typeface="Times New Roman" panose="02020603050405020304" pitchFamily="18" charset="0"/>
                <a:ea typeface="仿宋_GB2312" pitchFamily="49" charset="-122"/>
                <a:cs typeface="Arial" panose="020B0604020202020204" pitchFamily="34" charset="0"/>
              </a:rPr>
              <a:t>综合数据库： </a:t>
            </a:r>
            <a:r>
              <a:rPr kumimoji="0"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(M, B, Box, On, H)  </a:t>
            </a:r>
            <a:endParaRPr kumimoji="0"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endParaRPr>
          </a:p>
          <a:p>
            <a:pPr marL="342900" marR="0" lvl="0" indent="-342900" algn="l" defTabSz="914400" rtl="0" eaLnBrk="1" fontAlgn="auto" latinLnBrk="0" hangingPunct="1">
              <a:lnSpc>
                <a:spcPct val="110000"/>
              </a:lnSpc>
              <a:spcBef>
                <a:spcPts val="0"/>
              </a:spcBef>
              <a:spcAft>
                <a:spcPts val="0"/>
              </a:spcAft>
              <a:buClr>
                <a:srgbClr val="800000"/>
              </a:buClr>
              <a:buSzTx/>
              <a:buFont typeface="Wingdings" panose="05000000000000000000" pitchFamily="2" charset="2"/>
              <a:buNone/>
              <a:defRPr/>
            </a:pPr>
            <a:r>
              <a:rPr kumimoji="0"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       M:    </a:t>
            </a:r>
            <a:r>
              <a:rPr kumimoji="0" lang="zh-CN" altLang="en-US"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猴子的位置</a:t>
            </a:r>
            <a:endParaRPr kumimoji="0" lang="zh-CN" altLang="en-US"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endParaRPr>
          </a:p>
          <a:p>
            <a:pPr marL="342900" marR="0" lvl="0" indent="-342900" algn="l" defTabSz="914400" rtl="0" eaLnBrk="1" fontAlgn="auto" latinLnBrk="0" hangingPunct="1">
              <a:lnSpc>
                <a:spcPct val="110000"/>
              </a:lnSpc>
              <a:spcBef>
                <a:spcPts val="0"/>
              </a:spcBef>
              <a:spcAft>
                <a:spcPts val="0"/>
              </a:spcAft>
              <a:buClr>
                <a:srgbClr val="800000"/>
              </a:buClr>
              <a:buSzTx/>
              <a:buFont typeface="Wingdings" panose="05000000000000000000" pitchFamily="2" charset="2"/>
              <a:buNone/>
              <a:defRPr/>
            </a:pPr>
            <a:r>
              <a:rPr kumimoji="0" lang="zh-CN" altLang="en-US"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       </a:t>
            </a:r>
            <a:r>
              <a:rPr kumimoji="0"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B</a:t>
            </a:r>
            <a:r>
              <a:rPr kumimoji="0" lang="zh-CN" altLang="en-US"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  香蕉的位置</a:t>
            </a:r>
            <a:endParaRPr kumimoji="0" lang="zh-CN" altLang="en-US"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endParaRPr>
          </a:p>
          <a:p>
            <a:pPr marL="342900" marR="0" lvl="0" indent="-342900" algn="l" defTabSz="914400" rtl="0" eaLnBrk="1" fontAlgn="auto" latinLnBrk="0" hangingPunct="1">
              <a:lnSpc>
                <a:spcPct val="110000"/>
              </a:lnSpc>
              <a:spcBef>
                <a:spcPts val="0"/>
              </a:spcBef>
              <a:spcAft>
                <a:spcPts val="0"/>
              </a:spcAft>
              <a:buClr>
                <a:srgbClr val="800000"/>
              </a:buClr>
              <a:buSzTx/>
              <a:buFont typeface="Wingdings" panose="05000000000000000000" pitchFamily="2" charset="2"/>
              <a:buNone/>
              <a:defRPr/>
            </a:pPr>
            <a:r>
              <a:rPr kumimoji="0" lang="zh-CN" altLang="en-US"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       </a:t>
            </a:r>
            <a:r>
              <a:rPr kumimoji="0"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Box: </a:t>
            </a:r>
            <a:r>
              <a:rPr kumimoji="0" lang="zh-CN" altLang="en-US"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箱子的位置</a:t>
            </a:r>
            <a:endParaRPr kumimoji="0" lang="zh-CN" altLang="en-US"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endParaRPr>
          </a:p>
          <a:p>
            <a:pPr marL="342900" marR="0" lvl="0" indent="-342900" algn="l" defTabSz="914400" rtl="0" eaLnBrk="1" fontAlgn="auto" latinLnBrk="0" hangingPunct="1">
              <a:lnSpc>
                <a:spcPct val="110000"/>
              </a:lnSpc>
              <a:spcBef>
                <a:spcPts val="0"/>
              </a:spcBef>
              <a:spcAft>
                <a:spcPts val="0"/>
              </a:spcAft>
              <a:buClr>
                <a:srgbClr val="800000"/>
              </a:buClr>
              <a:buSzTx/>
              <a:buFont typeface="Wingdings" panose="05000000000000000000" pitchFamily="2" charset="2"/>
              <a:buNone/>
              <a:defRPr/>
            </a:pPr>
            <a:r>
              <a:rPr kumimoji="0" lang="zh-CN" altLang="en-US"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       </a:t>
            </a:r>
            <a:r>
              <a:rPr kumimoji="0"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On=0:  </a:t>
            </a:r>
            <a:r>
              <a:rPr kumimoji="0" lang="zh-CN" altLang="en-US"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猴子在地板上</a:t>
            </a:r>
            <a:endParaRPr kumimoji="0" lang="zh-CN" altLang="en-US"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endParaRPr>
          </a:p>
          <a:p>
            <a:pPr marL="342900" marR="0" lvl="0" indent="-342900" algn="l" defTabSz="914400" rtl="0" eaLnBrk="1" fontAlgn="auto" latinLnBrk="0" hangingPunct="1">
              <a:lnSpc>
                <a:spcPct val="110000"/>
              </a:lnSpc>
              <a:spcBef>
                <a:spcPts val="0"/>
              </a:spcBef>
              <a:spcAft>
                <a:spcPts val="0"/>
              </a:spcAft>
              <a:buClr>
                <a:srgbClr val="800000"/>
              </a:buClr>
              <a:buSzTx/>
              <a:buFont typeface="Wingdings" panose="05000000000000000000" pitchFamily="2" charset="2"/>
              <a:buNone/>
              <a:defRPr/>
            </a:pPr>
            <a:r>
              <a:rPr kumimoji="0" lang="zh-CN" altLang="en-US"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       </a:t>
            </a:r>
            <a:r>
              <a:rPr kumimoji="0"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On=1:  </a:t>
            </a:r>
            <a:r>
              <a:rPr kumimoji="0" lang="zh-CN" altLang="en-US"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猴子在箱子上</a:t>
            </a:r>
            <a:endParaRPr kumimoji="0" lang="zh-CN" altLang="en-US"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endParaRPr>
          </a:p>
          <a:p>
            <a:pPr marL="342900" marR="0" lvl="0" indent="-342900" algn="l" defTabSz="914400" rtl="0" eaLnBrk="1" fontAlgn="auto" latinLnBrk="0" hangingPunct="1">
              <a:lnSpc>
                <a:spcPct val="110000"/>
              </a:lnSpc>
              <a:spcBef>
                <a:spcPts val="0"/>
              </a:spcBef>
              <a:spcAft>
                <a:spcPts val="0"/>
              </a:spcAft>
              <a:buClr>
                <a:srgbClr val="800000"/>
              </a:buClr>
              <a:buSzTx/>
              <a:buFont typeface="Wingdings" panose="05000000000000000000" pitchFamily="2" charset="2"/>
              <a:buNone/>
              <a:defRPr/>
            </a:pPr>
            <a:r>
              <a:rPr kumimoji="0" lang="zh-CN" altLang="en-US"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       </a:t>
            </a:r>
            <a:r>
              <a:rPr kumimoji="0"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H=0:     </a:t>
            </a:r>
            <a:r>
              <a:rPr kumimoji="0" lang="zh-CN" altLang="en-US"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猴子没有抓到香蕉</a:t>
            </a:r>
            <a:endParaRPr kumimoji="0" lang="zh-CN" altLang="en-US"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endParaRPr>
          </a:p>
          <a:p>
            <a:pPr marL="342900" marR="0" lvl="0" indent="-342900" algn="l" defTabSz="914400" rtl="0" eaLnBrk="1" fontAlgn="auto" latinLnBrk="0" hangingPunct="1">
              <a:lnSpc>
                <a:spcPct val="110000"/>
              </a:lnSpc>
              <a:spcBef>
                <a:spcPts val="0"/>
              </a:spcBef>
              <a:spcAft>
                <a:spcPts val="0"/>
              </a:spcAft>
              <a:buClr>
                <a:srgbClr val="800000"/>
              </a:buClr>
              <a:buSzTx/>
              <a:buFont typeface="Wingdings" panose="05000000000000000000" pitchFamily="2" charset="2"/>
              <a:buNone/>
              <a:defRPr/>
            </a:pPr>
            <a:r>
              <a:rPr kumimoji="0" lang="zh-CN" altLang="en-US"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       </a:t>
            </a:r>
            <a:r>
              <a:rPr kumimoji="0"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H=1:     </a:t>
            </a:r>
            <a:r>
              <a:rPr kumimoji="0" lang="zh-CN" altLang="en-US"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猴子抓到了香蕉</a:t>
            </a:r>
            <a:endParaRPr kumimoji="0" lang="zh-CN" altLang="en-US"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endParaRPr>
          </a:p>
        </p:txBody>
      </p:sp>
      <p:sp>
        <p:nvSpPr>
          <p:cNvPr id="216075" name="Text Box 11"/>
          <p:cNvSpPr txBox="1">
            <a:spLocks noChangeArrowheads="1"/>
          </p:cNvSpPr>
          <p:nvPr/>
        </p:nvSpPr>
        <p:spPr bwMode="auto">
          <a:xfrm>
            <a:off x="2438401" y="5214939"/>
            <a:ext cx="6048375" cy="533031"/>
          </a:xfrm>
          <a:prstGeom prst="rect">
            <a:avLst/>
          </a:prstGeom>
          <a:noFill/>
          <a:ln>
            <a:noFill/>
          </a:ln>
          <a:effectLst/>
          <a:extLst>
            <a:ext uri="{909E8E84-426E-40DD-AFC4-6F175D3DCCD1}">
              <a14:hiddenFill xmlns:a14="http://schemas.microsoft.com/office/drawing/2010/main">
                <a:solidFill>
                  <a:srgbClr val="66FF66">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a:defRPr>
                <a:solidFill>
                  <a:schemeClr val="tx1"/>
                </a:solidFill>
                <a:latin typeface="Arial" panose="020B0604020202020204" pitchFamily="34" charset="0"/>
                <a:ea typeface="宋体" panose="02010600030101010101" pitchFamily="2" charset="-122"/>
              </a:defRPr>
            </a:lvl1pPr>
            <a:lvl2pPr marL="800100" indent="-342900" algn="l">
              <a:defRPr>
                <a:solidFill>
                  <a:schemeClr val="tx1"/>
                </a:solidFill>
                <a:latin typeface="Arial" panose="020B0604020202020204" pitchFamily="34" charset="0"/>
                <a:ea typeface="宋体" panose="02010600030101010101" pitchFamily="2" charset="-122"/>
              </a:defRPr>
            </a:lvl2pPr>
            <a:lvl3pPr marL="1257300" indent="-342900" algn="l">
              <a:defRPr>
                <a:solidFill>
                  <a:schemeClr val="tx1"/>
                </a:solidFill>
                <a:latin typeface="Arial" panose="020B0604020202020204" pitchFamily="34" charset="0"/>
                <a:ea typeface="宋体" panose="02010600030101010101" pitchFamily="2" charset="-122"/>
              </a:defRPr>
            </a:lvl3pPr>
            <a:lvl4pPr marL="1714500" indent="-342900" algn="l">
              <a:defRPr>
                <a:solidFill>
                  <a:schemeClr val="tx1"/>
                </a:solidFill>
                <a:latin typeface="Arial" panose="020B0604020202020204" pitchFamily="34" charset="0"/>
                <a:ea typeface="宋体" panose="02010600030101010101" pitchFamily="2" charset="-122"/>
              </a:defRPr>
            </a:lvl4pPr>
            <a:lvl5pPr marL="2171700" indent="-342900" algn="l">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auto" latinLnBrk="0" hangingPunct="1">
              <a:lnSpc>
                <a:spcPct val="110000"/>
              </a:lnSpc>
              <a:spcBef>
                <a:spcPct val="30000"/>
              </a:spcBef>
              <a:spcAft>
                <a:spcPts val="0"/>
              </a:spcAft>
              <a:buClr>
                <a:srgbClr val="800000"/>
              </a:buClr>
              <a:buSzTx/>
              <a:buFont typeface="Wingdings" panose="05000000000000000000" pitchFamily="2" charset="2"/>
              <a:buNone/>
              <a:defRPr/>
            </a:pPr>
            <a:r>
              <a:rPr kumimoji="0" lang="en-US" altLang="zh-CN" sz="2800" b="1" i="0" u="none" strike="noStrike" kern="1200" cap="none" spc="0" normalizeH="0" baseline="0" noProof="0" dirty="0">
                <a:ln>
                  <a:noFill/>
                </a:ln>
                <a:solidFill>
                  <a:srgbClr val="000066"/>
                </a:solidFill>
                <a:effectLst/>
                <a:uLnTx/>
                <a:uFillTx/>
                <a:latin typeface="Times New Roman" panose="02020603050405020304" pitchFamily="18" charset="0"/>
                <a:ea typeface="仿宋_GB2312" pitchFamily="49" charset="-122"/>
                <a:cs typeface="Arial" panose="020B0604020202020204" pitchFamily="34" charset="0"/>
              </a:rPr>
              <a:t> (2) </a:t>
            </a:r>
            <a:r>
              <a:rPr kumimoji="0" lang="zh-CN" altLang="en-US" sz="2800" b="1" i="0" u="none" strike="noStrike" kern="1200" cap="none" spc="0" normalizeH="0" baseline="0" noProof="0" dirty="0">
                <a:ln>
                  <a:noFill/>
                </a:ln>
                <a:solidFill>
                  <a:srgbClr val="000066"/>
                </a:solidFill>
                <a:effectLst/>
                <a:uLnTx/>
                <a:uFillTx/>
                <a:latin typeface="Times New Roman" panose="02020603050405020304" pitchFamily="18" charset="0"/>
                <a:ea typeface="仿宋_GB2312" pitchFamily="49" charset="-122"/>
                <a:cs typeface="Arial" panose="020B0604020202020204" pitchFamily="34" charset="0"/>
              </a:rPr>
              <a:t>初始状态： </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(a, c, b, 0, 0)  </a:t>
            </a:r>
            <a:endPar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2"/>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fld id="{E1A0B870-A177-4589-B71F-8B5F7654B64A}" type="slidenum">
              <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217097" name="Text Box 9"/>
          <p:cNvSpPr txBox="1">
            <a:spLocks noChangeArrowheads="1"/>
          </p:cNvSpPr>
          <p:nvPr/>
        </p:nvSpPr>
        <p:spPr bwMode="auto">
          <a:xfrm>
            <a:off x="2063752" y="844412"/>
            <a:ext cx="8424862" cy="523220"/>
          </a:xfrm>
          <a:prstGeom prst="rect">
            <a:avLst/>
          </a:prstGeom>
          <a:noFill/>
          <a:ln>
            <a:noFill/>
          </a:ln>
          <a:effectLst/>
          <a:extLst>
            <a:ext uri="{909E8E84-426E-40DD-AFC4-6F175D3DCCD1}">
              <a14:hiddenFill xmlns:a14="http://schemas.microsoft.com/office/drawing/2010/main">
                <a:solidFill>
                  <a:srgbClr val="66FF66">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a:defRPr>
                <a:solidFill>
                  <a:schemeClr val="tx1"/>
                </a:solidFill>
                <a:latin typeface="Arial" panose="020B0604020202020204" pitchFamily="34" charset="0"/>
                <a:ea typeface="宋体" panose="02010600030101010101" pitchFamily="2" charset="-122"/>
              </a:defRPr>
            </a:lvl1pPr>
            <a:lvl2pPr marL="800100" indent="-342900" algn="l">
              <a:defRPr>
                <a:solidFill>
                  <a:schemeClr val="tx1"/>
                </a:solidFill>
                <a:latin typeface="Arial" panose="020B0604020202020204" pitchFamily="34" charset="0"/>
                <a:ea typeface="宋体" panose="02010600030101010101" pitchFamily="2" charset="-122"/>
              </a:defRPr>
            </a:lvl2pPr>
            <a:lvl3pPr marL="1257300" indent="-342900" algn="l">
              <a:defRPr>
                <a:solidFill>
                  <a:schemeClr val="tx1"/>
                </a:solidFill>
                <a:latin typeface="Arial" panose="020B0604020202020204" pitchFamily="34" charset="0"/>
                <a:ea typeface="宋体" panose="02010600030101010101" pitchFamily="2" charset="-122"/>
              </a:defRPr>
            </a:lvl3pPr>
            <a:lvl4pPr marL="1714500" indent="-342900" algn="l">
              <a:defRPr>
                <a:solidFill>
                  <a:schemeClr val="tx1"/>
                </a:solidFill>
                <a:latin typeface="Arial" panose="020B0604020202020204" pitchFamily="34" charset="0"/>
                <a:ea typeface="宋体" panose="02010600030101010101" pitchFamily="2" charset="-122"/>
              </a:defRPr>
            </a:lvl4pPr>
            <a:lvl5pPr marL="2171700" indent="-342900" algn="l">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rgbClr val="000066"/>
                </a:solidFill>
                <a:effectLst/>
                <a:uLnTx/>
                <a:uFillTx/>
                <a:latin typeface="Times New Roman" panose="02020603050405020304" pitchFamily="18" charset="0"/>
                <a:ea typeface="仿宋_GB2312" pitchFamily="49" charset="-122"/>
                <a:cs typeface="Arial" panose="020B0604020202020204" pitchFamily="34" charset="0"/>
              </a:rPr>
              <a:t> (3) </a:t>
            </a:r>
            <a:r>
              <a:rPr kumimoji="0" lang="zh-CN" altLang="en-US" sz="2800" b="1" i="0" u="none" strike="noStrike" kern="1200" cap="none" spc="0" normalizeH="0" baseline="0" noProof="0" dirty="0">
                <a:ln>
                  <a:noFill/>
                </a:ln>
                <a:solidFill>
                  <a:srgbClr val="000066"/>
                </a:solidFill>
                <a:effectLst/>
                <a:uLnTx/>
                <a:uFillTx/>
                <a:latin typeface="Times New Roman" panose="02020603050405020304" pitchFamily="18" charset="0"/>
                <a:ea typeface="仿宋_GB2312" pitchFamily="49" charset="-122"/>
                <a:cs typeface="Arial" panose="020B0604020202020204" pitchFamily="34" charset="0"/>
              </a:rPr>
              <a:t>结束状态： </a:t>
            </a: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c, c, c, 1, 1</a:t>
            </a: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a:t>
            </a: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endParaRPr>
          </a:p>
        </p:txBody>
      </p:sp>
      <p:sp>
        <p:nvSpPr>
          <p:cNvPr id="217098" name="Text Box 10"/>
          <p:cNvSpPr txBox="1">
            <a:spLocks noChangeArrowheads="1"/>
          </p:cNvSpPr>
          <p:nvPr/>
        </p:nvSpPr>
        <p:spPr bwMode="auto">
          <a:xfrm>
            <a:off x="2063116" y="2109153"/>
            <a:ext cx="8424863" cy="3150235"/>
          </a:xfrm>
          <a:prstGeom prst="rect">
            <a:avLst/>
          </a:prstGeom>
          <a:noFill/>
          <a:ln>
            <a:noFill/>
          </a:ln>
          <a:effectLst/>
          <a:extLst>
            <a:ext uri="{909E8E84-426E-40DD-AFC4-6F175D3DCCD1}">
              <a14:hiddenFill xmlns:a14="http://schemas.microsoft.com/office/drawing/2010/main">
                <a:solidFill>
                  <a:srgbClr val="66FF66">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a:defRPr>
                <a:solidFill>
                  <a:schemeClr val="tx1"/>
                </a:solidFill>
                <a:latin typeface="Arial" panose="020B0604020202020204" pitchFamily="34" charset="0"/>
                <a:ea typeface="宋体" panose="02010600030101010101" pitchFamily="2" charset="-122"/>
              </a:defRPr>
            </a:lvl1pPr>
            <a:lvl2pPr marL="800100" indent="-342900" algn="l">
              <a:defRPr>
                <a:solidFill>
                  <a:schemeClr val="tx1"/>
                </a:solidFill>
                <a:latin typeface="Arial" panose="020B0604020202020204" pitchFamily="34" charset="0"/>
                <a:ea typeface="宋体" panose="02010600030101010101" pitchFamily="2" charset="-122"/>
              </a:defRPr>
            </a:lvl2pPr>
            <a:lvl3pPr marL="1257300" indent="-342900" algn="l">
              <a:defRPr>
                <a:solidFill>
                  <a:schemeClr val="tx1"/>
                </a:solidFill>
                <a:latin typeface="Arial" panose="020B0604020202020204" pitchFamily="34" charset="0"/>
                <a:ea typeface="宋体" panose="02010600030101010101" pitchFamily="2" charset="-122"/>
              </a:defRPr>
            </a:lvl3pPr>
            <a:lvl4pPr marL="1714500" indent="-342900" algn="l">
              <a:defRPr>
                <a:solidFill>
                  <a:schemeClr val="tx1"/>
                </a:solidFill>
                <a:latin typeface="Arial" panose="020B0604020202020204" pitchFamily="34" charset="0"/>
                <a:ea typeface="宋体" panose="02010600030101010101" pitchFamily="2" charset="-122"/>
              </a:defRPr>
            </a:lvl4pPr>
            <a:lvl5pPr marL="2171700" indent="-342900" algn="l">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auto" latinLnBrk="0" hangingPunct="1">
              <a:lnSpc>
                <a:spcPct val="110000"/>
              </a:lnSpc>
              <a:spcBef>
                <a:spcPct val="30000"/>
              </a:spcBef>
              <a:spcAft>
                <a:spcPts val="0"/>
              </a:spcAft>
              <a:buClr>
                <a:srgbClr val="800000"/>
              </a:buClr>
              <a:buSzTx/>
              <a:buFont typeface="Wingdings" panose="05000000000000000000" pitchFamily="2" charset="2"/>
              <a:buNone/>
              <a:defRPr/>
            </a:pPr>
            <a:r>
              <a:rPr kumimoji="0" lang="en-US" altLang="zh-CN" sz="2800" b="1" i="0" u="none" strike="noStrike" kern="1200" cap="none" spc="0" normalizeH="0" baseline="0" noProof="0">
                <a:ln>
                  <a:noFill/>
                </a:ln>
                <a:solidFill>
                  <a:srgbClr val="000066"/>
                </a:solidFill>
                <a:effectLst/>
                <a:uLnTx/>
                <a:uFillTx/>
                <a:latin typeface="Times New Roman" panose="02020603050405020304" pitchFamily="18" charset="0"/>
                <a:ea typeface="仿宋_GB2312" pitchFamily="49" charset="-122"/>
                <a:cs typeface="Arial" panose="020B0604020202020204" pitchFamily="34" charset="0"/>
              </a:rPr>
              <a:t> (4) </a:t>
            </a:r>
            <a:r>
              <a:rPr kumimoji="0" lang="zh-CN" altLang="en-US" sz="2800" b="1" i="0" u="none" strike="noStrike" kern="1200" cap="none" spc="0" normalizeH="0" baseline="0" noProof="0">
                <a:ln>
                  <a:noFill/>
                </a:ln>
                <a:solidFill>
                  <a:srgbClr val="000066"/>
                </a:solidFill>
                <a:effectLst/>
                <a:uLnTx/>
                <a:uFillTx/>
                <a:latin typeface="Times New Roman" panose="02020603050405020304" pitchFamily="18" charset="0"/>
                <a:ea typeface="仿宋_GB2312" pitchFamily="49" charset="-122"/>
                <a:cs typeface="Arial" panose="020B0604020202020204" pitchFamily="34" charset="0"/>
              </a:rPr>
              <a:t>规则集：</a:t>
            </a:r>
            <a:endParaRPr kumimoji="0" lang="zh-CN" altLang="en-US" sz="2800" b="1" i="0" u="none" strike="noStrike" kern="1200" cap="none" spc="0" normalizeH="0" baseline="0" noProof="0">
              <a:ln>
                <a:noFill/>
              </a:ln>
              <a:solidFill>
                <a:srgbClr val="000066"/>
              </a:solidFill>
              <a:effectLst/>
              <a:uLnTx/>
              <a:uFillTx/>
              <a:latin typeface="Times New Roman" panose="02020603050405020304" pitchFamily="18" charset="0"/>
              <a:ea typeface="仿宋_GB2312" pitchFamily="49" charset="-122"/>
              <a:cs typeface="Arial" panose="020B0604020202020204" pitchFamily="34" charset="0"/>
            </a:endParaRPr>
          </a:p>
          <a:p>
            <a:pPr marL="342900" marR="0" lvl="0" indent="-342900" algn="l" defTabSz="914400" rtl="0" eaLnBrk="1" fontAlgn="auto" latinLnBrk="0" hangingPunct="1">
              <a:lnSpc>
                <a:spcPct val="100000"/>
              </a:lnSpc>
              <a:spcBef>
                <a:spcPts val="0"/>
              </a:spcBef>
              <a:spcAft>
                <a:spcPts val="0"/>
              </a:spcAft>
              <a:buClr>
                <a:srgbClr val="800000"/>
              </a:buClr>
              <a:buSzTx/>
              <a:buFont typeface="Wingdings" panose="05000000000000000000" pitchFamily="2" charset="2"/>
              <a:buNone/>
              <a:defRPr/>
            </a:pPr>
            <a:r>
              <a:rPr kumimoji="0" lang="zh-CN" altLang="en-US" sz="2800" b="1" i="0" u="none" strike="noStrike" kern="1200" cap="none" spc="0" normalizeH="0" baseline="0" noProof="0">
                <a:ln>
                  <a:noFill/>
                </a:ln>
                <a:solidFill>
                  <a:srgbClr val="000066"/>
                </a:solidFill>
                <a:effectLst/>
                <a:uLnTx/>
                <a:uFillTx/>
                <a:latin typeface="Times New Roman" panose="02020603050405020304" pitchFamily="18" charset="0"/>
                <a:ea typeface="仿宋_GB2312" pitchFamily="49" charset="-122"/>
                <a:cs typeface="Arial" panose="020B0604020202020204" pitchFamily="34" charset="0"/>
              </a:rPr>
              <a:t>       </a:t>
            </a:r>
            <a:r>
              <a:rPr kumimoji="0"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r</a:t>
            </a:r>
            <a:r>
              <a:rPr kumimoji="0" lang="en-US" altLang="zh-CN" sz="2800" b="1" i="0" u="none" strike="noStrike" kern="1200" cap="none" spc="0" normalizeH="0" baseline="-2500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1</a:t>
            </a:r>
            <a:r>
              <a:rPr kumimoji="0"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 IF (</a:t>
            </a:r>
            <a:r>
              <a:rPr kumimoji="0" lang="en-US" altLang="zh-CN" sz="2800" b="1" i="1"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x</a:t>
            </a:r>
            <a:r>
              <a:rPr kumimoji="0"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 </a:t>
            </a:r>
            <a:r>
              <a:rPr kumimoji="0" lang="en-US" altLang="zh-CN" sz="2800" b="1" i="1"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y</a:t>
            </a:r>
            <a:r>
              <a:rPr kumimoji="0"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 </a:t>
            </a:r>
            <a:r>
              <a:rPr kumimoji="0" lang="en-US" altLang="zh-CN" sz="2800" b="1" i="1"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z</a:t>
            </a:r>
            <a:r>
              <a:rPr kumimoji="0"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 0, 0) THEN (</a:t>
            </a:r>
            <a:r>
              <a:rPr kumimoji="0" lang="en-US" altLang="zh-CN" sz="2800" b="1" i="1"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w</a:t>
            </a:r>
            <a:r>
              <a:rPr kumimoji="0"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 </a:t>
            </a:r>
            <a:r>
              <a:rPr kumimoji="0" lang="en-US" altLang="zh-CN" sz="2800" b="1" i="1"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y</a:t>
            </a:r>
            <a:r>
              <a:rPr kumimoji="0"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 </a:t>
            </a:r>
            <a:r>
              <a:rPr kumimoji="0" lang="en-US" altLang="zh-CN" sz="2800" b="1" i="1"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z</a:t>
            </a:r>
            <a:r>
              <a:rPr kumimoji="0"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 0, 0)</a:t>
            </a:r>
            <a:endParaRPr kumimoji="0"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endParaRPr>
          </a:p>
          <a:p>
            <a:pPr marL="342900" marR="0" lvl="0" indent="-342900" algn="l" defTabSz="914400" rtl="0" eaLnBrk="1" fontAlgn="auto" latinLnBrk="0" hangingPunct="1">
              <a:lnSpc>
                <a:spcPct val="100000"/>
              </a:lnSpc>
              <a:spcBef>
                <a:spcPts val="0"/>
              </a:spcBef>
              <a:spcAft>
                <a:spcPts val="0"/>
              </a:spcAft>
              <a:buClr>
                <a:srgbClr val="800000"/>
              </a:buClr>
              <a:buSzTx/>
              <a:buFont typeface="Wingdings" panose="05000000000000000000" pitchFamily="2" charset="2"/>
              <a:buNone/>
              <a:defRPr/>
            </a:pPr>
            <a:r>
              <a:rPr kumimoji="0"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       r</a:t>
            </a:r>
            <a:r>
              <a:rPr kumimoji="0" lang="en-US" altLang="zh-CN" sz="2800" b="1" i="0" u="none" strike="noStrike" kern="1200" cap="none" spc="0" normalizeH="0" baseline="-2500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2</a:t>
            </a:r>
            <a:r>
              <a:rPr kumimoji="0"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 IF (</a:t>
            </a:r>
            <a:r>
              <a:rPr kumimoji="0" lang="en-US" altLang="zh-CN" sz="2800" b="1" i="1"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x</a:t>
            </a:r>
            <a:r>
              <a:rPr kumimoji="0"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 </a:t>
            </a:r>
            <a:r>
              <a:rPr kumimoji="0" lang="en-US" altLang="zh-CN" sz="2800" b="1" i="1"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y</a:t>
            </a:r>
            <a:r>
              <a:rPr kumimoji="0"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 </a:t>
            </a:r>
            <a:r>
              <a:rPr kumimoji="0" lang="en-US" altLang="zh-CN" sz="2800" b="1" i="1"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x</a:t>
            </a:r>
            <a:r>
              <a:rPr kumimoji="0"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 0, 0) THEN (</a:t>
            </a:r>
            <a:r>
              <a:rPr kumimoji="0" lang="en-US" altLang="zh-CN" sz="2800" b="1" i="1"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z</a:t>
            </a:r>
            <a:r>
              <a:rPr kumimoji="0"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 </a:t>
            </a:r>
            <a:r>
              <a:rPr kumimoji="0" lang="en-US" altLang="zh-CN" sz="2800" b="1" i="1"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y</a:t>
            </a:r>
            <a:r>
              <a:rPr kumimoji="0"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 </a:t>
            </a:r>
            <a:r>
              <a:rPr kumimoji="0" lang="en-US" altLang="zh-CN" sz="2800" b="1" i="1"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z</a:t>
            </a:r>
            <a:r>
              <a:rPr kumimoji="0"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 0, 0)</a:t>
            </a:r>
            <a:r>
              <a:rPr kumimoji="0" lang="en-US" altLang="zh-CN" sz="2800" b="1" i="0" u="none" strike="noStrike" kern="1200" cap="none" spc="0" normalizeH="0" baseline="0" noProof="0">
                <a:ln>
                  <a:noFill/>
                </a:ln>
                <a:solidFill>
                  <a:srgbClr val="FF0000"/>
                </a:solidFill>
                <a:effectLst/>
                <a:uLnTx/>
                <a:uFillTx/>
                <a:latin typeface="Times New Roman" panose="02020603050405020304" pitchFamily="18" charset="0"/>
                <a:ea typeface="仿宋_GB2312" pitchFamily="49" charset="-122"/>
                <a:cs typeface="Arial" panose="020B0604020202020204" pitchFamily="34" charset="0"/>
              </a:rPr>
              <a:t>//</a:t>
            </a:r>
            <a:r>
              <a:rPr kumimoji="0" lang="zh-CN" altLang="en-US" b="1" i="0" u="none" strike="noStrike" kern="1200" cap="none" spc="0" normalizeH="0" baseline="0" noProof="0">
                <a:ln>
                  <a:noFill/>
                </a:ln>
                <a:solidFill>
                  <a:srgbClr val="FF0000"/>
                </a:solidFill>
                <a:effectLst/>
                <a:uLnTx/>
                <a:uFillTx/>
                <a:latin typeface="Times New Roman" panose="02020603050405020304" pitchFamily="18" charset="0"/>
                <a:ea typeface="仿宋_GB2312" pitchFamily="49" charset="-122"/>
                <a:cs typeface="Arial" panose="020B0604020202020204" pitchFamily="34" charset="0"/>
              </a:rPr>
              <a:t>移动箱子</a:t>
            </a:r>
            <a:endParaRPr kumimoji="0"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endParaRPr>
          </a:p>
          <a:p>
            <a:pPr marL="342900" marR="0" lvl="0" indent="-342900" algn="l" defTabSz="914400" rtl="0" eaLnBrk="1" fontAlgn="auto" latinLnBrk="0" hangingPunct="1">
              <a:lnSpc>
                <a:spcPct val="100000"/>
              </a:lnSpc>
              <a:spcBef>
                <a:spcPts val="0"/>
              </a:spcBef>
              <a:spcAft>
                <a:spcPts val="0"/>
              </a:spcAft>
              <a:buClr>
                <a:srgbClr val="800000"/>
              </a:buClr>
              <a:buSzTx/>
              <a:buFont typeface="Wingdings" panose="05000000000000000000" pitchFamily="2" charset="2"/>
              <a:buNone/>
              <a:defRPr/>
            </a:pPr>
            <a:r>
              <a:rPr kumimoji="0"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       r</a:t>
            </a:r>
            <a:r>
              <a:rPr kumimoji="0" lang="en-US" altLang="zh-CN" sz="2800" b="1" i="0" u="none" strike="noStrike" kern="1200" cap="none" spc="0" normalizeH="0" baseline="-2500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3</a:t>
            </a:r>
            <a:r>
              <a:rPr kumimoji="0"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 IF (</a:t>
            </a:r>
            <a:r>
              <a:rPr kumimoji="0" lang="en-US" altLang="zh-CN" sz="2800" b="1" i="1"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x</a:t>
            </a:r>
            <a:r>
              <a:rPr kumimoji="0"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 </a:t>
            </a:r>
            <a:r>
              <a:rPr kumimoji="0" lang="en-US" altLang="zh-CN" sz="2800" b="1" i="1"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y</a:t>
            </a:r>
            <a:r>
              <a:rPr kumimoji="0"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 </a:t>
            </a:r>
            <a:r>
              <a:rPr kumimoji="0" lang="en-US" altLang="zh-CN" sz="2800" b="1" i="1"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x</a:t>
            </a:r>
            <a:r>
              <a:rPr kumimoji="0"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 0, 0) THEN (</a:t>
            </a:r>
            <a:r>
              <a:rPr kumimoji="0" lang="en-US" altLang="zh-CN" sz="2800" b="1" i="1"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x</a:t>
            </a:r>
            <a:r>
              <a:rPr kumimoji="0"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 </a:t>
            </a:r>
            <a:r>
              <a:rPr kumimoji="0" lang="en-US" altLang="zh-CN" sz="2800" b="1" i="1"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y</a:t>
            </a:r>
            <a:r>
              <a:rPr kumimoji="0"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 </a:t>
            </a:r>
            <a:r>
              <a:rPr kumimoji="0" lang="en-US" altLang="zh-CN" sz="2800" b="1" i="1"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x</a:t>
            </a:r>
            <a:r>
              <a:rPr kumimoji="0"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 1, 0)</a:t>
            </a:r>
            <a:r>
              <a:rPr lang="en-US" altLang="zh-CN" sz="2800" b="1" noProof="0">
                <a:ln>
                  <a:noFill/>
                </a:ln>
                <a:solidFill>
                  <a:srgbClr val="FF0000"/>
                </a:solidFill>
                <a:effectLst/>
                <a:uLnTx/>
                <a:uFillTx/>
                <a:latin typeface="Times New Roman" panose="02020603050405020304" pitchFamily="18" charset="0"/>
                <a:ea typeface="仿宋_GB2312" pitchFamily="49" charset="-122"/>
                <a:cs typeface="Arial" panose="020B0604020202020204" pitchFamily="34" charset="0"/>
                <a:sym typeface="+mn-ea"/>
              </a:rPr>
              <a:t>//</a:t>
            </a:r>
            <a:r>
              <a:rPr lang="zh-CN" altLang="en-US" b="1" noProof="0">
                <a:ln>
                  <a:noFill/>
                </a:ln>
                <a:solidFill>
                  <a:srgbClr val="FF0000"/>
                </a:solidFill>
                <a:effectLst/>
                <a:uLnTx/>
                <a:uFillTx/>
                <a:latin typeface="Times New Roman" panose="02020603050405020304" pitchFamily="18" charset="0"/>
                <a:ea typeface="仿宋_GB2312" pitchFamily="49" charset="-122"/>
                <a:cs typeface="Arial" panose="020B0604020202020204" pitchFamily="34" charset="0"/>
                <a:sym typeface="+mn-ea"/>
              </a:rPr>
              <a:t>爬上</a:t>
            </a:r>
            <a:r>
              <a:rPr lang="zh-CN" altLang="en-US" b="1" noProof="0">
                <a:ln>
                  <a:noFill/>
                </a:ln>
                <a:solidFill>
                  <a:srgbClr val="FF0000"/>
                </a:solidFill>
                <a:effectLst/>
                <a:uLnTx/>
                <a:uFillTx/>
                <a:latin typeface="Times New Roman" panose="02020603050405020304" pitchFamily="18" charset="0"/>
                <a:ea typeface="仿宋_GB2312" pitchFamily="49" charset="-122"/>
                <a:cs typeface="Arial" panose="020B0604020202020204" pitchFamily="34" charset="0"/>
                <a:sym typeface="+mn-ea"/>
              </a:rPr>
              <a:t>箱子</a:t>
            </a:r>
            <a:endParaRPr kumimoji="0"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endParaRPr>
          </a:p>
          <a:p>
            <a:pPr marL="342900" marR="0" lvl="0" indent="-342900" algn="l" defTabSz="914400" rtl="0" eaLnBrk="1" fontAlgn="auto" latinLnBrk="0" hangingPunct="1">
              <a:lnSpc>
                <a:spcPct val="100000"/>
              </a:lnSpc>
              <a:spcBef>
                <a:spcPts val="0"/>
              </a:spcBef>
              <a:spcAft>
                <a:spcPts val="0"/>
              </a:spcAft>
              <a:buClr>
                <a:srgbClr val="800000"/>
              </a:buClr>
              <a:buSzTx/>
              <a:buFont typeface="Wingdings" panose="05000000000000000000" pitchFamily="2" charset="2"/>
              <a:buNone/>
              <a:defRPr/>
            </a:pPr>
            <a:r>
              <a:rPr kumimoji="0"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       r</a:t>
            </a:r>
            <a:r>
              <a:rPr kumimoji="0" lang="en-US" altLang="zh-CN" sz="2800" b="1" i="0" u="none" strike="noStrike" kern="1200" cap="none" spc="0" normalizeH="0" baseline="-2500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4</a:t>
            </a:r>
            <a:r>
              <a:rPr kumimoji="0"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 IF (</a:t>
            </a:r>
            <a:r>
              <a:rPr kumimoji="0" lang="en-US" altLang="zh-CN" sz="2800" b="1" i="1"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x</a:t>
            </a:r>
            <a:r>
              <a:rPr kumimoji="0"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 </a:t>
            </a:r>
            <a:r>
              <a:rPr kumimoji="0" lang="en-US" altLang="zh-CN" sz="2800" b="1" i="1"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y</a:t>
            </a:r>
            <a:r>
              <a:rPr kumimoji="0"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 </a:t>
            </a:r>
            <a:r>
              <a:rPr kumimoji="0" lang="en-US" altLang="zh-CN" sz="2800" b="1" i="1"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x</a:t>
            </a:r>
            <a:r>
              <a:rPr kumimoji="0"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 1, 0) THEN (</a:t>
            </a:r>
            <a:r>
              <a:rPr kumimoji="0" lang="en-US" altLang="zh-CN" sz="2800" b="1" i="1"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x</a:t>
            </a:r>
            <a:r>
              <a:rPr kumimoji="0"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 </a:t>
            </a:r>
            <a:r>
              <a:rPr kumimoji="0" lang="en-US" altLang="zh-CN" sz="2800" b="1" i="1"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y</a:t>
            </a:r>
            <a:r>
              <a:rPr kumimoji="0"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 </a:t>
            </a:r>
            <a:r>
              <a:rPr kumimoji="0" lang="en-US" altLang="zh-CN" sz="2800" b="1" i="1"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x</a:t>
            </a:r>
            <a:r>
              <a:rPr kumimoji="0"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 0, 0)</a:t>
            </a:r>
            <a:r>
              <a:rPr lang="en-US" altLang="zh-CN" sz="2800" b="1" noProof="0">
                <a:ln>
                  <a:noFill/>
                </a:ln>
                <a:solidFill>
                  <a:srgbClr val="FF0000"/>
                </a:solidFill>
                <a:effectLst/>
                <a:uLnTx/>
                <a:uFillTx/>
                <a:latin typeface="Times New Roman" panose="02020603050405020304" pitchFamily="18" charset="0"/>
                <a:ea typeface="仿宋_GB2312" pitchFamily="49" charset="-122"/>
                <a:cs typeface="Arial" panose="020B0604020202020204" pitchFamily="34" charset="0"/>
                <a:sym typeface="+mn-ea"/>
              </a:rPr>
              <a:t>//</a:t>
            </a:r>
            <a:r>
              <a:rPr lang="zh-CN" altLang="en-US" b="1" noProof="0">
                <a:ln>
                  <a:noFill/>
                </a:ln>
                <a:solidFill>
                  <a:srgbClr val="FF0000"/>
                </a:solidFill>
                <a:effectLst/>
                <a:uLnTx/>
                <a:uFillTx/>
                <a:latin typeface="Times New Roman" panose="02020603050405020304" pitchFamily="18" charset="0"/>
                <a:ea typeface="仿宋_GB2312" pitchFamily="49" charset="-122"/>
                <a:cs typeface="Arial" panose="020B0604020202020204" pitchFamily="34" charset="0"/>
                <a:sym typeface="+mn-ea"/>
              </a:rPr>
              <a:t>爬下</a:t>
            </a:r>
            <a:r>
              <a:rPr lang="zh-CN" altLang="en-US" b="1" noProof="0">
                <a:ln>
                  <a:noFill/>
                </a:ln>
                <a:solidFill>
                  <a:srgbClr val="FF0000"/>
                </a:solidFill>
                <a:effectLst/>
                <a:uLnTx/>
                <a:uFillTx/>
                <a:latin typeface="Times New Roman" panose="02020603050405020304" pitchFamily="18" charset="0"/>
                <a:ea typeface="仿宋_GB2312" pitchFamily="49" charset="-122"/>
                <a:cs typeface="Arial" panose="020B0604020202020204" pitchFamily="34" charset="0"/>
                <a:sym typeface="+mn-ea"/>
              </a:rPr>
              <a:t>箱子</a:t>
            </a:r>
            <a:endParaRPr kumimoji="0"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endParaRPr>
          </a:p>
          <a:p>
            <a:pPr marL="342900" marR="0" lvl="0" indent="-342900" algn="l" defTabSz="914400" rtl="0" eaLnBrk="1" fontAlgn="auto" latinLnBrk="0" hangingPunct="1">
              <a:lnSpc>
                <a:spcPct val="100000"/>
              </a:lnSpc>
              <a:spcBef>
                <a:spcPts val="0"/>
              </a:spcBef>
              <a:spcAft>
                <a:spcPts val="0"/>
              </a:spcAft>
              <a:buClr>
                <a:srgbClr val="800000"/>
              </a:buClr>
              <a:buSzTx/>
              <a:buFont typeface="Wingdings" panose="05000000000000000000" pitchFamily="2" charset="2"/>
              <a:buNone/>
              <a:defRPr/>
            </a:pPr>
            <a:r>
              <a:rPr kumimoji="0"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       r</a:t>
            </a:r>
            <a:r>
              <a:rPr kumimoji="0" lang="en-US" altLang="zh-CN" sz="2800" b="1" i="0" u="none" strike="noStrike" kern="1200" cap="none" spc="0" normalizeH="0" baseline="-2500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5</a:t>
            </a:r>
            <a:r>
              <a:rPr kumimoji="0"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 IF (</a:t>
            </a:r>
            <a:r>
              <a:rPr kumimoji="0" lang="en-US" altLang="zh-CN" sz="2800" b="1" i="1"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x</a:t>
            </a:r>
            <a:r>
              <a:rPr kumimoji="0"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 </a:t>
            </a:r>
            <a:r>
              <a:rPr kumimoji="0" lang="en-US" altLang="zh-CN" sz="2800" b="1" i="1"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x</a:t>
            </a:r>
            <a:r>
              <a:rPr kumimoji="0"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 </a:t>
            </a:r>
            <a:r>
              <a:rPr kumimoji="0" lang="en-US" altLang="zh-CN" sz="2800" b="1" i="1"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x</a:t>
            </a:r>
            <a:r>
              <a:rPr kumimoji="0"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 1, 0) THEN (</a:t>
            </a:r>
            <a:r>
              <a:rPr kumimoji="0" lang="en-US" altLang="zh-CN" sz="2800" b="1" i="1"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x</a:t>
            </a:r>
            <a:r>
              <a:rPr kumimoji="0"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 </a:t>
            </a:r>
            <a:r>
              <a:rPr kumimoji="0" lang="en-US" altLang="zh-CN" sz="2800" b="1" i="1"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x</a:t>
            </a:r>
            <a:r>
              <a:rPr kumimoji="0"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 </a:t>
            </a:r>
            <a:r>
              <a:rPr kumimoji="0" lang="en-US" altLang="zh-CN" sz="2800" b="1" i="1"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x</a:t>
            </a:r>
            <a:r>
              <a:rPr kumimoji="0"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 1, 1)</a:t>
            </a:r>
            <a:r>
              <a:rPr lang="en-US" altLang="zh-CN" sz="2800" b="1" noProof="0">
                <a:ln>
                  <a:noFill/>
                </a:ln>
                <a:solidFill>
                  <a:srgbClr val="FF0000"/>
                </a:solidFill>
                <a:effectLst/>
                <a:uLnTx/>
                <a:uFillTx/>
                <a:latin typeface="Times New Roman" panose="02020603050405020304" pitchFamily="18" charset="0"/>
                <a:ea typeface="仿宋_GB2312" pitchFamily="49" charset="-122"/>
                <a:cs typeface="Arial" panose="020B0604020202020204" pitchFamily="34" charset="0"/>
                <a:sym typeface="+mn-ea"/>
              </a:rPr>
              <a:t>//</a:t>
            </a:r>
            <a:r>
              <a:rPr lang="zh-CN" altLang="en-US" b="1" noProof="0">
                <a:ln>
                  <a:noFill/>
                </a:ln>
                <a:solidFill>
                  <a:srgbClr val="FF0000"/>
                </a:solidFill>
                <a:effectLst/>
                <a:uLnTx/>
                <a:uFillTx/>
                <a:latin typeface="Times New Roman" panose="02020603050405020304" pitchFamily="18" charset="0"/>
                <a:ea typeface="仿宋_GB2312" pitchFamily="49" charset="-122"/>
                <a:cs typeface="Arial" panose="020B0604020202020204" pitchFamily="34" charset="0"/>
                <a:sym typeface="+mn-ea"/>
              </a:rPr>
              <a:t>拿香蕉</a:t>
            </a:r>
            <a:endParaRPr kumimoji="0"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endParaRPr>
          </a:p>
          <a:p>
            <a:pPr marL="342900" marR="0" lvl="0" indent="-342900" algn="l" defTabSz="914400" rtl="0" eaLnBrk="1" fontAlgn="auto" latinLnBrk="0" hangingPunct="1">
              <a:lnSpc>
                <a:spcPct val="100000"/>
              </a:lnSpc>
              <a:spcBef>
                <a:spcPts val="0"/>
              </a:spcBef>
              <a:spcAft>
                <a:spcPts val="0"/>
              </a:spcAft>
              <a:buClr>
                <a:srgbClr val="800000"/>
              </a:buClr>
              <a:buSzTx/>
              <a:buFont typeface="Wingdings" panose="05000000000000000000" pitchFamily="2" charset="2"/>
              <a:buNone/>
              <a:defRPr/>
            </a:pPr>
            <a:r>
              <a:rPr kumimoji="0"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       </a:t>
            </a:r>
            <a:r>
              <a:rPr kumimoji="0" lang="zh-CN" altLang="en-US"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其中， </a:t>
            </a:r>
            <a:r>
              <a:rPr kumimoji="0" lang="en-US" altLang="zh-CN" sz="2800" b="1" i="1"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x</a:t>
            </a:r>
            <a:r>
              <a:rPr kumimoji="0"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 </a:t>
            </a:r>
            <a:r>
              <a:rPr kumimoji="0" lang="en-US" altLang="zh-CN" sz="2800" b="1" i="1"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y</a:t>
            </a:r>
            <a:r>
              <a:rPr kumimoji="0"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 </a:t>
            </a:r>
            <a:r>
              <a:rPr kumimoji="0" lang="en-US" altLang="zh-CN" sz="2800" b="1" i="1"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z</a:t>
            </a:r>
            <a:r>
              <a:rPr kumimoji="0"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 </a:t>
            </a:r>
            <a:r>
              <a:rPr kumimoji="0" lang="en-US" altLang="zh-CN" sz="2800" b="1" i="1"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w</a:t>
            </a:r>
            <a:r>
              <a:rPr kumimoji="0"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 </a:t>
            </a:r>
            <a:r>
              <a:rPr kumimoji="0" lang="zh-CN" altLang="en-US"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为变量。</a:t>
            </a:r>
            <a:endParaRPr kumimoji="0" lang="zh-CN" altLang="en-US"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fld id="{206D28AF-06D0-44C9-B48C-F626ECFDE990}" type="slidenum">
              <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503811" name="Rectangle 3"/>
          <p:cNvSpPr>
            <a:spLocks noGrp="1"/>
          </p:cNvSpPr>
          <p:nvPr>
            <p:ph type="body" idx="1"/>
          </p:nvPr>
        </p:nvSpPr>
        <p:spPr>
          <a:xfrm>
            <a:off x="1919289" y="908051"/>
            <a:ext cx="8569325" cy="4525963"/>
          </a:xfrm>
        </p:spPr>
        <p:txBody>
          <a:bodyPr/>
          <a:lstStyle/>
          <a:p>
            <a:pPr>
              <a:buFont typeface="Wingdings" panose="05000000000000000000" pitchFamily="2" charset="2"/>
              <a:buNone/>
            </a:pPr>
            <a:r>
              <a:rPr lang="zh-CN" altLang="en-US" b="1" dirty="0">
                <a:latin typeface="楷体_GB2312" pitchFamily="49" charset="-122"/>
                <a:ea typeface="楷体_GB2312" pitchFamily="49" charset="-122"/>
              </a:rPr>
              <a:t>解答：</a:t>
            </a:r>
            <a:endParaRPr lang="zh-CN" altLang="en-US" b="1" dirty="0">
              <a:latin typeface="楷体_GB2312" pitchFamily="49" charset="-122"/>
              <a:ea typeface="楷体_GB2312" pitchFamily="49" charset="-122"/>
            </a:endParaRPr>
          </a:p>
          <a:p>
            <a:pPr>
              <a:buFont typeface="Wingdings" panose="05000000000000000000" pitchFamily="2" charset="2"/>
              <a:buNone/>
            </a:pPr>
            <a:r>
              <a:rPr lang="zh-CN" altLang="en-US" b="1" dirty="0">
                <a:latin typeface="楷体_GB2312" pitchFamily="49" charset="-122"/>
                <a:ea typeface="楷体_GB2312" pitchFamily="49" charset="-122"/>
              </a:rPr>
              <a:t>    根据具体问题可将规则具体为：</a:t>
            </a:r>
            <a:endParaRPr lang="zh-CN" altLang="en-US" b="1" dirty="0">
              <a:latin typeface="楷体_GB2312" pitchFamily="49" charset="-122"/>
              <a:ea typeface="楷体_GB2312" pitchFamily="49" charset="-122"/>
            </a:endParaRPr>
          </a:p>
          <a:p>
            <a:pPr>
              <a:buFont typeface="Wingdings" panose="05000000000000000000" pitchFamily="2" charset="2"/>
              <a:buNone/>
            </a:pPr>
            <a:r>
              <a:rPr lang="en-US" altLang="zh-CN" b="1" dirty="0">
                <a:latin typeface="楷体_GB2312" pitchFamily="49" charset="-122"/>
                <a:ea typeface="楷体_GB2312" pitchFamily="49" charset="-122"/>
              </a:rPr>
              <a:t>r1: IF  (a, c, b, 0, 0)  THEN  (b, c, b, 0, 0)</a:t>
            </a:r>
            <a:endParaRPr lang="en-US" altLang="zh-CN" b="1" dirty="0">
              <a:latin typeface="楷体_GB2312" pitchFamily="49" charset="-122"/>
              <a:ea typeface="楷体_GB2312" pitchFamily="49" charset="-122"/>
            </a:endParaRPr>
          </a:p>
          <a:p>
            <a:pPr>
              <a:buFont typeface="Wingdings" panose="05000000000000000000" pitchFamily="2" charset="2"/>
              <a:buNone/>
            </a:pPr>
            <a:r>
              <a:rPr lang="en-US" altLang="zh-CN" b="1" dirty="0">
                <a:latin typeface="楷体_GB2312" pitchFamily="49" charset="-122"/>
                <a:ea typeface="楷体_GB2312" pitchFamily="49" charset="-122"/>
              </a:rPr>
              <a:t>r2: IF  (b, c, b, 0, 0)  THEN  (c, c, c, 0, 0)</a:t>
            </a:r>
            <a:endParaRPr lang="en-US" altLang="zh-CN" b="1" dirty="0">
              <a:latin typeface="楷体_GB2312" pitchFamily="49" charset="-122"/>
              <a:ea typeface="楷体_GB2312" pitchFamily="49" charset="-122"/>
            </a:endParaRPr>
          </a:p>
          <a:p>
            <a:pPr>
              <a:buNone/>
            </a:pPr>
            <a:r>
              <a:rPr lang="en-US" altLang="zh-CN" b="1" dirty="0">
                <a:latin typeface="楷体_GB2312" pitchFamily="49" charset="-122"/>
                <a:ea typeface="楷体_GB2312" pitchFamily="49" charset="-122"/>
              </a:rPr>
              <a:t>r3: IF  (b, c, b, 0, 0)  THEN  (b, c, b, 1, 0)</a:t>
            </a:r>
            <a:endParaRPr lang="en-US" altLang="zh-CN" b="1" dirty="0">
              <a:latin typeface="楷体_GB2312" pitchFamily="49" charset="-122"/>
              <a:ea typeface="楷体_GB2312" pitchFamily="49" charset="-122"/>
            </a:endParaRPr>
          </a:p>
          <a:p>
            <a:pPr>
              <a:buNone/>
            </a:pPr>
            <a:r>
              <a:rPr lang="en-US" altLang="zh-CN" b="1" dirty="0">
                <a:latin typeface="楷体_GB2312" pitchFamily="49" charset="-122"/>
                <a:ea typeface="楷体_GB2312" pitchFamily="49" charset="-122"/>
              </a:rPr>
              <a:t>r3: IF  (c ,c, c, 0, 0)  THEN  (c, c, c, 1, 0)</a:t>
            </a:r>
            <a:endParaRPr lang="en-US" altLang="zh-CN" b="1" dirty="0">
              <a:latin typeface="楷体_GB2312" pitchFamily="49" charset="-122"/>
              <a:ea typeface="楷体_GB2312" pitchFamily="49" charset="-122"/>
            </a:endParaRPr>
          </a:p>
          <a:p>
            <a:pPr>
              <a:buFont typeface="Wingdings" panose="05000000000000000000" pitchFamily="2" charset="2"/>
              <a:buNone/>
            </a:pPr>
            <a:r>
              <a:rPr lang="en-US" altLang="zh-CN" b="1" dirty="0">
                <a:latin typeface="楷体_GB2312" pitchFamily="49" charset="-122"/>
                <a:ea typeface="楷体_GB2312" pitchFamily="49" charset="-122"/>
              </a:rPr>
              <a:t>r5: IF  (c, c, c, 1, 0)  THEN  (c, c, c, 1, 1)</a:t>
            </a:r>
            <a:endParaRPr lang="en-US" altLang="zh-CN" b="1" dirty="0">
              <a:latin typeface="楷体_GB2312" pitchFamily="49" charset="-122"/>
              <a:ea typeface="楷体_GB2312" pitchFamily="49" charset="-122"/>
            </a:endParaRPr>
          </a:p>
          <a:p>
            <a:pPr>
              <a:buFont typeface="Wingdings" panose="05000000000000000000" pitchFamily="2" charset="2"/>
              <a:buNone/>
            </a:pPr>
            <a:r>
              <a:rPr lang="zh-CN" altLang="en-US" b="1" dirty="0">
                <a:latin typeface="楷体_GB2312" pitchFamily="49" charset="-122"/>
                <a:ea typeface="楷体_GB2312" pitchFamily="49" charset="-122"/>
              </a:rPr>
              <a:t>在已知事实下，</a:t>
            </a:r>
            <a:r>
              <a:rPr lang="en-US" altLang="zh-CN" b="1" dirty="0">
                <a:latin typeface="楷体_GB2312" pitchFamily="49" charset="-122"/>
                <a:ea typeface="楷体_GB2312" pitchFamily="49" charset="-122"/>
              </a:rPr>
              <a:t>r1</a:t>
            </a:r>
            <a:r>
              <a:rPr lang="en-US" altLang="zh-CN" b="1" dirty="0">
                <a:latin typeface="楷体_GB2312" pitchFamily="49" charset="-122"/>
                <a:ea typeface="楷体_GB2312" pitchFamily="49" charset="-122"/>
                <a:sym typeface="Wingdings" panose="05000000000000000000" pitchFamily="2" charset="2"/>
              </a:rPr>
              <a:t></a:t>
            </a:r>
            <a:r>
              <a:rPr lang="en-US" altLang="zh-CN" b="1" dirty="0">
                <a:latin typeface="楷体_GB2312" pitchFamily="49" charset="-122"/>
                <a:ea typeface="楷体_GB2312" pitchFamily="49" charset="-122"/>
              </a:rPr>
              <a:t>r2</a:t>
            </a:r>
            <a:r>
              <a:rPr lang="en-US" altLang="zh-CN" b="1" dirty="0">
                <a:latin typeface="楷体_GB2312" pitchFamily="49" charset="-122"/>
                <a:ea typeface="楷体_GB2312" pitchFamily="49" charset="-122"/>
                <a:sym typeface="Wingdings" panose="05000000000000000000" pitchFamily="2" charset="2"/>
              </a:rPr>
              <a:t></a:t>
            </a:r>
            <a:r>
              <a:rPr lang="en-US" altLang="zh-CN" b="1" dirty="0">
                <a:latin typeface="楷体_GB2312" pitchFamily="49" charset="-122"/>
                <a:ea typeface="楷体_GB2312" pitchFamily="49" charset="-122"/>
              </a:rPr>
              <a:t>r3</a:t>
            </a:r>
            <a:r>
              <a:rPr lang="en-US" altLang="zh-CN" b="1" dirty="0">
                <a:latin typeface="楷体_GB2312" pitchFamily="49" charset="-122"/>
                <a:ea typeface="楷体_GB2312" pitchFamily="49" charset="-122"/>
                <a:sym typeface="Wingdings" panose="05000000000000000000" pitchFamily="2" charset="2"/>
              </a:rPr>
              <a:t></a:t>
            </a:r>
            <a:r>
              <a:rPr lang="en-US" altLang="zh-CN" b="1" dirty="0">
                <a:latin typeface="楷体_GB2312" pitchFamily="49" charset="-122"/>
                <a:ea typeface="楷体_GB2312" pitchFamily="49" charset="-122"/>
              </a:rPr>
              <a:t>r5,</a:t>
            </a:r>
            <a:r>
              <a:rPr lang="zh-CN" altLang="en-US" b="1" dirty="0">
                <a:latin typeface="楷体_GB2312" pitchFamily="49" charset="-122"/>
                <a:ea typeface="楷体_GB2312" pitchFamily="49" charset="-122"/>
              </a:rPr>
              <a:t>可得到香蕉</a:t>
            </a:r>
            <a:endParaRPr lang="zh-CN" altLang="en-US" b="1" dirty="0">
              <a:latin typeface="楷体_GB2312" pitchFamily="49" charset="-122"/>
              <a:ea typeface="楷体_GB2312" pitchFamily="49"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灯片编号占位符 2"/>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fld id="{1AE50767-96E5-404F-9756-4EDC129ED4C5}" type="slidenum">
              <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218121" name="Text Box 9"/>
          <p:cNvSpPr txBox="1">
            <a:spLocks noChangeArrowheads="1"/>
          </p:cNvSpPr>
          <p:nvPr/>
        </p:nvSpPr>
        <p:spPr bwMode="auto">
          <a:xfrm>
            <a:off x="1774825" y="908051"/>
            <a:ext cx="8642350" cy="1971675"/>
          </a:xfrm>
          <a:prstGeom prst="rect">
            <a:avLst/>
          </a:prstGeom>
          <a:noFill/>
          <a:ln>
            <a:noFill/>
          </a:ln>
          <a:effectLst/>
          <a:extLst>
            <a:ext uri="{909E8E84-426E-40DD-AFC4-6F175D3DCCD1}">
              <a14:hiddenFill xmlns:a14="http://schemas.microsoft.com/office/drawing/2010/main">
                <a:solidFill>
                  <a:srgbClr val="FFFFCC">
                    <a:alpha val="92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10000"/>
              </a:lnSpc>
              <a:spcBef>
                <a:spcPts val="0"/>
              </a:spcBef>
              <a:spcAft>
                <a:spcPts val="0"/>
              </a:spcAft>
              <a:buClr>
                <a:srgbClr val="800000"/>
              </a:buClr>
              <a:buSzTx/>
              <a:buFont typeface="Wingdings" panose="05000000000000000000" pitchFamily="2" charset="2"/>
              <a:buNone/>
              <a:defRPr/>
            </a:pPr>
            <a:r>
              <a:rPr kumimoji="0" lang="zh-CN" altLang="en-US" sz="2800" b="1" i="0" u="none" strike="noStrike" kern="1200" cap="none" spc="0" normalizeH="0" baseline="0" noProof="0">
                <a:ln>
                  <a:noFill/>
                </a:ln>
                <a:solidFill>
                  <a:srgbClr val="0066FF"/>
                </a:solidFill>
                <a:effectLst/>
                <a:uLnTx/>
                <a:uFillTx/>
                <a:latin typeface="Times New Roman" panose="02020603050405020304" pitchFamily="18" charset="0"/>
                <a:ea typeface="等线" panose="02010600030101010101" charset="-122"/>
                <a:cs typeface="Arial" panose="020B0604020202020204" pitchFamily="34" charset="0"/>
              </a:rPr>
              <a:t>例</a:t>
            </a:r>
            <a:r>
              <a:rPr kumimoji="0" lang="en-US" altLang="zh-CN" sz="2800" b="1" i="0" u="none" strike="noStrike" kern="1200" cap="none" spc="0" normalizeH="0" baseline="0" noProof="0">
                <a:ln>
                  <a:noFill/>
                </a:ln>
                <a:solidFill>
                  <a:srgbClr val="0066FF"/>
                </a:solidFill>
                <a:effectLst/>
                <a:uLnTx/>
                <a:uFillTx/>
                <a:latin typeface="Times New Roman" panose="02020603050405020304" pitchFamily="18" charset="0"/>
                <a:ea typeface="等线" panose="02010600030101010101" charset="-122"/>
                <a:cs typeface="Arial" panose="020B0604020202020204" pitchFamily="34" charset="0"/>
              </a:rPr>
              <a:t>2</a:t>
            </a:r>
            <a:r>
              <a:rPr kumimoji="0" lang="zh-CN" altLang="en-US" sz="2800" b="1" i="0" u="none" strike="noStrike" kern="1200" cap="none" spc="0" normalizeH="0" baseline="0" noProof="0">
                <a:ln>
                  <a:noFill/>
                </a:ln>
                <a:solidFill>
                  <a:srgbClr val="0066FF"/>
                </a:solidFill>
                <a:effectLst/>
                <a:uLnTx/>
                <a:uFillTx/>
                <a:latin typeface="Times New Roman" panose="02020603050405020304" pitchFamily="18" charset="0"/>
                <a:ea typeface="等线" panose="02010600030101010101" charset="-122"/>
                <a:cs typeface="Arial" panose="020B0604020202020204" pitchFamily="34" charset="0"/>
              </a:rPr>
              <a:t>：</a:t>
            </a:r>
            <a:r>
              <a:rPr kumimoji="0" lang="zh-CN" altLang="en-US" sz="2800" b="1" i="0" u="none" strike="noStrike" kern="1200" cap="none" spc="0" normalizeH="0" baseline="0" noProof="0">
                <a:ln>
                  <a:noFill/>
                </a:ln>
                <a:solidFill>
                  <a:prstClr val="black"/>
                </a:solidFill>
                <a:effectLst/>
                <a:uLnTx/>
                <a:uFillTx/>
                <a:latin typeface="Times New Roman" panose="02020603050405020304" pitchFamily="18" charset="0"/>
                <a:ea typeface="等线" panose="02010600030101010101" charset="-122"/>
                <a:cs typeface="Arial" panose="020B0604020202020204" pitchFamily="34" charset="0"/>
              </a:rPr>
              <a:t>传教士与野人问题。</a:t>
            </a:r>
            <a:r>
              <a:rPr kumimoji="0"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等线" panose="02010600030101010101" charset="-122"/>
                <a:cs typeface="Arial" panose="020B0604020202020204" pitchFamily="34" charset="0"/>
              </a:rPr>
              <a:t>N</a:t>
            </a:r>
            <a:r>
              <a:rPr kumimoji="0" lang="zh-CN" altLang="en-US" sz="2800" b="1" i="0" u="none" strike="noStrike" kern="1200" cap="none" spc="0" normalizeH="0" baseline="0" noProof="0">
                <a:ln>
                  <a:noFill/>
                </a:ln>
                <a:solidFill>
                  <a:prstClr val="black"/>
                </a:solidFill>
                <a:effectLst/>
                <a:uLnTx/>
                <a:uFillTx/>
                <a:latin typeface="Times New Roman" panose="02020603050405020304" pitchFamily="18" charset="0"/>
                <a:ea typeface="等线" panose="02010600030101010101" charset="-122"/>
                <a:cs typeface="Arial" panose="020B0604020202020204" pitchFamily="34" charset="0"/>
              </a:rPr>
              <a:t>个传教士，</a:t>
            </a:r>
            <a:r>
              <a:rPr kumimoji="0"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等线" panose="02010600030101010101" charset="-122"/>
                <a:cs typeface="Arial" panose="020B0604020202020204" pitchFamily="34" charset="0"/>
              </a:rPr>
              <a:t>N</a:t>
            </a:r>
            <a:r>
              <a:rPr kumimoji="0" lang="zh-CN" altLang="en-US" sz="2800" b="1" i="0" u="none" strike="noStrike" kern="1200" cap="none" spc="0" normalizeH="0" baseline="0" noProof="0">
                <a:ln>
                  <a:noFill/>
                </a:ln>
                <a:solidFill>
                  <a:prstClr val="black"/>
                </a:solidFill>
                <a:effectLst/>
                <a:uLnTx/>
                <a:uFillTx/>
                <a:latin typeface="Times New Roman" panose="02020603050405020304" pitchFamily="18" charset="0"/>
                <a:ea typeface="等线" panose="02010600030101010101" charset="-122"/>
                <a:cs typeface="Arial" panose="020B0604020202020204" pitchFamily="34" charset="0"/>
              </a:rPr>
              <a:t>个野人，一</a:t>
            </a:r>
            <a:endParaRPr kumimoji="0" lang="zh-CN" altLang="en-US" sz="2800" b="1" i="0" u="none" strike="noStrike" kern="1200" cap="none" spc="0" normalizeH="0" baseline="0" noProof="0">
              <a:ln>
                <a:noFill/>
              </a:ln>
              <a:solidFill>
                <a:prstClr val="black"/>
              </a:solidFill>
              <a:effectLst/>
              <a:uLnTx/>
              <a:uFillTx/>
              <a:latin typeface="Times New Roman" panose="02020603050405020304" pitchFamily="18" charset="0"/>
              <a:ea typeface="等线" panose="02010600030101010101" charset="-122"/>
              <a:cs typeface="Arial" panose="020B0604020202020204" pitchFamily="34" charset="0"/>
            </a:endParaRPr>
          </a:p>
          <a:p>
            <a:pPr marL="0" marR="0" lvl="0" indent="0" algn="l" defTabSz="914400" rtl="0" eaLnBrk="1" fontAlgn="auto" latinLnBrk="0" hangingPunct="1">
              <a:lnSpc>
                <a:spcPct val="110000"/>
              </a:lnSpc>
              <a:spcBef>
                <a:spcPts val="0"/>
              </a:spcBef>
              <a:spcAft>
                <a:spcPts val="0"/>
              </a:spcAft>
              <a:buClr>
                <a:srgbClr val="800000"/>
              </a:buClr>
              <a:buSzTx/>
              <a:buFont typeface="Wingdings" panose="05000000000000000000" pitchFamily="2" charset="2"/>
              <a:buNone/>
              <a:defRPr/>
            </a:pPr>
            <a:r>
              <a:rPr kumimoji="0" lang="zh-CN" altLang="en-US" sz="2800" b="1" i="0" u="none" strike="noStrike" kern="1200" cap="none" spc="0" normalizeH="0" baseline="0" noProof="0">
                <a:ln>
                  <a:noFill/>
                </a:ln>
                <a:solidFill>
                  <a:prstClr val="black"/>
                </a:solidFill>
                <a:effectLst/>
                <a:uLnTx/>
                <a:uFillTx/>
                <a:latin typeface="Times New Roman" panose="02020603050405020304" pitchFamily="18" charset="0"/>
                <a:ea typeface="等线" panose="02010600030101010101" charset="-122"/>
                <a:cs typeface="Arial" panose="020B0604020202020204" pitchFamily="34" charset="0"/>
              </a:rPr>
              <a:t>          条船，可同时乘坐</a:t>
            </a:r>
            <a:r>
              <a:rPr kumimoji="0"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等线" panose="02010600030101010101" charset="-122"/>
                <a:cs typeface="Arial" panose="020B0604020202020204" pitchFamily="34" charset="0"/>
              </a:rPr>
              <a:t>k</a:t>
            </a:r>
            <a:r>
              <a:rPr kumimoji="0" lang="zh-CN" altLang="en-US" sz="2800" b="1" i="0" u="none" strike="noStrike" kern="1200" cap="none" spc="0" normalizeH="0" baseline="0" noProof="0">
                <a:ln>
                  <a:noFill/>
                </a:ln>
                <a:solidFill>
                  <a:prstClr val="black"/>
                </a:solidFill>
                <a:effectLst/>
                <a:uLnTx/>
                <a:uFillTx/>
                <a:latin typeface="Times New Roman" panose="02020603050405020304" pitchFamily="18" charset="0"/>
                <a:ea typeface="等线" panose="02010600030101010101" charset="-122"/>
                <a:cs typeface="Arial" panose="020B0604020202020204" pitchFamily="34" charset="0"/>
              </a:rPr>
              <a:t>个人，要求在任何时刻，在</a:t>
            </a:r>
            <a:endParaRPr kumimoji="0" lang="zh-CN" altLang="en-US" sz="2800" b="1" i="0" u="none" strike="noStrike" kern="1200" cap="none" spc="0" normalizeH="0" baseline="0" noProof="0">
              <a:ln>
                <a:noFill/>
              </a:ln>
              <a:solidFill>
                <a:prstClr val="black"/>
              </a:solidFill>
              <a:effectLst/>
              <a:uLnTx/>
              <a:uFillTx/>
              <a:latin typeface="Times New Roman" panose="02020603050405020304" pitchFamily="18" charset="0"/>
              <a:ea typeface="等线" panose="02010600030101010101" charset="-122"/>
              <a:cs typeface="Arial" panose="020B0604020202020204" pitchFamily="34" charset="0"/>
            </a:endParaRPr>
          </a:p>
          <a:p>
            <a:pPr marL="0" marR="0" lvl="0" indent="0" algn="l" defTabSz="914400" rtl="0" eaLnBrk="1" fontAlgn="auto" latinLnBrk="0" hangingPunct="1">
              <a:lnSpc>
                <a:spcPct val="110000"/>
              </a:lnSpc>
              <a:spcBef>
                <a:spcPts val="0"/>
              </a:spcBef>
              <a:spcAft>
                <a:spcPts val="0"/>
              </a:spcAft>
              <a:buClr>
                <a:srgbClr val="800000"/>
              </a:buClr>
              <a:buSzTx/>
              <a:buFont typeface="Wingdings" panose="05000000000000000000" pitchFamily="2" charset="2"/>
              <a:buNone/>
              <a:defRPr/>
            </a:pPr>
            <a:r>
              <a:rPr kumimoji="0" lang="zh-CN" altLang="en-US" sz="2800" b="1" i="0" u="none" strike="noStrike" kern="1200" cap="none" spc="0" normalizeH="0" baseline="0" noProof="0">
                <a:ln>
                  <a:noFill/>
                </a:ln>
                <a:solidFill>
                  <a:prstClr val="black"/>
                </a:solidFill>
                <a:effectLst/>
                <a:uLnTx/>
                <a:uFillTx/>
                <a:latin typeface="Times New Roman" panose="02020603050405020304" pitchFamily="18" charset="0"/>
                <a:ea typeface="等线" panose="02010600030101010101" charset="-122"/>
                <a:cs typeface="Arial" panose="020B0604020202020204" pitchFamily="34" charset="0"/>
              </a:rPr>
              <a:t>          河的两岸，传教士的人数不能少于野人的人数。</a:t>
            </a:r>
            <a:endParaRPr kumimoji="0" lang="zh-CN" altLang="en-US" sz="2800" b="1" i="0" u="none" strike="noStrike" kern="1200" cap="none" spc="0" normalizeH="0" baseline="0" noProof="0">
              <a:ln>
                <a:noFill/>
              </a:ln>
              <a:solidFill>
                <a:prstClr val="black"/>
              </a:solidFill>
              <a:effectLst/>
              <a:uLnTx/>
              <a:uFillTx/>
              <a:latin typeface="Times New Roman" panose="02020603050405020304" pitchFamily="18" charset="0"/>
              <a:ea typeface="等线" panose="02010600030101010101" charset="-122"/>
              <a:cs typeface="Arial" panose="020B0604020202020204" pitchFamily="34" charset="0"/>
            </a:endParaRPr>
          </a:p>
          <a:p>
            <a:pPr marL="0" marR="0" lvl="0" indent="0" algn="l" defTabSz="914400" rtl="0" eaLnBrk="1" fontAlgn="auto" latinLnBrk="0" hangingPunct="1">
              <a:lnSpc>
                <a:spcPct val="110000"/>
              </a:lnSpc>
              <a:spcBef>
                <a:spcPts val="0"/>
              </a:spcBef>
              <a:spcAft>
                <a:spcPts val="0"/>
              </a:spcAft>
              <a:buClr>
                <a:srgbClr val="800000"/>
              </a:buClr>
              <a:buSzTx/>
              <a:buFont typeface="Wingdings" panose="05000000000000000000" pitchFamily="2" charset="2"/>
              <a:buNone/>
              <a:defRPr/>
            </a:pPr>
            <a:r>
              <a:rPr kumimoji="0" lang="zh-CN" altLang="en-US" sz="2800" b="1" i="0" u="none" strike="noStrike" kern="1200" cap="none" spc="0" normalizeH="0" baseline="0" noProof="0">
                <a:ln>
                  <a:noFill/>
                </a:ln>
                <a:solidFill>
                  <a:prstClr val="black"/>
                </a:solidFill>
                <a:effectLst/>
                <a:uLnTx/>
                <a:uFillTx/>
                <a:latin typeface="Times New Roman" panose="02020603050405020304" pitchFamily="18" charset="0"/>
                <a:ea typeface="等线" panose="02010600030101010101" charset="-122"/>
                <a:cs typeface="Arial" panose="020B0604020202020204" pitchFamily="34" charset="0"/>
              </a:rPr>
              <a:t>          问：如何过河？</a:t>
            </a:r>
            <a:r>
              <a:rPr kumimoji="0"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等线" panose="02010600030101010101" charset="-122"/>
                <a:cs typeface="Arial" panose="020B0604020202020204" pitchFamily="34" charset="0"/>
              </a:rPr>
              <a:t>(</a:t>
            </a:r>
            <a:r>
              <a:rPr kumimoji="0" lang="zh-CN" altLang="en-US" sz="2800" b="1" i="0" u="none" strike="noStrike" kern="1200" cap="none" spc="0" normalizeH="0" baseline="0" noProof="0">
                <a:ln>
                  <a:noFill/>
                </a:ln>
                <a:solidFill>
                  <a:prstClr val="black"/>
                </a:solidFill>
                <a:effectLst/>
                <a:uLnTx/>
                <a:uFillTx/>
                <a:latin typeface="Times New Roman" panose="02020603050405020304" pitchFamily="18" charset="0"/>
                <a:ea typeface="等线" panose="02010600030101010101" charset="-122"/>
                <a:cs typeface="Arial" panose="020B0604020202020204" pitchFamily="34" charset="0"/>
              </a:rPr>
              <a:t>以</a:t>
            </a:r>
            <a:r>
              <a:rPr kumimoji="0"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等线" panose="02010600030101010101" charset="-122"/>
                <a:cs typeface="Arial" panose="020B0604020202020204" pitchFamily="34" charset="0"/>
              </a:rPr>
              <a:t>N=3</a:t>
            </a:r>
            <a:r>
              <a:rPr kumimoji="0" lang="zh-CN" altLang="en-US" sz="2800" b="1" i="0" u="none" strike="noStrike" kern="1200" cap="none" spc="0" normalizeH="0" baseline="0" noProof="0">
                <a:ln>
                  <a:noFill/>
                </a:ln>
                <a:solidFill>
                  <a:prstClr val="black"/>
                </a:solidFill>
                <a:effectLst/>
                <a:uLnTx/>
                <a:uFillTx/>
                <a:latin typeface="Times New Roman" panose="02020603050405020304" pitchFamily="18" charset="0"/>
                <a:ea typeface="等线" panose="02010600030101010101" charset="-122"/>
                <a:cs typeface="Arial" panose="020B0604020202020204" pitchFamily="34" charset="0"/>
              </a:rPr>
              <a:t>，</a:t>
            </a:r>
            <a:r>
              <a:rPr kumimoji="0"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等线" panose="02010600030101010101" charset="-122"/>
                <a:cs typeface="Arial" panose="020B0604020202020204" pitchFamily="34" charset="0"/>
              </a:rPr>
              <a:t>k=2</a:t>
            </a:r>
            <a:r>
              <a:rPr kumimoji="0" lang="zh-CN" altLang="en-US" sz="2800" b="1" i="0" u="none" strike="noStrike" kern="1200" cap="none" spc="0" normalizeH="0" baseline="0" noProof="0">
                <a:ln>
                  <a:noFill/>
                </a:ln>
                <a:solidFill>
                  <a:prstClr val="black"/>
                </a:solidFill>
                <a:effectLst/>
                <a:uLnTx/>
                <a:uFillTx/>
                <a:latin typeface="Times New Roman" panose="02020603050405020304" pitchFamily="18" charset="0"/>
                <a:ea typeface="等线" panose="02010600030101010101" charset="-122"/>
                <a:cs typeface="Arial" panose="020B0604020202020204" pitchFamily="34" charset="0"/>
              </a:rPr>
              <a:t>为例求解。</a:t>
            </a:r>
            <a:r>
              <a:rPr kumimoji="0"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等线" panose="02010600030101010101" charset="-122"/>
                <a:cs typeface="Arial" panose="020B0604020202020204" pitchFamily="34" charset="0"/>
              </a:rPr>
              <a:t>)</a:t>
            </a:r>
            <a:endParaRPr kumimoji="0"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等线" panose="02010600030101010101" charset="-122"/>
              <a:cs typeface="+mn-cs"/>
            </a:endParaRPr>
          </a:p>
        </p:txBody>
      </p:sp>
      <p:sp>
        <p:nvSpPr>
          <p:cNvPr id="218122" name="Text Box 10"/>
          <p:cNvSpPr txBox="1">
            <a:spLocks noChangeArrowheads="1"/>
          </p:cNvSpPr>
          <p:nvPr/>
        </p:nvSpPr>
        <p:spPr bwMode="auto">
          <a:xfrm>
            <a:off x="1804989" y="2938463"/>
            <a:ext cx="1512887" cy="519112"/>
          </a:xfrm>
          <a:prstGeom prst="rect">
            <a:avLst/>
          </a:prstGeom>
          <a:noFill/>
          <a:ln>
            <a:noFill/>
          </a:ln>
          <a:effectLst/>
          <a:extLst>
            <a:ext uri="{909E8E84-426E-40DD-AFC4-6F175D3DCCD1}">
              <a14:hiddenFill xmlns:a14="http://schemas.microsoft.com/office/drawing/2010/main">
                <a:solidFill>
                  <a:srgbClr val="FFFFCC">
                    <a:alpha val="92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ts val="0"/>
              </a:spcBef>
              <a:spcAft>
                <a:spcPts val="0"/>
              </a:spcAft>
              <a:buClr>
                <a:srgbClr val="800000"/>
              </a:buClr>
              <a:buSzTx/>
              <a:buFont typeface="Wingdings" panose="05000000000000000000" pitchFamily="2" charset="2"/>
              <a:buNone/>
              <a:defRPr/>
            </a:pPr>
            <a:r>
              <a:rPr kumimoji="0" lang="zh-CN" altLang="en-US" sz="2800" b="1" i="0" u="none" strike="noStrike" kern="1200" cap="none" spc="0" normalizeH="0" baseline="0" noProof="0">
                <a:ln>
                  <a:noFill/>
                </a:ln>
                <a:solidFill>
                  <a:srgbClr val="006600"/>
                </a:solidFill>
                <a:effectLst/>
                <a:uLnTx/>
                <a:uFillTx/>
                <a:latin typeface="Times New Roman" panose="02020603050405020304" pitchFamily="18" charset="0"/>
                <a:ea typeface="等线" panose="02010600030101010101" charset="-122"/>
                <a:cs typeface="Arial" panose="020B0604020202020204" pitchFamily="34" charset="0"/>
              </a:rPr>
              <a:t>描述：</a:t>
            </a:r>
            <a:endParaRPr kumimoji="0" lang="zh-CN" altLang="en-US" sz="2800" b="1" i="0" u="none" strike="noStrike" kern="1200" cap="none" spc="0" normalizeH="0" baseline="0" noProof="0">
              <a:ln>
                <a:noFill/>
              </a:ln>
              <a:solidFill>
                <a:srgbClr val="006600"/>
              </a:solidFill>
              <a:effectLst/>
              <a:uLnTx/>
              <a:uFillTx/>
              <a:latin typeface="Times New Roman" panose="02020603050405020304" pitchFamily="18" charset="0"/>
              <a:ea typeface="等线" panose="02010600030101010101" charset="-122"/>
              <a:cs typeface="+mn-cs"/>
            </a:endParaRPr>
          </a:p>
        </p:txBody>
      </p:sp>
      <p:sp>
        <p:nvSpPr>
          <p:cNvPr id="218124" name="Text Box 12"/>
          <p:cNvSpPr txBox="1">
            <a:spLocks noChangeArrowheads="1"/>
          </p:cNvSpPr>
          <p:nvPr/>
        </p:nvSpPr>
        <p:spPr bwMode="auto">
          <a:xfrm>
            <a:off x="3359151" y="3357563"/>
            <a:ext cx="1655763" cy="519112"/>
          </a:xfrm>
          <a:prstGeom prst="rect">
            <a:avLst/>
          </a:prstGeom>
          <a:noFill/>
          <a:ln>
            <a:noFill/>
          </a:ln>
          <a:effectLst/>
          <a:extLst>
            <a:ext uri="{909E8E84-426E-40DD-AFC4-6F175D3DCCD1}">
              <a14:hiddenFill xmlns:a14="http://schemas.microsoft.com/office/drawing/2010/main">
                <a:solidFill>
                  <a:srgbClr val="FFFFCC">
                    <a:alpha val="92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ts val="0"/>
              </a:spcBef>
              <a:spcAft>
                <a:spcPts val="0"/>
              </a:spcAft>
              <a:buClr>
                <a:srgbClr val="800000"/>
              </a:buClr>
              <a:buSzTx/>
              <a:buFont typeface="Wingdings" panose="05000000000000000000" pitchFamily="2" charset="2"/>
              <a:buNone/>
              <a:defRPr/>
            </a:pPr>
            <a:r>
              <a:rPr kumimoji="0" lang="zh-CN" altLang="en-US"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初始状态</a:t>
            </a:r>
            <a:endParaRPr kumimoji="0" lang="zh-CN" altLang="en-US"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endParaRPr>
          </a:p>
        </p:txBody>
      </p:sp>
      <p:sp>
        <p:nvSpPr>
          <p:cNvPr id="218125" name="Text Box 13"/>
          <p:cNvSpPr txBox="1">
            <a:spLocks noChangeArrowheads="1"/>
          </p:cNvSpPr>
          <p:nvPr/>
        </p:nvSpPr>
        <p:spPr bwMode="auto">
          <a:xfrm>
            <a:off x="6888163" y="3355976"/>
            <a:ext cx="1655762" cy="519113"/>
          </a:xfrm>
          <a:prstGeom prst="rect">
            <a:avLst/>
          </a:prstGeom>
          <a:noFill/>
          <a:ln>
            <a:noFill/>
          </a:ln>
          <a:effectLst/>
          <a:extLst>
            <a:ext uri="{909E8E84-426E-40DD-AFC4-6F175D3DCCD1}">
              <a14:hiddenFill xmlns:a14="http://schemas.microsoft.com/office/drawing/2010/main">
                <a:solidFill>
                  <a:srgbClr val="FFFFCC">
                    <a:alpha val="92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ts val="0"/>
              </a:spcBef>
              <a:spcAft>
                <a:spcPts val="0"/>
              </a:spcAft>
              <a:buClr>
                <a:srgbClr val="800000"/>
              </a:buClr>
              <a:buSzTx/>
              <a:buFont typeface="Wingdings" panose="05000000000000000000" pitchFamily="2" charset="2"/>
              <a:buNone/>
              <a:defRPr/>
            </a:pPr>
            <a:r>
              <a:rPr kumimoji="0" lang="zh-CN" altLang="en-US"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目标状态</a:t>
            </a:r>
            <a:endParaRPr kumimoji="0" lang="zh-CN" altLang="en-US"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endParaRPr>
          </a:p>
        </p:txBody>
      </p:sp>
      <p:graphicFrame>
        <p:nvGraphicFramePr>
          <p:cNvPr id="218193" name="Group 81"/>
          <p:cNvGraphicFramePr>
            <a:graphicFrameLocks noGrp="1"/>
          </p:cNvGraphicFramePr>
          <p:nvPr/>
        </p:nvGraphicFramePr>
        <p:xfrm>
          <a:off x="3359150" y="4005263"/>
          <a:ext cx="1727200" cy="2032000"/>
        </p:xfrm>
        <a:graphic>
          <a:graphicData uri="http://schemas.openxmlformats.org/drawingml/2006/table">
            <a:tbl>
              <a:tblPr/>
              <a:tblGrid>
                <a:gridCol w="576263"/>
                <a:gridCol w="574675"/>
                <a:gridCol w="576262"/>
              </a:tblGrid>
              <a:tr h="508000">
                <a:tc>
                  <a:txBody>
                    <a:bodyPr/>
                    <a:lstStyle>
                      <a:lvl1pPr algn="l">
                        <a:spcBef>
                          <a:spcPct val="20000"/>
                        </a:spcBef>
                        <a:buFont typeface="Wingdings" panose="05000000000000000000" pitchFamily="2" charset="2"/>
                        <a:defRPr>
                          <a:solidFill>
                            <a:schemeClr val="tx1"/>
                          </a:solidFill>
                          <a:latin typeface="Calibri" panose="020F0502020204030204" pitchFamily="34" charset="0"/>
                          <a:ea typeface="宋体" panose="02010600030101010101" pitchFamily="2" charset="-122"/>
                        </a:defRPr>
                      </a:lvl1pPr>
                      <a:lvl2pPr algn="l">
                        <a:spcBef>
                          <a:spcPct val="20000"/>
                        </a:spcBef>
                        <a:buFont typeface="Wingdings" panose="05000000000000000000" pitchFamily="2" charset="2"/>
                        <a:defRPr sz="2400">
                          <a:solidFill>
                            <a:schemeClr val="tx1"/>
                          </a:solidFill>
                          <a:latin typeface="Calibri" panose="020F0502020204030204" pitchFamily="34" charset="0"/>
                          <a:ea typeface="宋体" panose="02010600030101010101" pitchFamily="2" charset="-122"/>
                        </a:defRPr>
                      </a:lvl2pPr>
                      <a:lvl3pPr algn="l">
                        <a:spcBef>
                          <a:spcPct val="20000"/>
                        </a:spcBef>
                        <a:buFont typeface="Wingdings" panose="05000000000000000000" pitchFamily="2" charset="2"/>
                        <a:defRPr sz="1400">
                          <a:solidFill>
                            <a:schemeClr val="tx1"/>
                          </a:solidFill>
                          <a:latin typeface="Calibri" panose="020F0502020204030204" pitchFamily="34" charset="0"/>
                          <a:ea typeface="宋体" panose="02010600030101010101" pitchFamily="2" charset="-122"/>
                        </a:defRPr>
                      </a:lvl3pPr>
                      <a:lvl4pPr algn="l">
                        <a:spcBef>
                          <a:spcPct val="20000"/>
                        </a:spcBef>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4pPr>
                      <a:lvl5pPr algn="l">
                        <a:spcBef>
                          <a:spcPct val="20000"/>
                        </a:spcBef>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5pPr>
                      <a:lvl6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6pPr>
                      <a:lvl7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7pPr>
                      <a:lvl8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8pPr>
                      <a:lvl9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pPr>
                      <a:endParaRPr kumimoji="0" lang="zh-CN"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alpha val="99001"/>
                      </a:srgbClr>
                    </a:solidFill>
                  </a:tcPr>
                </a:tc>
                <a:tc>
                  <a:txBody>
                    <a:bodyPr/>
                    <a:lstStyle>
                      <a:lvl1pPr algn="l">
                        <a:spcBef>
                          <a:spcPct val="20000"/>
                        </a:spcBef>
                        <a:buFont typeface="Wingdings" panose="05000000000000000000" pitchFamily="2" charset="2"/>
                        <a:defRPr>
                          <a:solidFill>
                            <a:schemeClr val="tx1"/>
                          </a:solidFill>
                          <a:latin typeface="Calibri" panose="020F0502020204030204" pitchFamily="34" charset="0"/>
                          <a:ea typeface="宋体" panose="02010600030101010101" pitchFamily="2" charset="-122"/>
                        </a:defRPr>
                      </a:lvl1pPr>
                      <a:lvl2pPr algn="l">
                        <a:spcBef>
                          <a:spcPct val="20000"/>
                        </a:spcBef>
                        <a:buFont typeface="Wingdings" panose="05000000000000000000" pitchFamily="2" charset="2"/>
                        <a:defRPr sz="2400">
                          <a:solidFill>
                            <a:schemeClr val="tx1"/>
                          </a:solidFill>
                          <a:latin typeface="Calibri" panose="020F0502020204030204" pitchFamily="34" charset="0"/>
                          <a:ea typeface="宋体" panose="02010600030101010101" pitchFamily="2" charset="-122"/>
                        </a:defRPr>
                      </a:lvl2pPr>
                      <a:lvl3pPr algn="l">
                        <a:spcBef>
                          <a:spcPct val="20000"/>
                        </a:spcBef>
                        <a:buFont typeface="Wingdings" panose="05000000000000000000" pitchFamily="2" charset="2"/>
                        <a:defRPr sz="1400">
                          <a:solidFill>
                            <a:schemeClr val="tx1"/>
                          </a:solidFill>
                          <a:latin typeface="Calibri" panose="020F0502020204030204" pitchFamily="34" charset="0"/>
                          <a:ea typeface="宋体" panose="02010600030101010101" pitchFamily="2" charset="-122"/>
                        </a:defRPr>
                      </a:lvl3pPr>
                      <a:lvl4pPr algn="l">
                        <a:spcBef>
                          <a:spcPct val="20000"/>
                        </a:spcBef>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4pPr>
                      <a:lvl5pPr algn="l">
                        <a:spcBef>
                          <a:spcPct val="20000"/>
                        </a:spcBef>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5pPr>
                      <a:lvl6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6pPr>
                      <a:lvl7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7pPr>
                      <a:lvl8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8pPr>
                      <a:lvl9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L</a:t>
                      </a:r>
                      <a:endPar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alpha val="99001"/>
                      </a:srgbClr>
                    </a:solidFill>
                  </a:tcPr>
                </a:tc>
                <a:tc>
                  <a:txBody>
                    <a:bodyPr/>
                    <a:lstStyle>
                      <a:lvl1pPr algn="l">
                        <a:spcBef>
                          <a:spcPct val="20000"/>
                        </a:spcBef>
                        <a:buFont typeface="Wingdings" panose="05000000000000000000" pitchFamily="2" charset="2"/>
                        <a:defRPr>
                          <a:solidFill>
                            <a:schemeClr val="tx1"/>
                          </a:solidFill>
                          <a:latin typeface="Calibri" panose="020F0502020204030204" pitchFamily="34" charset="0"/>
                          <a:ea typeface="宋体" panose="02010600030101010101" pitchFamily="2" charset="-122"/>
                        </a:defRPr>
                      </a:lvl1pPr>
                      <a:lvl2pPr algn="l">
                        <a:spcBef>
                          <a:spcPct val="20000"/>
                        </a:spcBef>
                        <a:buFont typeface="Wingdings" panose="05000000000000000000" pitchFamily="2" charset="2"/>
                        <a:defRPr sz="2400">
                          <a:solidFill>
                            <a:schemeClr val="tx1"/>
                          </a:solidFill>
                          <a:latin typeface="Calibri" panose="020F0502020204030204" pitchFamily="34" charset="0"/>
                          <a:ea typeface="宋体" panose="02010600030101010101" pitchFamily="2" charset="-122"/>
                        </a:defRPr>
                      </a:lvl2pPr>
                      <a:lvl3pPr algn="l">
                        <a:spcBef>
                          <a:spcPct val="20000"/>
                        </a:spcBef>
                        <a:buFont typeface="Wingdings" panose="05000000000000000000" pitchFamily="2" charset="2"/>
                        <a:defRPr sz="1400">
                          <a:solidFill>
                            <a:schemeClr val="tx1"/>
                          </a:solidFill>
                          <a:latin typeface="Calibri" panose="020F0502020204030204" pitchFamily="34" charset="0"/>
                          <a:ea typeface="宋体" panose="02010600030101010101" pitchFamily="2" charset="-122"/>
                        </a:defRPr>
                      </a:lvl3pPr>
                      <a:lvl4pPr algn="l">
                        <a:spcBef>
                          <a:spcPct val="20000"/>
                        </a:spcBef>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4pPr>
                      <a:lvl5pPr algn="l">
                        <a:spcBef>
                          <a:spcPct val="20000"/>
                        </a:spcBef>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5pPr>
                      <a:lvl6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6pPr>
                      <a:lvl7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7pPr>
                      <a:lvl8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8pPr>
                      <a:lvl9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R</a:t>
                      </a:r>
                      <a:endPar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alpha val="99001"/>
                      </a:srgbClr>
                    </a:solidFill>
                  </a:tcPr>
                </a:tc>
              </a:tr>
              <a:tr h="508000">
                <a:tc>
                  <a:txBody>
                    <a:bodyPr/>
                    <a:lstStyle>
                      <a:lvl1pPr algn="l">
                        <a:spcBef>
                          <a:spcPct val="20000"/>
                        </a:spcBef>
                        <a:buFont typeface="Wingdings" panose="05000000000000000000" pitchFamily="2" charset="2"/>
                        <a:defRPr>
                          <a:solidFill>
                            <a:schemeClr val="tx1"/>
                          </a:solidFill>
                          <a:latin typeface="Calibri" panose="020F0502020204030204" pitchFamily="34" charset="0"/>
                          <a:ea typeface="宋体" panose="02010600030101010101" pitchFamily="2" charset="-122"/>
                        </a:defRPr>
                      </a:lvl1pPr>
                      <a:lvl2pPr algn="l">
                        <a:spcBef>
                          <a:spcPct val="20000"/>
                        </a:spcBef>
                        <a:buFont typeface="Wingdings" panose="05000000000000000000" pitchFamily="2" charset="2"/>
                        <a:defRPr sz="2400">
                          <a:solidFill>
                            <a:schemeClr val="tx1"/>
                          </a:solidFill>
                          <a:latin typeface="Calibri" panose="020F0502020204030204" pitchFamily="34" charset="0"/>
                          <a:ea typeface="宋体" panose="02010600030101010101" pitchFamily="2" charset="-122"/>
                        </a:defRPr>
                      </a:lvl2pPr>
                      <a:lvl3pPr algn="l">
                        <a:spcBef>
                          <a:spcPct val="20000"/>
                        </a:spcBef>
                        <a:buFont typeface="Wingdings" panose="05000000000000000000" pitchFamily="2" charset="2"/>
                        <a:defRPr sz="1400">
                          <a:solidFill>
                            <a:schemeClr val="tx1"/>
                          </a:solidFill>
                          <a:latin typeface="Calibri" panose="020F0502020204030204" pitchFamily="34" charset="0"/>
                          <a:ea typeface="宋体" panose="02010600030101010101" pitchFamily="2" charset="-122"/>
                        </a:defRPr>
                      </a:lvl3pPr>
                      <a:lvl4pPr algn="l">
                        <a:spcBef>
                          <a:spcPct val="20000"/>
                        </a:spcBef>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4pPr>
                      <a:lvl5pPr algn="l">
                        <a:spcBef>
                          <a:spcPct val="20000"/>
                        </a:spcBef>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5pPr>
                      <a:lvl6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6pPr>
                      <a:lvl7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7pPr>
                      <a:lvl8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8pPr>
                      <a:lvl9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m</a:t>
                      </a:r>
                      <a:endPar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lvl1pPr algn="l">
                        <a:spcBef>
                          <a:spcPct val="20000"/>
                        </a:spcBef>
                        <a:buFont typeface="Wingdings" panose="05000000000000000000" pitchFamily="2" charset="2"/>
                        <a:defRPr>
                          <a:solidFill>
                            <a:schemeClr val="tx1"/>
                          </a:solidFill>
                          <a:latin typeface="Calibri" panose="020F0502020204030204" pitchFamily="34" charset="0"/>
                          <a:ea typeface="宋体" panose="02010600030101010101" pitchFamily="2" charset="-122"/>
                        </a:defRPr>
                      </a:lvl1pPr>
                      <a:lvl2pPr algn="l">
                        <a:spcBef>
                          <a:spcPct val="20000"/>
                        </a:spcBef>
                        <a:buFont typeface="Wingdings" panose="05000000000000000000" pitchFamily="2" charset="2"/>
                        <a:defRPr sz="2400">
                          <a:solidFill>
                            <a:schemeClr val="tx1"/>
                          </a:solidFill>
                          <a:latin typeface="Calibri" panose="020F0502020204030204" pitchFamily="34" charset="0"/>
                          <a:ea typeface="宋体" panose="02010600030101010101" pitchFamily="2" charset="-122"/>
                        </a:defRPr>
                      </a:lvl2pPr>
                      <a:lvl3pPr algn="l">
                        <a:spcBef>
                          <a:spcPct val="20000"/>
                        </a:spcBef>
                        <a:buFont typeface="Wingdings" panose="05000000000000000000" pitchFamily="2" charset="2"/>
                        <a:defRPr sz="1400">
                          <a:solidFill>
                            <a:schemeClr val="tx1"/>
                          </a:solidFill>
                          <a:latin typeface="Calibri" panose="020F0502020204030204" pitchFamily="34" charset="0"/>
                          <a:ea typeface="宋体" panose="02010600030101010101" pitchFamily="2" charset="-122"/>
                        </a:defRPr>
                      </a:lvl3pPr>
                      <a:lvl4pPr algn="l">
                        <a:spcBef>
                          <a:spcPct val="20000"/>
                        </a:spcBef>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4pPr>
                      <a:lvl5pPr algn="l">
                        <a:spcBef>
                          <a:spcPct val="20000"/>
                        </a:spcBef>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5pPr>
                      <a:lvl6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6pPr>
                      <a:lvl7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7pPr>
                      <a:lvl8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8pPr>
                      <a:lvl9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en-US" altLang="zh-CN" sz="1800" b="1" i="0" u="none" strike="noStrike" cap="none" normalizeH="0" baseline="0">
                          <a:ln>
                            <a:noFill/>
                          </a:ln>
                          <a:solidFill>
                            <a:srgbClr val="0000CC"/>
                          </a:solidFill>
                          <a:effectLst/>
                          <a:latin typeface="Times New Roman" panose="02020603050405020304" pitchFamily="18" charset="0"/>
                          <a:ea typeface="宋体" panose="02010600030101010101" pitchFamily="2" charset="-122"/>
                        </a:rPr>
                        <a:t>3</a:t>
                      </a:r>
                      <a:endParaRPr kumimoji="0" lang="en-US" altLang="zh-CN" sz="1800" b="1" i="0" u="none" strike="noStrike" cap="none" normalizeH="0" baseline="0">
                        <a:ln>
                          <a:noFill/>
                        </a:ln>
                        <a:solidFill>
                          <a:srgbClr val="0000CC"/>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Font typeface="Wingdings" panose="05000000000000000000" pitchFamily="2" charset="2"/>
                        <a:defRPr>
                          <a:solidFill>
                            <a:schemeClr val="tx1"/>
                          </a:solidFill>
                          <a:latin typeface="Calibri" panose="020F0502020204030204" pitchFamily="34" charset="0"/>
                          <a:ea typeface="宋体" panose="02010600030101010101" pitchFamily="2" charset="-122"/>
                        </a:defRPr>
                      </a:lvl1pPr>
                      <a:lvl2pPr algn="l">
                        <a:spcBef>
                          <a:spcPct val="20000"/>
                        </a:spcBef>
                        <a:buFont typeface="Wingdings" panose="05000000000000000000" pitchFamily="2" charset="2"/>
                        <a:defRPr sz="2400">
                          <a:solidFill>
                            <a:schemeClr val="tx1"/>
                          </a:solidFill>
                          <a:latin typeface="Calibri" panose="020F0502020204030204" pitchFamily="34" charset="0"/>
                          <a:ea typeface="宋体" panose="02010600030101010101" pitchFamily="2" charset="-122"/>
                        </a:defRPr>
                      </a:lvl2pPr>
                      <a:lvl3pPr algn="l">
                        <a:spcBef>
                          <a:spcPct val="20000"/>
                        </a:spcBef>
                        <a:buFont typeface="Wingdings" panose="05000000000000000000" pitchFamily="2" charset="2"/>
                        <a:defRPr sz="1400">
                          <a:solidFill>
                            <a:schemeClr val="tx1"/>
                          </a:solidFill>
                          <a:latin typeface="Calibri" panose="020F0502020204030204" pitchFamily="34" charset="0"/>
                          <a:ea typeface="宋体" panose="02010600030101010101" pitchFamily="2" charset="-122"/>
                        </a:defRPr>
                      </a:lvl3pPr>
                      <a:lvl4pPr algn="l">
                        <a:spcBef>
                          <a:spcPct val="20000"/>
                        </a:spcBef>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4pPr>
                      <a:lvl5pPr algn="l">
                        <a:spcBef>
                          <a:spcPct val="20000"/>
                        </a:spcBef>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5pPr>
                      <a:lvl6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6pPr>
                      <a:lvl7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7pPr>
                      <a:lvl8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8pPr>
                      <a:lvl9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en-US" altLang="zh-CN" sz="1800" b="1" i="0" u="none" strike="noStrike" cap="none" normalizeH="0" baseline="0">
                          <a:ln>
                            <a:noFill/>
                          </a:ln>
                          <a:solidFill>
                            <a:srgbClr val="0000CC"/>
                          </a:solidFill>
                          <a:effectLst/>
                          <a:latin typeface="Times New Roman" panose="02020603050405020304" pitchFamily="18" charset="0"/>
                          <a:ea typeface="宋体" panose="02010600030101010101" pitchFamily="2" charset="-122"/>
                        </a:rPr>
                        <a:t>0</a:t>
                      </a:r>
                      <a:endParaRPr kumimoji="0" lang="en-US" altLang="zh-CN" sz="1800" b="1" i="0" u="none" strike="noStrike" cap="none" normalizeH="0" baseline="0">
                        <a:ln>
                          <a:noFill/>
                        </a:ln>
                        <a:solidFill>
                          <a:srgbClr val="0000CC"/>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8000">
                <a:tc>
                  <a:txBody>
                    <a:bodyPr/>
                    <a:lstStyle>
                      <a:lvl1pPr algn="l">
                        <a:spcBef>
                          <a:spcPct val="20000"/>
                        </a:spcBef>
                        <a:buFont typeface="Wingdings" panose="05000000000000000000" pitchFamily="2" charset="2"/>
                        <a:defRPr>
                          <a:solidFill>
                            <a:schemeClr val="tx1"/>
                          </a:solidFill>
                          <a:latin typeface="Calibri" panose="020F0502020204030204" pitchFamily="34" charset="0"/>
                          <a:ea typeface="宋体" panose="02010600030101010101" pitchFamily="2" charset="-122"/>
                        </a:defRPr>
                      </a:lvl1pPr>
                      <a:lvl2pPr algn="l">
                        <a:spcBef>
                          <a:spcPct val="20000"/>
                        </a:spcBef>
                        <a:buFont typeface="Wingdings" panose="05000000000000000000" pitchFamily="2" charset="2"/>
                        <a:defRPr sz="2400">
                          <a:solidFill>
                            <a:schemeClr val="tx1"/>
                          </a:solidFill>
                          <a:latin typeface="Calibri" panose="020F0502020204030204" pitchFamily="34" charset="0"/>
                          <a:ea typeface="宋体" panose="02010600030101010101" pitchFamily="2" charset="-122"/>
                        </a:defRPr>
                      </a:lvl2pPr>
                      <a:lvl3pPr algn="l">
                        <a:spcBef>
                          <a:spcPct val="20000"/>
                        </a:spcBef>
                        <a:buFont typeface="Wingdings" panose="05000000000000000000" pitchFamily="2" charset="2"/>
                        <a:defRPr sz="1400">
                          <a:solidFill>
                            <a:schemeClr val="tx1"/>
                          </a:solidFill>
                          <a:latin typeface="Calibri" panose="020F0502020204030204" pitchFamily="34" charset="0"/>
                          <a:ea typeface="宋体" panose="02010600030101010101" pitchFamily="2" charset="-122"/>
                        </a:defRPr>
                      </a:lvl3pPr>
                      <a:lvl4pPr algn="l">
                        <a:spcBef>
                          <a:spcPct val="20000"/>
                        </a:spcBef>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4pPr>
                      <a:lvl5pPr algn="l">
                        <a:spcBef>
                          <a:spcPct val="20000"/>
                        </a:spcBef>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5pPr>
                      <a:lvl6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6pPr>
                      <a:lvl7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7pPr>
                      <a:lvl8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8pPr>
                      <a:lvl9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c</a:t>
                      </a:r>
                      <a:endPar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lvl1pPr algn="l">
                        <a:spcBef>
                          <a:spcPct val="20000"/>
                        </a:spcBef>
                        <a:buFont typeface="Wingdings" panose="05000000000000000000" pitchFamily="2" charset="2"/>
                        <a:defRPr>
                          <a:solidFill>
                            <a:schemeClr val="tx1"/>
                          </a:solidFill>
                          <a:latin typeface="Calibri" panose="020F0502020204030204" pitchFamily="34" charset="0"/>
                          <a:ea typeface="宋体" panose="02010600030101010101" pitchFamily="2" charset="-122"/>
                        </a:defRPr>
                      </a:lvl1pPr>
                      <a:lvl2pPr algn="l">
                        <a:spcBef>
                          <a:spcPct val="20000"/>
                        </a:spcBef>
                        <a:buFont typeface="Wingdings" panose="05000000000000000000" pitchFamily="2" charset="2"/>
                        <a:defRPr sz="2400">
                          <a:solidFill>
                            <a:schemeClr val="tx1"/>
                          </a:solidFill>
                          <a:latin typeface="Calibri" panose="020F0502020204030204" pitchFamily="34" charset="0"/>
                          <a:ea typeface="宋体" panose="02010600030101010101" pitchFamily="2" charset="-122"/>
                        </a:defRPr>
                      </a:lvl2pPr>
                      <a:lvl3pPr algn="l">
                        <a:spcBef>
                          <a:spcPct val="20000"/>
                        </a:spcBef>
                        <a:buFont typeface="Wingdings" panose="05000000000000000000" pitchFamily="2" charset="2"/>
                        <a:defRPr sz="1400">
                          <a:solidFill>
                            <a:schemeClr val="tx1"/>
                          </a:solidFill>
                          <a:latin typeface="Calibri" panose="020F0502020204030204" pitchFamily="34" charset="0"/>
                          <a:ea typeface="宋体" panose="02010600030101010101" pitchFamily="2" charset="-122"/>
                        </a:defRPr>
                      </a:lvl3pPr>
                      <a:lvl4pPr algn="l">
                        <a:spcBef>
                          <a:spcPct val="20000"/>
                        </a:spcBef>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4pPr>
                      <a:lvl5pPr algn="l">
                        <a:spcBef>
                          <a:spcPct val="20000"/>
                        </a:spcBef>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5pPr>
                      <a:lvl6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6pPr>
                      <a:lvl7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7pPr>
                      <a:lvl8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8pPr>
                      <a:lvl9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en-US" altLang="zh-CN" sz="1800" b="1" i="0" u="none" strike="noStrike" cap="none" normalizeH="0" baseline="0">
                          <a:ln>
                            <a:noFill/>
                          </a:ln>
                          <a:solidFill>
                            <a:srgbClr val="0000CC"/>
                          </a:solidFill>
                          <a:effectLst/>
                          <a:latin typeface="Times New Roman" panose="02020603050405020304" pitchFamily="18" charset="0"/>
                          <a:ea typeface="宋体" panose="02010600030101010101" pitchFamily="2" charset="-122"/>
                        </a:rPr>
                        <a:t>3</a:t>
                      </a:r>
                      <a:endParaRPr kumimoji="0" lang="en-US" altLang="zh-CN" sz="1800" b="1" i="0" u="none" strike="noStrike" cap="none" normalizeH="0" baseline="0">
                        <a:ln>
                          <a:noFill/>
                        </a:ln>
                        <a:solidFill>
                          <a:srgbClr val="0000CC"/>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Font typeface="Wingdings" panose="05000000000000000000" pitchFamily="2" charset="2"/>
                        <a:defRPr>
                          <a:solidFill>
                            <a:schemeClr val="tx1"/>
                          </a:solidFill>
                          <a:latin typeface="Calibri" panose="020F0502020204030204" pitchFamily="34" charset="0"/>
                          <a:ea typeface="宋体" panose="02010600030101010101" pitchFamily="2" charset="-122"/>
                        </a:defRPr>
                      </a:lvl1pPr>
                      <a:lvl2pPr algn="l">
                        <a:spcBef>
                          <a:spcPct val="20000"/>
                        </a:spcBef>
                        <a:buFont typeface="Wingdings" panose="05000000000000000000" pitchFamily="2" charset="2"/>
                        <a:defRPr sz="2400">
                          <a:solidFill>
                            <a:schemeClr val="tx1"/>
                          </a:solidFill>
                          <a:latin typeface="Calibri" panose="020F0502020204030204" pitchFamily="34" charset="0"/>
                          <a:ea typeface="宋体" panose="02010600030101010101" pitchFamily="2" charset="-122"/>
                        </a:defRPr>
                      </a:lvl2pPr>
                      <a:lvl3pPr algn="l">
                        <a:spcBef>
                          <a:spcPct val="20000"/>
                        </a:spcBef>
                        <a:buFont typeface="Wingdings" panose="05000000000000000000" pitchFamily="2" charset="2"/>
                        <a:defRPr sz="1400">
                          <a:solidFill>
                            <a:schemeClr val="tx1"/>
                          </a:solidFill>
                          <a:latin typeface="Calibri" panose="020F0502020204030204" pitchFamily="34" charset="0"/>
                          <a:ea typeface="宋体" panose="02010600030101010101" pitchFamily="2" charset="-122"/>
                        </a:defRPr>
                      </a:lvl3pPr>
                      <a:lvl4pPr algn="l">
                        <a:spcBef>
                          <a:spcPct val="20000"/>
                        </a:spcBef>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4pPr>
                      <a:lvl5pPr algn="l">
                        <a:spcBef>
                          <a:spcPct val="20000"/>
                        </a:spcBef>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5pPr>
                      <a:lvl6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6pPr>
                      <a:lvl7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7pPr>
                      <a:lvl8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8pPr>
                      <a:lvl9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en-US" altLang="zh-CN" sz="1800" b="1" i="0" u="none" strike="noStrike" cap="none" normalizeH="0" baseline="0">
                          <a:ln>
                            <a:noFill/>
                          </a:ln>
                          <a:solidFill>
                            <a:srgbClr val="0000CC"/>
                          </a:solidFill>
                          <a:effectLst/>
                          <a:latin typeface="Times New Roman" panose="02020603050405020304" pitchFamily="18" charset="0"/>
                          <a:ea typeface="宋体" panose="02010600030101010101" pitchFamily="2" charset="-122"/>
                        </a:rPr>
                        <a:t>0</a:t>
                      </a:r>
                      <a:endParaRPr kumimoji="0" lang="en-US" altLang="zh-CN" sz="1800" b="1" i="0" u="none" strike="noStrike" cap="none" normalizeH="0" baseline="0">
                        <a:ln>
                          <a:noFill/>
                        </a:ln>
                        <a:solidFill>
                          <a:srgbClr val="0000CC"/>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8000">
                <a:tc>
                  <a:txBody>
                    <a:bodyPr/>
                    <a:lstStyle>
                      <a:lvl1pPr algn="l">
                        <a:spcBef>
                          <a:spcPct val="20000"/>
                        </a:spcBef>
                        <a:buFont typeface="Wingdings" panose="05000000000000000000" pitchFamily="2" charset="2"/>
                        <a:defRPr>
                          <a:solidFill>
                            <a:schemeClr val="tx1"/>
                          </a:solidFill>
                          <a:latin typeface="Calibri" panose="020F0502020204030204" pitchFamily="34" charset="0"/>
                          <a:ea typeface="宋体" panose="02010600030101010101" pitchFamily="2" charset="-122"/>
                        </a:defRPr>
                      </a:lvl1pPr>
                      <a:lvl2pPr algn="l">
                        <a:spcBef>
                          <a:spcPct val="20000"/>
                        </a:spcBef>
                        <a:buFont typeface="Wingdings" panose="05000000000000000000" pitchFamily="2" charset="2"/>
                        <a:defRPr sz="2400">
                          <a:solidFill>
                            <a:schemeClr val="tx1"/>
                          </a:solidFill>
                          <a:latin typeface="Calibri" panose="020F0502020204030204" pitchFamily="34" charset="0"/>
                          <a:ea typeface="宋体" panose="02010600030101010101" pitchFamily="2" charset="-122"/>
                        </a:defRPr>
                      </a:lvl2pPr>
                      <a:lvl3pPr algn="l">
                        <a:spcBef>
                          <a:spcPct val="20000"/>
                        </a:spcBef>
                        <a:buFont typeface="Wingdings" panose="05000000000000000000" pitchFamily="2" charset="2"/>
                        <a:defRPr sz="1400">
                          <a:solidFill>
                            <a:schemeClr val="tx1"/>
                          </a:solidFill>
                          <a:latin typeface="Calibri" panose="020F0502020204030204" pitchFamily="34" charset="0"/>
                          <a:ea typeface="宋体" panose="02010600030101010101" pitchFamily="2" charset="-122"/>
                        </a:defRPr>
                      </a:lvl3pPr>
                      <a:lvl4pPr algn="l">
                        <a:spcBef>
                          <a:spcPct val="20000"/>
                        </a:spcBef>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4pPr>
                      <a:lvl5pPr algn="l">
                        <a:spcBef>
                          <a:spcPct val="20000"/>
                        </a:spcBef>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5pPr>
                      <a:lvl6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6pPr>
                      <a:lvl7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7pPr>
                      <a:lvl8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8pPr>
                      <a:lvl9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b</a:t>
                      </a:r>
                      <a:endPar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lvl1pPr algn="l">
                        <a:spcBef>
                          <a:spcPct val="20000"/>
                        </a:spcBef>
                        <a:buFont typeface="Wingdings" panose="05000000000000000000" pitchFamily="2" charset="2"/>
                        <a:defRPr>
                          <a:solidFill>
                            <a:schemeClr val="tx1"/>
                          </a:solidFill>
                          <a:latin typeface="Calibri" panose="020F0502020204030204" pitchFamily="34" charset="0"/>
                          <a:ea typeface="宋体" panose="02010600030101010101" pitchFamily="2" charset="-122"/>
                        </a:defRPr>
                      </a:lvl1pPr>
                      <a:lvl2pPr algn="l">
                        <a:spcBef>
                          <a:spcPct val="20000"/>
                        </a:spcBef>
                        <a:buFont typeface="Wingdings" panose="05000000000000000000" pitchFamily="2" charset="2"/>
                        <a:defRPr sz="2400">
                          <a:solidFill>
                            <a:schemeClr val="tx1"/>
                          </a:solidFill>
                          <a:latin typeface="Calibri" panose="020F0502020204030204" pitchFamily="34" charset="0"/>
                          <a:ea typeface="宋体" panose="02010600030101010101" pitchFamily="2" charset="-122"/>
                        </a:defRPr>
                      </a:lvl2pPr>
                      <a:lvl3pPr algn="l">
                        <a:spcBef>
                          <a:spcPct val="20000"/>
                        </a:spcBef>
                        <a:buFont typeface="Wingdings" panose="05000000000000000000" pitchFamily="2" charset="2"/>
                        <a:defRPr sz="1400">
                          <a:solidFill>
                            <a:schemeClr val="tx1"/>
                          </a:solidFill>
                          <a:latin typeface="Calibri" panose="020F0502020204030204" pitchFamily="34" charset="0"/>
                          <a:ea typeface="宋体" panose="02010600030101010101" pitchFamily="2" charset="-122"/>
                        </a:defRPr>
                      </a:lvl3pPr>
                      <a:lvl4pPr algn="l">
                        <a:spcBef>
                          <a:spcPct val="20000"/>
                        </a:spcBef>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4pPr>
                      <a:lvl5pPr algn="l">
                        <a:spcBef>
                          <a:spcPct val="20000"/>
                        </a:spcBef>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5pPr>
                      <a:lvl6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6pPr>
                      <a:lvl7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7pPr>
                      <a:lvl8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8pPr>
                      <a:lvl9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en-US" altLang="zh-CN" sz="1800" b="1" i="0" u="none" strike="noStrike" cap="none" normalizeH="0" baseline="0">
                          <a:ln>
                            <a:noFill/>
                          </a:ln>
                          <a:solidFill>
                            <a:srgbClr val="0000CC"/>
                          </a:solidFill>
                          <a:effectLst/>
                          <a:latin typeface="Times New Roman" panose="02020603050405020304" pitchFamily="18" charset="0"/>
                          <a:ea typeface="宋体" panose="02010600030101010101" pitchFamily="2" charset="-122"/>
                        </a:rPr>
                        <a:t>1</a:t>
                      </a:r>
                      <a:endParaRPr kumimoji="0" lang="en-US" altLang="zh-CN" sz="1800" b="1" i="0" u="none" strike="noStrike" cap="none" normalizeH="0" baseline="0">
                        <a:ln>
                          <a:noFill/>
                        </a:ln>
                        <a:solidFill>
                          <a:srgbClr val="0000CC"/>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Font typeface="Wingdings" panose="05000000000000000000" pitchFamily="2" charset="2"/>
                        <a:defRPr>
                          <a:solidFill>
                            <a:schemeClr val="tx1"/>
                          </a:solidFill>
                          <a:latin typeface="Calibri" panose="020F0502020204030204" pitchFamily="34" charset="0"/>
                          <a:ea typeface="宋体" panose="02010600030101010101" pitchFamily="2" charset="-122"/>
                        </a:defRPr>
                      </a:lvl1pPr>
                      <a:lvl2pPr algn="l">
                        <a:spcBef>
                          <a:spcPct val="20000"/>
                        </a:spcBef>
                        <a:buFont typeface="Wingdings" panose="05000000000000000000" pitchFamily="2" charset="2"/>
                        <a:defRPr sz="2400">
                          <a:solidFill>
                            <a:schemeClr val="tx1"/>
                          </a:solidFill>
                          <a:latin typeface="Calibri" panose="020F0502020204030204" pitchFamily="34" charset="0"/>
                          <a:ea typeface="宋体" panose="02010600030101010101" pitchFamily="2" charset="-122"/>
                        </a:defRPr>
                      </a:lvl2pPr>
                      <a:lvl3pPr algn="l">
                        <a:spcBef>
                          <a:spcPct val="20000"/>
                        </a:spcBef>
                        <a:buFont typeface="Wingdings" panose="05000000000000000000" pitchFamily="2" charset="2"/>
                        <a:defRPr sz="1400">
                          <a:solidFill>
                            <a:schemeClr val="tx1"/>
                          </a:solidFill>
                          <a:latin typeface="Calibri" panose="020F0502020204030204" pitchFamily="34" charset="0"/>
                          <a:ea typeface="宋体" panose="02010600030101010101" pitchFamily="2" charset="-122"/>
                        </a:defRPr>
                      </a:lvl3pPr>
                      <a:lvl4pPr algn="l">
                        <a:spcBef>
                          <a:spcPct val="20000"/>
                        </a:spcBef>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4pPr>
                      <a:lvl5pPr algn="l">
                        <a:spcBef>
                          <a:spcPct val="20000"/>
                        </a:spcBef>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5pPr>
                      <a:lvl6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6pPr>
                      <a:lvl7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7pPr>
                      <a:lvl8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8pPr>
                      <a:lvl9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en-US" altLang="zh-CN" sz="1800" b="1" i="0" u="none" strike="noStrike" cap="none" normalizeH="0" baseline="0">
                          <a:ln>
                            <a:noFill/>
                          </a:ln>
                          <a:solidFill>
                            <a:srgbClr val="0000CC"/>
                          </a:solidFill>
                          <a:effectLst/>
                          <a:latin typeface="Times New Roman" panose="02020603050405020304" pitchFamily="18" charset="0"/>
                          <a:ea typeface="宋体" panose="02010600030101010101" pitchFamily="2" charset="-122"/>
                        </a:rPr>
                        <a:t>0</a:t>
                      </a:r>
                      <a:endParaRPr kumimoji="0" lang="en-US" altLang="zh-CN" sz="1800" b="1" i="0" u="none" strike="noStrike" cap="none" normalizeH="0" baseline="0">
                        <a:ln>
                          <a:noFill/>
                        </a:ln>
                        <a:solidFill>
                          <a:srgbClr val="0000CC"/>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218194" name="Group 82"/>
          <p:cNvGraphicFramePr>
            <a:graphicFrameLocks noGrp="1"/>
          </p:cNvGraphicFramePr>
          <p:nvPr/>
        </p:nvGraphicFramePr>
        <p:xfrm>
          <a:off x="6888163" y="3990975"/>
          <a:ext cx="1727200" cy="2032000"/>
        </p:xfrm>
        <a:graphic>
          <a:graphicData uri="http://schemas.openxmlformats.org/drawingml/2006/table">
            <a:tbl>
              <a:tblPr/>
              <a:tblGrid>
                <a:gridCol w="576262"/>
                <a:gridCol w="574675"/>
                <a:gridCol w="576263"/>
              </a:tblGrid>
              <a:tr h="508000">
                <a:tc>
                  <a:txBody>
                    <a:bodyPr/>
                    <a:lstStyle>
                      <a:lvl1pPr algn="l">
                        <a:spcBef>
                          <a:spcPct val="20000"/>
                        </a:spcBef>
                        <a:buFont typeface="Wingdings" panose="05000000000000000000" pitchFamily="2" charset="2"/>
                        <a:defRPr>
                          <a:solidFill>
                            <a:schemeClr val="tx1"/>
                          </a:solidFill>
                          <a:latin typeface="Calibri" panose="020F0502020204030204" pitchFamily="34" charset="0"/>
                          <a:ea typeface="宋体" panose="02010600030101010101" pitchFamily="2" charset="-122"/>
                        </a:defRPr>
                      </a:lvl1pPr>
                      <a:lvl2pPr algn="l">
                        <a:spcBef>
                          <a:spcPct val="20000"/>
                        </a:spcBef>
                        <a:buFont typeface="Wingdings" panose="05000000000000000000" pitchFamily="2" charset="2"/>
                        <a:defRPr sz="2400">
                          <a:solidFill>
                            <a:schemeClr val="tx1"/>
                          </a:solidFill>
                          <a:latin typeface="Calibri" panose="020F0502020204030204" pitchFamily="34" charset="0"/>
                          <a:ea typeface="宋体" panose="02010600030101010101" pitchFamily="2" charset="-122"/>
                        </a:defRPr>
                      </a:lvl2pPr>
                      <a:lvl3pPr algn="l">
                        <a:spcBef>
                          <a:spcPct val="20000"/>
                        </a:spcBef>
                        <a:buFont typeface="Wingdings" panose="05000000000000000000" pitchFamily="2" charset="2"/>
                        <a:defRPr sz="1400">
                          <a:solidFill>
                            <a:schemeClr val="tx1"/>
                          </a:solidFill>
                          <a:latin typeface="Calibri" panose="020F0502020204030204" pitchFamily="34" charset="0"/>
                          <a:ea typeface="宋体" panose="02010600030101010101" pitchFamily="2" charset="-122"/>
                        </a:defRPr>
                      </a:lvl3pPr>
                      <a:lvl4pPr algn="l">
                        <a:spcBef>
                          <a:spcPct val="20000"/>
                        </a:spcBef>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4pPr>
                      <a:lvl5pPr algn="l">
                        <a:spcBef>
                          <a:spcPct val="20000"/>
                        </a:spcBef>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5pPr>
                      <a:lvl6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6pPr>
                      <a:lvl7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7pPr>
                      <a:lvl8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8pPr>
                      <a:lvl9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pPr>
                      <a:endParaRPr kumimoji="0" lang="zh-CN"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lvl1pPr algn="l">
                        <a:spcBef>
                          <a:spcPct val="20000"/>
                        </a:spcBef>
                        <a:buFont typeface="Wingdings" panose="05000000000000000000" pitchFamily="2" charset="2"/>
                        <a:defRPr>
                          <a:solidFill>
                            <a:schemeClr val="tx1"/>
                          </a:solidFill>
                          <a:latin typeface="Calibri" panose="020F0502020204030204" pitchFamily="34" charset="0"/>
                          <a:ea typeface="宋体" panose="02010600030101010101" pitchFamily="2" charset="-122"/>
                        </a:defRPr>
                      </a:lvl1pPr>
                      <a:lvl2pPr algn="l">
                        <a:spcBef>
                          <a:spcPct val="20000"/>
                        </a:spcBef>
                        <a:buFont typeface="Wingdings" panose="05000000000000000000" pitchFamily="2" charset="2"/>
                        <a:defRPr sz="2400">
                          <a:solidFill>
                            <a:schemeClr val="tx1"/>
                          </a:solidFill>
                          <a:latin typeface="Calibri" panose="020F0502020204030204" pitchFamily="34" charset="0"/>
                          <a:ea typeface="宋体" panose="02010600030101010101" pitchFamily="2" charset="-122"/>
                        </a:defRPr>
                      </a:lvl2pPr>
                      <a:lvl3pPr algn="l">
                        <a:spcBef>
                          <a:spcPct val="20000"/>
                        </a:spcBef>
                        <a:buFont typeface="Wingdings" panose="05000000000000000000" pitchFamily="2" charset="2"/>
                        <a:defRPr sz="1400">
                          <a:solidFill>
                            <a:schemeClr val="tx1"/>
                          </a:solidFill>
                          <a:latin typeface="Calibri" panose="020F0502020204030204" pitchFamily="34" charset="0"/>
                          <a:ea typeface="宋体" panose="02010600030101010101" pitchFamily="2" charset="-122"/>
                        </a:defRPr>
                      </a:lvl3pPr>
                      <a:lvl4pPr algn="l">
                        <a:spcBef>
                          <a:spcPct val="20000"/>
                        </a:spcBef>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4pPr>
                      <a:lvl5pPr algn="l">
                        <a:spcBef>
                          <a:spcPct val="20000"/>
                        </a:spcBef>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5pPr>
                      <a:lvl6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6pPr>
                      <a:lvl7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7pPr>
                      <a:lvl8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8pPr>
                      <a:lvl9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L</a:t>
                      </a:r>
                      <a:endPar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lvl1pPr algn="l">
                        <a:spcBef>
                          <a:spcPct val="20000"/>
                        </a:spcBef>
                        <a:buFont typeface="Wingdings" panose="05000000000000000000" pitchFamily="2" charset="2"/>
                        <a:defRPr>
                          <a:solidFill>
                            <a:schemeClr val="tx1"/>
                          </a:solidFill>
                          <a:latin typeface="Calibri" panose="020F0502020204030204" pitchFamily="34" charset="0"/>
                          <a:ea typeface="宋体" panose="02010600030101010101" pitchFamily="2" charset="-122"/>
                        </a:defRPr>
                      </a:lvl1pPr>
                      <a:lvl2pPr algn="l">
                        <a:spcBef>
                          <a:spcPct val="20000"/>
                        </a:spcBef>
                        <a:buFont typeface="Wingdings" panose="05000000000000000000" pitchFamily="2" charset="2"/>
                        <a:defRPr sz="2400">
                          <a:solidFill>
                            <a:schemeClr val="tx1"/>
                          </a:solidFill>
                          <a:latin typeface="Calibri" panose="020F0502020204030204" pitchFamily="34" charset="0"/>
                          <a:ea typeface="宋体" panose="02010600030101010101" pitchFamily="2" charset="-122"/>
                        </a:defRPr>
                      </a:lvl2pPr>
                      <a:lvl3pPr algn="l">
                        <a:spcBef>
                          <a:spcPct val="20000"/>
                        </a:spcBef>
                        <a:buFont typeface="Wingdings" panose="05000000000000000000" pitchFamily="2" charset="2"/>
                        <a:defRPr sz="1400">
                          <a:solidFill>
                            <a:schemeClr val="tx1"/>
                          </a:solidFill>
                          <a:latin typeface="Calibri" panose="020F0502020204030204" pitchFamily="34" charset="0"/>
                          <a:ea typeface="宋体" panose="02010600030101010101" pitchFamily="2" charset="-122"/>
                        </a:defRPr>
                      </a:lvl3pPr>
                      <a:lvl4pPr algn="l">
                        <a:spcBef>
                          <a:spcPct val="20000"/>
                        </a:spcBef>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4pPr>
                      <a:lvl5pPr algn="l">
                        <a:spcBef>
                          <a:spcPct val="20000"/>
                        </a:spcBef>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5pPr>
                      <a:lvl6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6pPr>
                      <a:lvl7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7pPr>
                      <a:lvl8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8pPr>
                      <a:lvl9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R</a:t>
                      </a:r>
                      <a:endPar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r>
              <a:tr h="508000">
                <a:tc>
                  <a:txBody>
                    <a:bodyPr/>
                    <a:lstStyle>
                      <a:lvl1pPr algn="l">
                        <a:spcBef>
                          <a:spcPct val="20000"/>
                        </a:spcBef>
                        <a:buFont typeface="Wingdings" panose="05000000000000000000" pitchFamily="2" charset="2"/>
                        <a:defRPr>
                          <a:solidFill>
                            <a:schemeClr val="tx1"/>
                          </a:solidFill>
                          <a:latin typeface="Calibri" panose="020F0502020204030204" pitchFamily="34" charset="0"/>
                          <a:ea typeface="宋体" panose="02010600030101010101" pitchFamily="2" charset="-122"/>
                        </a:defRPr>
                      </a:lvl1pPr>
                      <a:lvl2pPr algn="l">
                        <a:spcBef>
                          <a:spcPct val="20000"/>
                        </a:spcBef>
                        <a:buFont typeface="Wingdings" panose="05000000000000000000" pitchFamily="2" charset="2"/>
                        <a:defRPr sz="2400">
                          <a:solidFill>
                            <a:schemeClr val="tx1"/>
                          </a:solidFill>
                          <a:latin typeface="Calibri" panose="020F0502020204030204" pitchFamily="34" charset="0"/>
                          <a:ea typeface="宋体" panose="02010600030101010101" pitchFamily="2" charset="-122"/>
                        </a:defRPr>
                      </a:lvl2pPr>
                      <a:lvl3pPr algn="l">
                        <a:spcBef>
                          <a:spcPct val="20000"/>
                        </a:spcBef>
                        <a:buFont typeface="Wingdings" panose="05000000000000000000" pitchFamily="2" charset="2"/>
                        <a:defRPr sz="1400">
                          <a:solidFill>
                            <a:schemeClr val="tx1"/>
                          </a:solidFill>
                          <a:latin typeface="Calibri" panose="020F0502020204030204" pitchFamily="34" charset="0"/>
                          <a:ea typeface="宋体" panose="02010600030101010101" pitchFamily="2" charset="-122"/>
                        </a:defRPr>
                      </a:lvl3pPr>
                      <a:lvl4pPr algn="l">
                        <a:spcBef>
                          <a:spcPct val="20000"/>
                        </a:spcBef>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4pPr>
                      <a:lvl5pPr algn="l">
                        <a:spcBef>
                          <a:spcPct val="20000"/>
                        </a:spcBef>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5pPr>
                      <a:lvl6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6pPr>
                      <a:lvl7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7pPr>
                      <a:lvl8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8pPr>
                      <a:lvl9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m</a:t>
                      </a:r>
                      <a:endPar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lvl1pPr algn="l">
                        <a:spcBef>
                          <a:spcPct val="20000"/>
                        </a:spcBef>
                        <a:buFont typeface="Wingdings" panose="05000000000000000000" pitchFamily="2" charset="2"/>
                        <a:defRPr>
                          <a:solidFill>
                            <a:schemeClr val="tx1"/>
                          </a:solidFill>
                          <a:latin typeface="Calibri" panose="020F0502020204030204" pitchFamily="34" charset="0"/>
                          <a:ea typeface="宋体" panose="02010600030101010101" pitchFamily="2" charset="-122"/>
                        </a:defRPr>
                      </a:lvl1pPr>
                      <a:lvl2pPr algn="l">
                        <a:spcBef>
                          <a:spcPct val="20000"/>
                        </a:spcBef>
                        <a:buFont typeface="Wingdings" panose="05000000000000000000" pitchFamily="2" charset="2"/>
                        <a:defRPr sz="2400">
                          <a:solidFill>
                            <a:schemeClr val="tx1"/>
                          </a:solidFill>
                          <a:latin typeface="Calibri" panose="020F0502020204030204" pitchFamily="34" charset="0"/>
                          <a:ea typeface="宋体" panose="02010600030101010101" pitchFamily="2" charset="-122"/>
                        </a:defRPr>
                      </a:lvl2pPr>
                      <a:lvl3pPr algn="l">
                        <a:spcBef>
                          <a:spcPct val="20000"/>
                        </a:spcBef>
                        <a:buFont typeface="Wingdings" panose="05000000000000000000" pitchFamily="2" charset="2"/>
                        <a:defRPr sz="1400">
                          <a:solidFill>
                            <a:schemeClr val="tx1"/>
                          </a:solidFill>
                          <a:latin typeface="Calibri" panose="020F0502020204030204" pitchFamily="34" charset="0"/>
                          <a:ea typeface="宋体" panose="02010600030101010101" pitchFamily="2" charset="-122"/>
                        </a:defRPr>
                      </a:lvl3pPr>
                      <a:lvl4pPr algn="l">
                        <a:spcBef>
                          <a:spcPct val="20000"/>
                        </a:spcBef>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4pPr>
                      <a:lvl5pPr algn="l">
                        <a:spcBef>
                          <a:spcPct val="20000"/>
                        </a:spcBef>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5pPr>
                      <a:lvl6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6pPr>
                      <a:lvl7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7pPr>
                      <a:lvl8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8pPr>
                      <a:lvl9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en-US" altLang="zh-CN" sz="1800" b="1" i="0" u="none" strike="noStrike" cap="none" normalizeH="0" baseline="0">
                          <a:ln>
                            <a:noFill/>
                          </a:ln>
                          <a:solidFill>
                            <a:srgbClr val="0000CC"/>
                          </a:solidFill>
                          <a:effectLst/>
                          <a:latin typeface="Times New Roman" panose="02020603050405020304" pitchFamily="18" charset="0"/>
                          <a:ea typeface="宋体" panose="02010600030101010101" pitchFamily="2" charset="-122"/>
                        </a:rPr>
                        <a:t>0</a:t>
                      </a:r>
                      <a:endParaRPr kumimoji="0" lang="en-US" altLang="zh-CN" sz="1800" b="1" i="0" u="none" strike="noStrike" cap="none" normalizeH="0" baseline="0">
                        <a:ln>
                          <a:noFill/>
                        </a:ln>
                        <a:solidFill>
                          <a:srgbClr val="0000CC"/>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Font typeface="Wingdings" panose="05000000000000000000" pitchFamily="2" charset="2"/>
                        <a:defRPr>
                          <a:solidFill>
                            <a:schemeClr val="tx1"/>
                          </a:solidFill>
                          <a:latin typeface="Calibri" panose="020F0502020204030204" pitchFamily="34" charset="0"/>
                          <a:ea typeface="宋体" panose="02010600030101010101" pitchFamily="2" charset="-122"/>
                        </a:defRPr>
                      </a:lvl1pPr>
                      <a:lvl2pPr algn="l">
                        <a:spcBef>
                          <a:spcPct val="20000"/>
                        </a:spcBef>
                        <a:buFont typeface="Wingdings" panose="05000000000000000000" pitchFamily="2" charset="2"/>
                        <a:defRPr sz="2400">
                          <a:solidFill>
                            <a:schemeClr val="tx1"/>
                          </a:solidFill>
                          <a:latin typeface="Calibri" panose="020F0502020204030204" pitchFamily="34" charset="0"/>
                          <a:ea typeface="宋体" panose="02010600030101010101" pitchFamily="2" charset="-122"/>
                        </a:defRPr>
                      </a:lvl2pPr>
                      <a:lvl3pPr algn="l">
                        <a:spcBef>
                          <a:spcPct val="20000"/>
                        </a:spcBef>
                        <a:buFont typeface="Wingdings" panose="05000000000000000000" pitchFamily="2" charset="2"/>
                        <a:defRPr sz="1400">
                          <a:solidFill>
                            <a:schemeClr val="tx1"/>
                          </a:solidFill>
                          <a:latin typeface="Calibri" panose="020F0502020204030204" pitchFamily="34" charset="0"/>
                          <a:ea typeface="宋体" panose="02010600030101010101" pitchFamily="2" charset="-122"/>
                        </a:defRPr>
                      </a:lvl3pPr>
                      <a:lvl4pPr algn="l">
                        <a:spcBef>
                          <a:spcPct val="20000"/>
                        </a:spcBef>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4pPr>
                      <a:lvl5pPr algn="l">
                        <a:spcBef>
                          <a:spcPct val="20000"/>
                        </a:spcBef>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5pPr>
                      <a:lvl6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6pPr>
                      <a:lvl7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7pPr>
                      <a:lvl8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8pPr>
                      <a:lvl9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en-US" altLang="zh-CN" sz="1800" b="1" i="0" u="none" strike="noStrike" cap="none" normalizeH="0" baseline="0">
                          <a:ln>
                            <a:noFill/>
                          </a:ln>
                          <a:solidFill>
                            <a:srgbClr val="0000CC"/>
                          </a:solidFill>
                          <a:effectLst/>
                          <a:latin typeface="Times New Roman" panose="02020603050405020304" pitchFamily="18" charset="0"/>
                          <a:ea typeface="宋体" panose="02010600030101010101" pitchFamily="2" charset="-122"/>
                        </a:rPr>
                        <a:t>3</a:t>
                      </a:r>
                      <a:endParaRPr kumimoji="0" lang="en-US" altLang="zh-CN" sz="1800" b="1" i="0" u="none" strike="noStrike" cap="none" normalizeH="0" baseline="0">
                        <a:ln>
                          <a:noFill/>
                        </a:ln>
                        <a:solidFill>
                          <a:srgbClr val="0000CC"/>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8000">
                <a:tc>
                  <a:txBody>
                    <a:bodyPr/>
                    <a:lstStyle>
                      <a:lvl1pPr algn="l">
                        <a:spcBef>
                          <a:spcPct val="20000"/>
                        </a:spcBef>
                        <a:buFont typeface="Wingdings" panose="05000000000000000000" pitchFamily="2" charset="2"/>
                        <a:defRPr>
                          <a:solidFill>
                            <a:schemeClr val="tx1"/>
                          </a:solidFill>
                          <a:latin typeface="Calibri" panose="020F0502020204030204" pitchFamily="34" charset="0"/>
                          <a:ea typeface="宋体" panose="02010600030101010101" pitchFamily="2" charset="-122"/>
                        </a:defRPr>
                      </a:lvl1pPr>
                      <a:lvl2pPr algn="l">
                        <a:spcBef>
                          <a:spcPct val="20000"/>
                        </a:spcBef>
                        <a:buFont typeface="Wingdings" panose="05000000000000000000" pitchFamily="2" charset="2"/>
                        <a:defRPr sz="2400">
                          <a:solidFill>
                            <a:schemeClr val="tx1"/>
                          </a:solidFill>
                          <a:latin typeface="Calibri" panose="020F0502020204030204" pitchFamily="34" charset="0"/>
                          <a:ea typeface="宋体" panose="02010600030101010101" pitchFamily="2" charset="-122"/>
                        </a:defRPr>
                      </a:lvl2pPr>
                      <a:lvl3pPr algn="l">
                        <a:spcBef>
                          <a:spcPct val="20000"/>
                        </a:spcBef>
                        <a:buFont typeface="Wingdings" panose="05000000000000000000" pitchFamily="2" charset="2"/>
                        <a:defRPr sz="1400">
                          <a:solidFill>
                            <a:schemeClr val="tx1"/>
                          </a:solidFill>
                          <a:latin typeface="Calibri" panose="020F0502020204030204" pitchFamily="34" charset="0"/>
                          <a:ea typeface="宋体" panose="02010600030101010101" pitchFamily="2" charset="-122"/>
                        </a:defRPr>
                      </a:lvl3pPr>
                      <a:lvl4pPr algn="l">
                        <a:spcBef>
                          <a:spcPct val="20000"/>
                        </a:spcBef>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4pPr>
                      <a:lvl5pPr algn="l">
                        <a:spcBef>
                          <a:spcPct val="20000"/>
                        </a:spcBef>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5pPr>
                      <a:lvl6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6pPr>
                      <a:lvl7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7pPr>
                      <a:lvl8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8pPr>
                      <a:lvl9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c</a:t>
                      </a:r>
                      <a:endPar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lvl1pPr algn="l">
                        <a:spcBef>
                          <a:spcPct val="20000"/>
                        </a:spcBef>
                        <a:buFont typeface="Wingdings" panose="05000000000000000000" pitchFamily="2" charset="2"/>
                        <a:defRPr>
                          <a:solidFill>
                            <a:schemeClr val="tx1"/>
                          </a:solidFill>
                          <a:latin typeface="Calibri" panose="020F0502020204030204" pitchFamily="34" charset="0"/>
                          <a:ea typeface="宋体" panose="02010600030101010101" pitchFamily="2" charset="-122"/>
                        </a:defRPr>
                      </a:lvl1pPr>
                      <a:lvl2pPr algn="l">
                        <a:spcBef>
                          <a:spcPct val="20000"/>
                        </a:spcBef>
                        <a:buFont typeface="Wingdings" panose="05000000000000000000" pitchFamily="2" charset="2"/>
                        <a:defRPr sz="2400">
                          <a:solidFill>
                            <a:schemeClr val="tx1"/>
                          </a:solidFill>
                          <a:latin typeface="Calibri" panose="020F0502020204030204" pitchFamily="34" charset="0"/>
                          <a:ea typeface="宋体" panose="02010600030101010101" pitchFamily="2" charset="-122"/>
                        </a:defRPr>
                      </a:lvl2pPr>
                      <a:lvl3pPr algn="l">
                        <a:spcBef>
                          <a:spcPct val="20000"/>
                        </a:spcBef>
                        <a:buFont typeface="Wingdings" panose="05000000000000000000" pitchFamily="2" charset="2"/>
                        <a:defRPr sz="1400">
                          <a:solidFill>
                            <a:schemeClr val="tx1"/>
                          </a:solidFill>
                          <a:latin typeface="Calibri" panose="020F0502020204030204" pitchFamily="34" charset="0"/>
                          <a:ea typeface="宋体" panose="02010600030101010101" pitchFamily="2" charset="-122"/>
                        </a:defRPr>
                      </a:lvl3pPr>
                      <a:lvl4pPr algn="l">
                        <a:spcBef>
                          <a:spcPct val="20000"/>
                        </a:spcBef>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4pPr>
                      <a:lvl5pPr algn="l">
                        <a:spcBef>
                          <a:spcPct val="20000"/>
                        </a:spcBef>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5pPr>
                      <a:lvl6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6pPr>
                      <a:lvl7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7pPr>
                      <a:lvl8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8pPr>
                      <a:lvl9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en-US" altLang="zh-CN" sz="1800" b="1" i="0" u="none" strike="noStrike" cap="none" normalizeH="0" baseline="0">
                          <a:ln>
                            <a:noFill/>
                          </a:ln>
                          <a:solidFill>
                            <a:srgbClr val="0000CC"/>
                          </a:solidFill>
                          <a:effectLst/>
                          <a:latin typeface="Times New Roman" panose="02020603050405020304" pitchFamily="18" charset="0"/>
                          <a:ea typeface="宋体" panose="02010600030101010101" pitchFamily="2" charset="-122"/>
                        </a:rPr>
                        <a:t>0</a:t>
                      </a:r>
                      <a:endParaRPr kumimoji="0" lang="en-US" altLang="zh-CN" sz="1800" b="1" i="0" u="none" strike="noStrike" cap="none" normalizeH="0" baseline="0">
                        <a:ln>
                          <a:noFill/>
                        </a:ln>
                        <a:solidFill>
                          <a:srgbClr val="0000CC"/>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Font typeface="Wingdings" panose="05000000000000000000" pitchFamily="2" charset="2"/>
                        <a:defRPr>
                          <a:solidFill>
                            <a:schemeClr val="tx1"/>
                          </a:solidFill>
                          <a:latin typeface="Calibri" panose="020F0502020204030204" pitchFamily="34" charset="0"/>
                          <a:ea typeface="宋体" panose="02010600030101010101" pitchFamily="2" charset="-122"/>
                        </a:defRPr>
                      </a:lvl1pPr>
                      <a:lvl2pPr algn="l">
                        <a:spcBef>
                          <a:spcPct val="20000"/>
                        </a:spcBef>
                        <a:buFont typeface="Wingdings" panose="05000000000000000000" pitchFamily="2" charset="2"/>
                        <a:defRPr sz="2400">
                          <a:solidFill>
                            <a:schemeClr val="tx1"/>
                          </a:solidFill>
                          <a:latin typeface="Calibri" panose="020F0502020204030204" pitchFamily="34" charset="0"/>
                          <a:ea typeface="宋体" panose="02010600030101010101" pitchFamily="2" charset="-122"/>
                        </a:defRPr>
                      </a:lvl2pPr>
                      <a:lvl3pPr algn="l">
                        <a:spcBef>
                          <a:spcPct val="20000"/>
                        </a:spcBef>
                        <a:buFont typeface="Wingdings" panose="05000000000000000000" pitchFamily="2" charset="2"/>
                        <a:defRPr sz="1400">
                          <a:solidFill>
                            <a:schemeClr val="tx1"/>
                          </a:solidFill>
                          <a:latin typeface="Calibri" panose="020F0502020204030204" pitchFamily="34" charset="0"/>
                          <a:ea typeface="宋体" panose="02010600030101010101" pitchFamily="2" charset="-122"/>
                        </a:defRPr>
                      </a:lvl3pPr>
                      <a:lvl4pPr algn="l">
                        <a:spcBef>
                          <a:spcPct val="20000"/>
                        </a:spcBef>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4pPr>
                      <a:lvl5pPr algn="l">
                        <a:spcBef>
                          <a:spcPct val="20000"/>
                        </a:spcBef>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5pPr>
                      <a:lvl6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6pPr>
                      <a:lvl7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7pPr>
                      <a:lvl8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8pPr>
                      <a:lvl9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en-US" altLang="zh-CN" sz="1800" b="1" i="0" u="none" strike="noStrike" cap="none" normalizeH="0" baseline="0">
                          <a:ln>
                            <a:noFill/>
                          </a:ln>
                          <a:solidFill>
                            <a:srgbClr val="0000CC"/>
                          </a:solidFill>
                          <a:effectLst/>
                          <a:latin typeface="Times New Roman" panose="02020603050405020304" pitchFamily="18" charset="0"/>
                          <a:ea typeface="宋体" panose="02010600030101010101" pitchFamily="2" charset="-122"/>
                        </a:rPr>
                        <a:t>3</a:t>
                      </a:r>
                      <a:endParaRPr kumimoji="0" lang="en-US" altLang="zh-CN" sz="1800" b="1" i="0" u="none" strike="noStrike" cap="none" normalizeH="0" baseline="0">
                        <a:ln>
                          <a:noFill/>
                        </a:ln>
                        <a:solidFill>
                          <a:srgbClr val="0000CC"/>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8000">
                <a:tc>
                  <a:txBody>
                    <a:bodyPr/>
                    <a:lstStyle>
                      <a:lvl1pPr algn="l">
                        <a:spcBef>
                          <a:spcPct val="20000"/>
                        </a:spcBef>
                        <a:buFont typeface="Wingdings" panose="05000000000000000000" pitchFamily="2" charset="2"/>
                        <a:defRPr>
                          <a:solidFill>
                            <a:schemeClr val="tx1"/>
                          </a:solidFill>
                          <a:latin typeface="Calibri" panose="020F0502020204030204" pitchFamily="34" charset="0"/>
                          <a:ea typeface="宋体" panose="02010600030101010101" pitchFamily="2" charset="-122"/>
                        </a:defRPr>
                      </a:lvl1pPr>
                      <a:lvl2pPr algn="l">
                        <a:spcBef>
                          <a:spcPct val="20000"/>
                        </a:spcBef>
                        <a:buFont typeface="Wingdings" panose="05000000000000000000" pitchFamily="2" charset="2"/>
                        <a:defRPr sz="2400">
                          <a:solidFill>
                            <a:schemeClr val="tx1"/>
                          </a:solidFill>
                          <a:latin typeface="Calibri" panose="020F0502020204030204" pitchFamily="34" charset="0"/>
                          <a:ea typeface="宋体" panose="02010600030101010101" pitchFamily="2" charset="-122"/>
                        </a:defRPr>
                      </a:lvl2pPr>
                      <a:lvl3pPr algn="l">
                        <a:spcBef>
                          <a:spcPct val="20000"/>
                        </a:spcBef>
                        <a:buFont typeface="Wingdings" panose="05000000000000000000" pitchFamily="2" charset="2"/>
                        <a:defRPr sz="1400">
                          <a:solidFill>
                            <a:schemeClr val="tx1"/>
                          </a:solidFill>
                          <a:latin typeface="Calibri" panose="020F0502020204030204" pitchFamily="34" charset="0"/>
                          <a:ea typeface="宋体" panose="02010600030101010101" pitchFamily="2" charset="-122"/>
                        </a:defRPr>
                      </a:lvl3pPr>
                      <a:lvl4pPr algn="l">
                        <a:spcBef>
                          <a:spcPct val="20000"/>
                        </a:spcBef>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4pPr>
                      <a:lvl5pPr algn="l">
                        <a:spcBef>
                          <a:spcPct val="20000"/>
                        </a:spcBef>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5pPr>
                      <a:lvl6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6pPr>
                      <a:lvl7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7pPr>
                      <a:lvl8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8pPr>
                      <a:lvl9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b</a:t>
                      </a:r>
                      <a:endPar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lvl1pPr algn="l">
                        <a:spcBef>
                          <a:spcPct val="20000"/>
                        </a:spcBef>
                        <a:buFont typeface="Wingdings" panose="05000000000000000000" pitchFamily="2" charset="2"/>
                        <a:defRPr>
                          <a:solidFill>
                            <a:schemeClr val="tx1"/>
                          </a:solidFill>
                          <a:latin typeface="Calibri" panose="020F0502020204030204" pitchFamily="34" charset="0"/>
                          <a:ea typeface="宋体" panose="02010600030101010101" pitchFamily="2" charset="-122"/>
                        </a:defRPr>
                      </a:lvl1pPr>
                      <a:lvl2pPr algn="l">
                        <a:spcBef>
                          <a:spcPct val="20000"/>
                        </a:spcBef>
                        <a:buFont typeface="Wingdings" panose="05000000000000000000" pitchFamily="2" charset="2"/>
                        <a:defRPr sz="2400">
                          <a:solidFill>
                            <a:schemeClr val="tx1"/>
                          </a:solidFill>
                          <a:latin typeface="Calibri" panose="020F0502020204030204" pitchFamily="34" charset="0"/>
                          <a:ea typeface="宋体" panose="02010600030101010101" pitchFamily="2" charset="-122"/>
                        </a:defRPr>
                      </a:lvl2pPr>
                      <a:lvl3pPr algn="l">
                        <a:spcBef>
                          <a:spcPct val="20000"/>
                        </a:spcBef>
                        <a:buFont typeface="Wingdings" panose="05000000000000000000" pitchFamily="2" charset="2"/>
                        <a:defRPr sz="1400">
                          <a:solidFill>
                            <a:schemeClr val="tx1"/>
                          </a:solidFill>
                          <a:latin typeface="Calibri" panose="020F0502020204030204" pitchFamily="34" charset="0"/>
                          <a:ea typeface="宋体" panose="02010600030101010101" pitchFamily="2" charset="-122"/>
                        </a:defRPr>
                      </a:lvl3pPr>
                      <a:lvl4pPr algn="l">
                        <a:spcBef>
                          <a:spcPct val="20000"/>
                        </a:spcBef>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4pPr>
                      <a:lvl5pPr algn="l">
                        <a:spcBef>
                          <a:spcPct val="20000"/>
                        </a:spcBef>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5pPr>
                      <a:lvl6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6pPr>
                      <a:lvl7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7pPr>
                      <a:lvl8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8pPr>
                      <a:lvl9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en-US" altLang="zh-CN" sz="1800" b="1" i="0" u="none" strike="noStrike" cap="none" normalizeH="0" baseline="0">
                          <a:ln>
                            <a:noFill/>
                          </a:ln>
                          <a:solidFill>
                            <a:srgbClr val="0000CC"/>
                          </a:solidFill>
                          <a:effectLst/>
                          <a:latin typeface="Times New Roman" panose="02020603050405020304" pitchFamily="18" charset="0"/>
                          <a:ea typeface="宋体" panose="02010600030101010101" pitchFamily="2" charset="-122"/>
                        </a:rPr>
                        <a:t>0</a:t>
                      </a:r>
                      <a:endParaRPr kumimoji="0" lang="en-US" altLang="zh-CN" sz="1800" b="1" i="0" u="none" strike="noStrike" cap="none" normalizeH="0" baseline="0">
                        <a:ln>
                          <a:noFill/>
                        </a:ln>
                        <a:solidFill>
                          <a:srgbClr val="0000CC"/>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Font typeface="Wingdings" panose="05000000000000000000" pitchFamily="2" charset="2"/>
                        <a:defRPr>
                          <a:solidFill>
                            <a:schemeClr val="tx1"/>
                          </a:solidFill>
                          <a:latin typeface="Calibri" panose="020F0502020204030204" pitchFamily="34" charset="0"/>
                          <a:ea typeface="宋体" panose="02010600030101010101" pitchFamily="2" charset="-122"/>
                        </a:defRPr>
                      </a:lvl1pPr>
                      <a:lvl2pPr algn="l">
                        <a:spcBef>
                          <a:spcPct val="20000"/>
                        </a:spcBef>
                        <a:buFont typeface="Wingdings" panose="05000000000000000000" pitchFamily="2" charset="2"/>
                        <a:defRPr sz="2400">
                          <a:solidFill>
                            <a:schemeClr val="tx1"/>
                          </a:solidFill>
                          <a:latin typeface="Calibri" panose="020F0502020204030204" pitchFamily="34" charset="0"/>
                          <a:ea typeface="宋体" panose="02010600030101010101" pitchFamily="2" charset="-122"/>
                        </a:defRPr>
                      </a:lvl2pPr>
                      <a:lvl3pPr algn="l">
                        <a:spcBef>
                          <a:spcPct val="20000"/>
                        </a:spcBef>
                        <a:buFont typeface="Wingdings" panose="05000000000000000000" pitchFamily="2" charset="2"/>
                        <a:defRPr sz="1400">
                          <a:solidFill>
                            <a:schemeClr val="tx1"/>
                          </a:solidFill>
                          <a:latin typeface="Calibri" panose="020F0502020204030204" pitchFamily="34" charset="0"/>
                          <a:ea typeface="宋体" panose="02010600030101010101" pitchFamily="2" charset="-122"/>
                        </a:defRPr>
                      </a:lvl3pPr>
                      <a:lvl4pPr algn="l">
                        <a:spcBef>
                          <a:spcPct val="20000"/>
                        </a:spcBef>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4pPr>
                      <a:lvl5pPr algn="l">
                        <a:spcBef>
                          <a:spcPct val="20000"/>
                        </a:spcBef>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5pPr>
                      <a:lvl6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6pPr>
                      <a:lvl7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7pPr>
                      <a:lvl8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8pPr>
                      <a:lvl9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en-US" altLang="zh-CN" sz="1800" b="1" i="0" u="none" strike="noStrike" cap="none" normalizeH="0" baseline="0">
                          <a:ln>
                            <a:noFill/>
                          </a:ln>
                          <a:solidFill>
                            <a:srgbClr val="0000CC"/>
                          </a:solidFill>
                          <a:effectLst/>
                          <a:latin typeface="Times New Roman" panose="02020603050405020304" pitchFamily="18" charset="0"/>
                          <a:ea typeface="宋体" panose="02010600030101010101" pitchFamily="2" charset="-122"/>
                        </a:rPr>
                        <a:t>1</a:t>
                      </a:r>
                      <a:endParaRPr kumimoji="0" lang="en-US" altLang="zh-CN" sz="1800" b="1" i="0" u="none" strike="noStrike" cap="none" normalizeH="0" baseline="0">
                        <a:ln>
                          <a:noFill/>
                        </a:ln>
                        <a:solidFill>
                          <a:srgbClr val="0000CC"/>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18182" name="AutoShape 70"/>
          <p:cNvSpPr>
            <a:spLocks noChangeArrowheads="1"/>
          </p:cNvSpPr>
          <p:nvPr/>
        </p:nvSpPr>
        <p:spPr bwMode="auto">
          <a:xfrm>
            <a:off x="5448300" y="4797425"/>
            <a:ext cx="1150938" cy="431800"/>
          </a:xfrm>
          <a:prstGeom prst="rightArrow">
            <a:avLst>
              <a:gd name="adj1" fmla="val 50000"/>
              <a:gd name="adj2" fmla="val 66636"/>
            </a:avLst>
          </a:prstGeom>
          <a:solidFill>
            <a:srgbClr val="33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灯片编号占位符 2"/>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fld id="{4C8C7B9A-5D33-4006-8D59-8B9F192CCB55}" type="slidenum">
              <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219145" name="Text Box 9"/>
          <p:cNvSpPr txBox="1">
            <a:spLocks noChangeArrowheads="1"/>
          </p:cNvSpPr>
          <p:nvPr/>
        </p:nvSpPr>
        <p:spPr bwMode="auto">
          <a:xfrm>
            <a:off x="698168" y="414617"/>
            <a:ext cx="7561263" cy="1160463"/>
          </a:xfrm>
          <a:prstGeom prst="rect">
            <a:avLst/>
          </a:prstGeom>
          <a:noFill/>
          <a:ln>
            <a:noFill/>
          </a:ln>
          <a:effectLst/>
          <a:extLst>
            <a:ext uri="{909E8E84-426E-40DD-AFC4-6F175D3DCCD1}">
              <a14:hiddenFill xmlns:a14="http://schemas.microsoft.com/office/drawing/2010/main">
                <a:solidFill>
                  <a:srgbClr val="66FF66">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a:defRPr>
                <a:solidFill>
                  <a:schemeClr val="tx1"/>
                </a:solidFill>
                <a:latin typeface="Arial" panose="020B0604020202020204" pitchFamily="34" charset="0"/>
                <a:ea typeface="宋体" panose="02010600030101010101" pitchFamily="2" charset="-122"/>
              </a:defRPr>
            </a:lvl1pPr>
            <a:lvl2pPr marL="800100" indent="-342900" algn="l">
              <a:defRPr>
                <a:solidFill>
                  <a:schemeClr val="tx1"/>
                </a:solidFill>
                <a:latin typeface="Arial" panose="020B0604020202020204" pitchFamily="34" charset="0"/>
                <a:ea typeface="宋体" panose="02010600030101010101" pitchFamily="2" charset="-122"/>
              </a:defRPr>
            </a:lvl2pPr>
            <a:lvl3pPr marL="1257300" indent="-342900" algn="l">
              <a:defRPr>
                <a:solidFill>
                  <a:schemeClr val="tx1"/>
                </a:solidFill>
                <a:latin typeface="Arial" panose="020B0604020202020204" pitchFamily="34" charset="0"/>
                <a:ea typeface="宋体" panose="02010600030101010101" pitchFamily="2" charset="-122"/>
              </a:defRPr>
            </a:lvl3pPr>
            <a:lvl4pPr marL="1714500" indent="-342900" algn="l">
              <a:defRPr>
                <a:solidFill>
                  <a:schemeClr val="tx1"/>
                </a:solidFill>
                <a:latin typeface="Arial" panose="020B0604020202020204" pitchFamily="34" charset="0"/>
                <a:ea typeface="宋体" panose="02010600030101010101" pitchFamily="2" charset="-122"/>
              </a:defRPr>
            </a:lvl4pPr>
            <a:lvl5pPr marL="2171700" indent="-342900" algn="l">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auto" latinLnBrk="0" hangingPunct="1">
              <a:lnSpc>
                <a:spcPct val="110000"/>
              </a:lnSpc>
              <a:spcBef>
                <a:spcPct val="30000"/>
              </a:spcBef>
              <a:spcAft>
                <a:spcPts val="0"/>
              </a:spcAft>
              <a:buClr>
                <a:srgbClr val="800000"/>
              </a:buClr>
              <a:buSzTx/>
              <a:buFont typeface="Wingdings" panose="05000000000000000000" pitchFamily="2" charset="2"/>
              <a:buNone/>
              <a:defRPr/>
            </a:pPr>
            <a:r>
              <a:rPr kumimoji="0" lang="en-US" altLang="zh-CN" sz="2800" b="1" i="0" u="none" strike="noStrike" kern="1200" cap="none" spc="0" normalizeH="0" baseline="0" noProof="0" dirty="0">
                <a:ln>
                  <a:noFill/>
                </a:ln>
                <a:solidFill>
                  <a:srgbClr val="000066"/>
                </a:solidFill>
                <a:effectLst/>
                <a:uLnTx/>
                <a:uFillTx/>
                <a:latin typeface="Times New Roman" panose="02020603050405020304" pitchFamily="18" charset="0"/>
                <a:ea typeface="仿宋_GB2312" pitchFamily="49" charset="-122"/>
                <a:cs typeface="Arial" panose="020B0604020202020204" pitchFamily="34" charset="0"/>
              </a:rPr>
              <a:t> (1) </a:t>
            </a:r>
            <a:r>
              <a:rPr kumimoji="0" lang="zh-CN" altLang="en-US" sz="2800" b="1" i="0" u="none" strike="noStrike" kern="1200" cap="none" spc="0" normalizeH="0" baseline="0" noProof="0" dirty="0">
                <a:ln>
                  <a:noFill/>
                </a:ln>
                <a:solidFill>
                  <a:srgbClr val="000066"/>
                </a:solidFill>
                <a:effectLst/>
                <a:uLnTx/>
                <a:uFillTx/>
                <a:latin typeface="Times New Roman" panose="02020603050405020304" pitchFamily="18" charset="0"/>
                <a:ea typeface="仿宋_GB2312" pitchFamily="49" charset="-122"/>
                <a:cs typeface="Arial" panose="020B0604020202020204" pitchFamily="34" charset="0"/>
              </a:rPr>
              <a:t>综合数据库： </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(m, c, b)  </a:t>
            </a:r>
            <a:endPar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endParaRPr>
          </a:p>
          <a:p>
            <a:pPr marL="342900" marR="0" lvl="0" indent="-342900" algn="l" defTabSz="914400" rtl="0" eaLnBrk="1" fontAlgn="auto" latinLnBrk="0" hangingPunct="1">
              <a:lnSpc>
                <a:spcPct val="110000"/>
              </a:lnSpc>
              <a:spcBef>
                <a:spcPct val="30000"/>
              </a:spcBef>
              <a:spcAft>
                <a:spcPts val="0"/>
              </a:spcAft>
              <a:buClr>
                <a:srgbClr val="800000"/>
              </a:buClr>
              <a:buSzTx/>
              <a:buFont typeface="Wingdings" panose="05000000000000000000" pitchFamily="2" charset="2"/>
              <a:buNone/>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       </a:t>
            </a: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其中，</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0≤m≤3</a:t>
            </a: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0≤c≤3</a:t>
            </a: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b∈{ 0, 1 }</a:t>
            </a:r>
            <a:endPar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endParaRPr>
          </a:p>
        </p:txBody>
      </p:sp>
      <p:sp>
        <p:nvSpPr>
          <p:cNvPr id="219146" name="Text Box 10"/>
          <p:cNvSpPr txBox="1">
            <a:spLocks noChangeArrowheads="1"/>
          </p:cNvSpPr>
          <p:nvPr/>
        </p:nvSpPr>
        <p:spPr bwMode="auto">
          <a:xfrm>
            <a:off x="6828657" y="375862"/>
            <a:ext cx="5126038" cy="561975"/>
          </a:xfrm>
          <a:prstGeom prst="rect">
            <a:avLst/>
          </a:prstGeom>
          <a:noFill/>
          <a:ln>
            <a:noFill/>
          </a:ln>
          <a:effectLst/>
          <a:extLst>
            <a:ext uri="{909E8E84-426E-40DD-AFC4-6F175D3DCCD1}">
              <a14:hiddenFill xmlns:a14="http://schemas.microsoft.com/office/drawing/2010/main">
                <a:solidFill>
                  <a:srgbClr val="66FF66">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a:defRPr>
                <a:solidFill>
                  <a:schemeClr val="tx1"/>
                </a:solidFill>
                <a:latin typeface="Arial" panose="020B0604020202020204" pitchFamily="34" charset="0"/>
                <a:ea typeface="宋体" panose="02010600030101010101" pitchFamily="2" charset="-122"/>
              </a:defRPr>
            </a:lvl1pPr>
            <a:lvl2pPr marL="800100" indent="-342900" algn="l">
              <a:defRPr>
                <a:solidFill>
                  <a:schemeClr val="tx1"/>
                </a:solidFill>
                <a:latin typeface="Arial" panose="020B0604020202020204" pitchFamily="34" charset="0"/>
                <a:ea typeface="宋体" panose="02010600030101010101" pitchFamily="2" charset="-122"/>
              </a:defRPr>
            </a:lvl2pPr>
            <a:lvl3pPr marL="1257300" indent="-342900" algn="l">
              <a:defRPr>
                <a:solidFill>
                  <a:schemeClr val="tx1"/>
                </a:solidFill>
                <a:latin typeface="Arial" panose="020B0604020202020204" pitchFamily="34" charset="0"/>
                <a:ea typeface="宋体" panose="02010600030101010101" pitchFamily="2" charset="-122"/>
              </a:defRPr>
            </a:lvl3pPr>
            <a:lvl4pPr marL="1714500" indent="-342900" algn="l">
              <a:defRPr>
                <a:solidFill>
                  <a:schemeClr val="tx1"/>
                </a:solidFill>
                <a:latin typeface="Arial" panose="020B0604020202020204" pitchFamily="34" charset="0"/>
                <a:ea typeface="宋体" panose="02010600030101010101" pitchFamily="2" charset="-122"/>
              </a:defRPr>
            </a:lvl4pPr>
            <a:lvl5pPr marL="2171700" indent="-342900" algn="l">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auto" latinLnBrk="0" hangingPunct="1">
              <a:lnSpc>
                <a:spcPct val="110000"/>
              </a:lnSpc>
              <a:spcBef>
                <a:spcPct val="30000"/>
              </a:spcBef>
              <a:spcAft>
                <a:spcPts val="0"/>
              </a:spcAft>
              <a:buClr>
                <a:srgbClr val="800000"/>
              </a:buClr>
              <a:buSzTx/>
              <a:buFont typeface="Wingdings" panose="05000000000000000000" pitchFamily="2" charset="2"/>
              <a:buNone/>
              <a:defRPr/>
            </a:pPr>
            <a:r>
              <a:rPr kumimoji="0" lang="en-US" altLang="zh-CN" sz="2800" b="1" i="0" u="none" strike="noStrike" kern="1200" cap="none" spc="0" normalizeH="0" baseline="0" noProof="0" dirty="0">
                <a:ln>
                  <a:noFill/>
                </a:ln>
                <a:solidFill>
                  <a:srgbClr val="000066"/>
                </a:solidFill>
                <a:effectLst/>
                <a:uLnTx/>
                <a:uFillTx/>
                <a:latin typeface="Times New Roman" panose="02020603050405020304" pitchFamily="18" charset="0"/>
                <a:ea typeface="仿宋_GB2312" pitchFamily="49" charset="-122"/>
                <a:cs typeface="Arial" panose="020B0604020202020204" pitchFamily="34" charset="0"/>
              </a:rPr>
              <a:t> (2) </a:t>
            </a:r>
            <a:r>
              <a:rPr kumimoji="0" lang="zh-CN" altLang="en-US" sz="2800" b="1" i="0" u="none" strike="noStrike" kern="1200" cap="none" spc="0" normalizeH="0" baseline="0" noProof="0" dirty="0">
                <a:ln>
                  <a:noFill/>
                </a:ln>
                <a:solidFill>
                  <a:srgbClr val="000066"/>
                </a:solidFill>
                <a:effectLst/>
                <a:uLnTx/>
                <a:uFillTx/>
                <a:latin typeface="Times New Roman" panose="02020603050405020304" pitchFamily="18" charset="0"/>
                <a:ea typeface="仿宋_GB2312" pitchFamily="49" charset="-122"/>
                <a:cs typeface="Arial" panose="020B0604020202020204" pitchFamily="34" charset="0"/>
              </a:rPr>
              <a:t>初始状态： </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(3, 3, 1)  </a:t>
            </a:r>
            <a:endPar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endParaRPr>
          </a:p>
        </p:txBody>
      </p:sp>
      <p:sp>
        <p:nvSpPr>
          <p:cNvPr id="219147" name="Text Box 11"/>
          <p:cNvSpPr txBox="1">
            <a:spLocks noChangeArrowheads="1"/>
          </p:cNvSpPr>
          <p:nvPr/>
        </p:nvSpPr>
        <p:spPr bwMode="auto">
          <a:xfrm>
            <a:off x="6828657" y="994848"/>
            <a:ext cx="5126038" cy="561975"/>
          </a:xfrm>
          <a:prstGeom prst="rect">
            <a:avLst/>
          </a:prstGeom>
          <a:noFill/>
          <a:ln>
            <a:noFill/>
          </a:ln>
          <a:effectLst/>
          <a:extLst>
            <a:ext uri="{909E8E84-426E-40DD-AFC4-6F175D3DCCD1}">
              <a14:hiddenFill xmlns:a14="http://schemas.microsoft.com/office/drawing/2010/main">
                <a:solidFill>
                  <a:srgbClr val="66FF66">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a:defRPr>
                <a:solidFill>
                  <a:schemeClr val="tx1"/>
                </a:solidFill>
                <a:latin typeface="Arial" panose="020B0604020202020204" pitchFamily="34" charset="0"/>
                <a:ea typeface="宋体" panose="02010600030101010101" pitchFamily="2" charset="-122"/>
              </a:defRPr>
            </a:lvl1pPr>
            <a:lvl2pPr marL="800100" indent="-342900" algn="l">
              <a:defRPr>
                <a:solidFill>
                  <a:schemeClr val="tx1"/>
                </a:solidFill>
                <a:latin typeface="Arial" panose="020B0604020202020204" pitchFamily="34" charset="0"/>
                <a:ea typeface="宋体" panose="02010600030101010101" pitchFamily="2" charset="-122"/>
              </a:defRPr>
            </a:lvl2pPr>
            <a:lvl3pPr marL="1257300" indent="-342900" algn="l">
              <a:defRPr>
                <a:solidFill>
                  <a:schemeClr val="tx1"/>
                </a:solidFill>
                <a:latin typeface="Arial" panose="020B0604020202020204" pitchFamily="34" charset="0"/>
                <a:ea typeface="宋体" panose="02010600030101010101" pitchFamily="2" charset="-122"/>
              </a:defRPr>
            </a:lvl3pPr>
            <a:lvl4pPr marL="1714500" indent="-342900" algn="l">
              <a:defRPr>
                <a:solidFill>
                  <a:schemeClr val="tx1"/>
                </a:solidFill>
                <a:latin typeface="Arial" panose="020B0604020202020204" pitchFamily="34" charset="0"/>
                <a:ea typeface="宋体" panose="02010600030101010101" pitchFamily="2" charset="-122"/>
              </a:defRPr>
            </a:lvl4pPr>
            <a:lvl5pPr marL="2171700" indent="-342900" algn="l">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auto" latinLnBrk="0" hangingPunct="1">
              <a:lnSpc>
                <a:spcPct val="110000"/>
              </a:lnSpc>
              <a:spcBef>
                <a:spcPct val="30000"/>
              </a:spcBef>
              <a:spcAft>
                <a:spcPts val="0"/>
              </a:spcAft>
              <a:buClr>
                <a:srgbClr val="800000"/>
              </a:buClr>
              <a:buSzTx/>
              <a:buFont typeface="Wingdings" panose="05000000000000000000" pitchFamily="2" charset="2"/>
              <a:buNone/>
              <a:defRPr/>
            </a:pPr>
            <a:r>
              <a:rPr kumimoji="0" lang="en-US" altLang="zh-CN" sz="2800" b="1" i="0" u="none" strike="noStrike" kern="1200" cap="none" spc="0" normalizeH="0" baseline="0" noProof="0" dirty="0">
                <a:ln>
                  <a:noFill/>
                </a:ln>
                <a:solidFill>
                  <a:srgbClr val="000066"/>
                </a:solidFill>
                <a:effectLst/>
                <a:uLnTx/>
                <a:uFillTx/>
                <a:latin typeface="Times New Roman" panose="02020603050405020304" pitchFamily="18" charset="0"/>
                <a:ea typeface="仿宋_GB2312" pitchFamily="49" charset="-122"/>
                <a:cs typeface="Arial" panose="020B0604020202020204" pitchFamily="34" charset="0"/>
              </a:rPr>
              <a:t> (3) </a:t>
            </a:r>
            <a:r>
              <a:rPr kumimoji="0" lang="zh-CN" altLang="en-US" sz="2800" b="1" i="0" u="none" strike="noStrike" kern="1200" cap="none" spc="0" normalizeH="0" baseline="0" noProof="0" dirty="0">
                <a:ln>
                  <a:noFill/>
                </a:ln>
                <a:solidFill>
                  <a:srgbClr val="000066"/>
                </a:solidFill>
                <a:effectLst/>
                <a:uLnTx/>
                <a:uFillTx/>
                <a:latin typeface="Times New Roman" panose="02020603050405020304" pitchFamily="18" charset="0"/>
                <a:ea typeface="仿宋_GB2312" pitchFamily="49" charset="-122"/>
                <a:cs typeface="Arial" panose="020B0604020202020204" pitchFamily="34" charset="0"/>
              </a:rPr>
              <a:t>目标状态： </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(0, 0, 0)  </a:t>
            </a:r>
            <a:endPar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endParaRPr>
          </a:p>
        </p:txBody>
      </p:sp>
      <p:sp>
        <p:nvSpPr>
          <p:cNvPr id="219148" name="Text Box 12"/>
          <p:cNvSpPr txBox="1">
            <a:spLocks noChangeArrowheads="1"/>
          </p:cNvSpPr>
          <p:nvPr/>
        </p:nvSpPr>
        <p:spPr bwMode="auto">
          <a:xfrm>
            <a:off x="698168" y="2021028"/>
            <a:ext cx="2792413" cy="561975"/>
          </a:xfrm>
          <a:prstGeom prst="rect">
            <a:avLst/>
          </a:prstGeom>
          <a:noFill/>
          <a:ln>
            <a:noFill/>
          </a:ln>
          <a:effectLst/>
          <a:extLst>
            <a:ext uri="{909E8E84-426E-40DD-AFC4-6F175D3DCCD1}">
              <a14:hiddenFill xmlns:a14="http://schemas.microsoft.com/office/drawing/2010/main">
                <a:solidFill>
                  <a:srgbClr val="66FF66">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a:defRPr>
                <a:solidFill>
                  <a:schemeClr val="tx1"/>
                </a:solidFill>
                <a:latin typeface="Arial" panose="020B0604020202020204" pitchFamily="34" charset="0"/>
                <a:ea typeface="宋体" panose="02010600030101010101" pitchFamily="2" charset="-122"/>
              </a:defRPr>
            </a:lvl1pPr>
            <a:lvl2pPr marL="800100" indent="-342900" algn="l">
              <a:defRPr>
                <a:solidFill>
                  <a:schemeClr val="tx1"/>
                </a:solidFill>
                <a:latin typeface="Arial" panose="020B0604020202020204" pitchFamily="34" charset="0"/>
                <a:ea typeface="宋体" panose="02010600030101010101" pitchFamily="2" charset="-122"/>
              </a:defRPr>
            </a:lvl2pPr>
            <a:lvl3pPr marL="1257300" indent="-342900" algn="l">
              <a:defRPr>
                <a:solidFill>
                  <a:schemeClr val="tx1"/>
                </a:solidFill>
                <a:latin typeface="Arial" panose="020B0604020202020204" pitchFamily="34" charset="0"/>
                <a:ea typeface="宋体" panose="02010600030101010101" pitchFamily="2" charset="-122"/>
              </a:defRPr>
            </a:lvl3pPr>
            <a:lvl4pPr marL="1714500" indent="-342900" algn="l">
              <a:defRPr>
                <a:solidFill>
                  <a:schemeClr val="tx1"/>
                </a:solidFill>
                <a:latin typeface="Arial" panose="020B0604020202020204" pitchFamily="34" charset="0"/>
                <a:ea typeface="宋体" panose="02010600030101010101" pitchFamily="2" charset="-122"/>
              </a:defRPr>
            </a:lvl4pPr>
            <a:lvl5pPr marL="2171700" indent="-342900" algn="l">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auto" latinLnBrk="0" hangingPunct="1">
              <a:lnSpc>
                <a:spcPct val="110000"/>
              </a:lnSpc>
              <a:spcBef>
                <a:spcPct val="30000"/>
              </a:spcBef>
              <a:spcAft>
                <a:spcPts val="0"/>
              </a:spcAft>
              <a:buClr>
                <a:srgbClr val="800000"/>
              </a:buClr>
              <a:buSzTx/>
              <a:buFont typeface="Wingdings" panose="05000000000000000000" pitchFamily="2" charset="2"/>
              <a:buNone/>
              <a:defRPr/>
            </a:pPr>
            <a:r>
              <a:rPr kumimoji="0" lang="en-US" altLang="zh-CN" sz="2800" b="1" i="0" u="none" strike="noStrike" kern="1200" cap="none" spc="0" normalizeH="0" baseline="0" noProof="0" dirty="0">
                <a:ln>
                  <a:noFill/>
                </a:ln>
                <a:solidFill>
                  <a:srgbClr val="000066"/>
                </a:solidFill>
                <a:effectLst/>
                <a:uLnTx/>
                <a:uFillTx/>
                <a:latin typeface="Times New Roman" panose="02020603050405020304" pitchFamily="18" charset="0"/>
                <a:ea typeface="仿宋_GB2312" pitchFamily="49" charset="-122"/>
                <a:cs typeface="Arial" panose="020B0604020202020204" pitchFamily="34" charset="0"/>
              </a:rPr>
              <a:t> (4) </a:t>
            </a:r>
            <a:r>
              <a:rPr kumimoji="0" lang="zh-CN" altLang="en-US" sz="2800" b="1" i="0" u="none" strike="noStrike" kern="1200" cap="none" spc="0" normalizeH="0" baseline="0" noProof="0" dirty="0">
                <a:ln>
                  <a:noFill/>
                </a:ln>
                <a:solidFill>
                  <a:srgbClr val="000066"/>
                </a:solidFill>
                <a:effectLst/>
                <a:uLnTx/>
                <a:uFillTx/>
                <a:latin typeface="Times New Roman" panose="02020603050405020304" pitchFamily="18" charset="0"/>
                <a:ea typeface="仿宋_GB2312" pitchFamily="49" charset="-122"/>
                <a:cs typeface="Arial" panose="020B0604020202020204" pitchFamily="34" charset="0"/>
              </a:rPr>
              <a:t>规则集</a:t>
            </a: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endParaRPr>
          </a:p>
        </p:txBody>
      </p:sp>
      <p:sp>
        <p:nvSpPr>
          <p:cNvPr id="219149" name="Rectangle 13"/>
          <p:cNvSpPr>
            <a:spLocks noChangeArrowheads="1"/>
          </p:cNvSpPr>
          <p:nvPr/>
        </p:nvSpPr>
        <p:spPr bwMode="auto">
          <a:xfrm>
            <a:off x="756789" y="2630955"/>
            <a:ext cx="51678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r1: </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charset="-122"/>
                <a:cs typeface="+mn-cs"/>
              </a:rPr>
              <a:t>IF (m, c, 1) THEN (m-1, c, 0)</a:t>
            </a:r>
            <a:endPar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charset="-122"/>
              <a:cs typeface="+mn-cs"/>
            </a:endParaRPr>
          </a:p>
        </p:txBody>
      </p:sp>
      <p:sp>
        <p:nvSpPr>
          <p:cNvPr id="219150" name="Rectangle 14"/>
          <p:cNvSpPr>
            <a:spLocks noChangeArrowheads="1"/>
          </p:cNvSpPr>
          <p:nvPr/>
        </p:nvSpPr>
        <p:spPr bwMode="auto">
          <a:xfrm>
            <a:off x="756789" y="3135780"/>
            <a:ext cx="51678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r2: </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charset="-122"/>
                <a:cs typeface="+mn-cs"/>
              </a:rPr>
              <a:t>IF (m, c, 1) THEN (m, c-1, 0)</a:t>
            </a:r>
            <a:endPar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charset="-122"/>
              <a:cs typeface="+mn-cs"/>
            </a:endParaRPr>
          </a:p>
        </p:txBody>
      </p:sp>
      <p:sp>
        <p:nvSpPr>
          <p:cNvPr id="219151" name="Rectangle 15"/>
          <p:cNvSpPr>
            <a:spLocks noChangeArrowheads="1"/>
          </p:cNvSpPr>
          <p:nvPr/>
        </p:nvSpPr>
        <p:spPr bwMode="auto">
          <a:xfrm>
            <a:off x="756788" y="3697755"/>
            <a:ext cx="546758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r3: </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charset="-122"/>
                <a:cs typeface="+mn-cs"/>
              </a:rPr>
              <a:t>IF (m, c, 1) THEN (m-1, c-1, 0)</a:t>
            </a:r>
            <a:endPar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charset="-122"/>
              <a:cs typeface="+mn-cs"/>
            </a:endParaRPr>
          </a:p>
        </p:txBody>
      </p:sp>
      <p:sp>
        <p:nvSpPr>
          <p:cNvPr id="219152" name="Rectangle 16"/>
          <p:cNvSpPr>
            <a:spLocks noChangeArrowheads="1"/>
          </p:cNvSpPr>
          <p:nvPr/>
        </p:nvSpPr>
        <p:spPr bwMode="auto">
          <a:xfrm>
            <a:off x="744089" y="4274017"/>
            <a:ext cx="51678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r4: </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charset="-122"/>
                <a:cs typeface="+mn-cs"/>
              </a:rPr>
              <a:t>IF (m, c, 1) THEN (m-2, c, 0)</a:t>
            </a:r>
            <a:endPar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charset="-122"/>
              <a:cs typeface="+mn-cs"/>
            </a:endParaRPr>
          </a:p>
        </p:txBody>
      </p:sp>
      <p:sp>
        <p:nvSpPr>
          <p:cNvPr id="219153" name="Rectangle 17"/>
          <p:cNvSpPr>
            <a:spLocks noChangeArrowheads="1"/>
          </p:cNvSpPr>
          <p:nvPr/>
        </p:nvSpPr>
        <p:spPr bwMode="auto">
          <a:xfrm>
            <a:off x="758374" y="4777255"/>
            <a:ext cx="635911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r5: </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charset="-122"/>
                <a:cs typeface="+mn-cs"/>
              </a:rPr>
              <a:t>IF (m, c, 1) THEN (m, c-2, 0)</a:t>
            </a:r>
            <a:endPar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charset="-122"/>
              <a:cs typeface="+mn-cs"/>
            </a:endParaRPr>
          </a:p>
        </p:txBody>
      </p:sp>
      <p:sp>
        <p:nvSpPr>
          <p:cNvPr id="12" name="Rectangle 9"/>
          <p:cNvSpPr>
            <a:spLocks noChangeArrowheads="1"/>
          </p:cNvSpPr>
          <p:nvPr/>
        </p:nvSpPr>
        <p:spPr bwMode="auto">
          <a:xfrm>
            <a:off x="6421504" y="2630955"/>
            <a:ext cx="525278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r6: </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charset="-122"/>
                <a:cs typeface="+mn-cs"/>
              </a:rPr>
              <a:t>IF (m, c, 0) THEN (m+1, c, 1)</a:t>
            </a:r>
            <a:endPar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charset="-122"/>
              <a:cs typeface="+mn-cs"/>
            </a:endParaRPr>
          </a:p>
        </p:txBody>
      </p:sp>
      <p:sp>
        <p:nvSpPr>
          <p:cNvPr id="13" name="Rectangle 10"/>
          <p:cNvSpPr>
            <a:spLocks noChangeArrowheads="1"/>
          </p:cNvSpPr>
          <p:nvPr/>
        </p:nvSpPr>
        <p:spPr bwMode="auto">
          <a:xfrm>
            <a:off x="6421504" y="3135780"/>
            <a:ext cx="525278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r7: </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charset="-122"/>
                <a:cs typeface="+mn-cs"/>
              </a:rPr>
              <a:t>IF (m, c, 0) THEN (m, c+1, 1)</a:t>
            </a:r>
            <a:endPar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charset="-122"/>
              <a:cs typeface="+mn-cs"/>
            </a:endParaRPr>
          </a:p>
        </p:txBody>
      </p:sp>
      <p:sp>
        <p:nvSpPr>
          <p:cNvPr id="14" name="Rectangle 11"/>
          <p:cNvSpPr>
            <a:spLocks noChangeArrowheads="1"/>
          </p:cNvSpPr>
          <p:nvPr/>
        </p:nvSpPr>
        <p:spPr bwMode="auto">
          <a:xfrm>
            <a:off x="6421504" y="3697755"/>
            <a:ext cx="563750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r8: </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charset="-122"/>
                <a:cs typeface="+mn-cs"/>
              </a:rPr>
              <a:t>IF (m, c, 0) THEN (m+1, c+1, 1)</a:t>
            </a:r>
            <a:endPar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charset="-122"/>
              <a:cs typeface="+mn-cs"/>
            </a:endParaRPr>
          </a:p>
        </p:txBody>
      </p:sp>
      <p:sp>
        <p:nvSpPr>
          <p:cNvPr id="15" name="Rectangle 12"/>
          <p:cNvSpPr>
            <a:spLocks noChangeArrowheads="1"/>
          </p:cNvSpPr>
          <p:nvPr/>
        </p:nvSpPr>
        <p:spPr bwMode="auto">
          <a:xfrm>
            <a:off x="6408804" y="4274018"/>
            <a:ext cx="525278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r9: </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charset="-122"/>
                <a:cs typeface="+mn-cs"/>
              </a:rPr>
              <a:t>IF (m, c, 0) THEN (m+2, c, 1)</a:t>
            </a:r>
            <a:endPar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charset="-122"/>
              <a:cs typeface="+mn-cs"/>
            </a:endParaRPr>
          </a:p>
        </p:txBody>
      </p:sp>
      <p:sp>
        <p:nvSpPr>
          <p:cNvPr id="16" name="Rectangle 13"/>
          <p:cNvSpPr>
            <a:spLocks noChangeArrowheads="1"/>
          </p:cNvSpPr>
          <p:nvPr/>
        </p:nvSpPr>
        <p:spPr bwMode="auto">
          <a:xfrm>
            <a:off x="6423092" y="4777255"/>
            <a:ext cx="547399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r10: </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charset="-122"/>
                <a:cs typeface="+mn-cs"/>
              </a:rPr>
              <a:t>IF (m, c, 0) THEN (m, c+2, 1)</a:t>
            </a:r>
            <a:endPar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charset="-122"/>
              <a:cs typeface="+mn-cs"/>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fld id="{206D28AF-06D0-44C9-B48C-F626ECFDE990}" type="slidenum">
              <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503811" name="Rectangle 3"/>
          <p:cNvSpPr>
            <a:spLocks noGrp="1"/>
          </p:cNvSpPr>
          <p:nvPr>
            <p:ph type="body" idx="1"/>
          </p:nvPr>
        </p:nvSpPr>
        <p:spPr>
          <a:xfrm>
            <a:off x="825909" y="265932"/>
            <a:ext cx="11002298" cy="6272980"/>
          </a:xfrm>
        </p:spPr>
        <p:txBody>
          <a:bodyPr>
            <a:normAutofit fontScale="85000" lnSpcReduction="10000"/>
          </a:bodyPr>
          <a:lstStyle/>
          <a:p>
            <a:pPr>
              <a:buFont typeface="Wingdings" panose="05000000000000000000" pitchFamily="2" charset="2"/>
              <a:buNone/>
            </a:pPr>
            <a:r>
              <a:rPr lang="zh-CN" altLang="en-US" b="1" dirty="0">
                <a:latin typeface="楷体_GB2312" pitchFamily="49" charset="-122"/>
                <a:ea typeface="楷体_GB2312" pitchFamily="49" charset="-122"/>
              </a:rPr>
              <a:t>解答：</a:t>
            </a:r>
            <a:endParaRPr lang="zh-CN" altLang="en-US" b="1" dirty="0">
              <a:latin typeface="楷体_GB2312" pitchFamily="49" charset="-122"/>
              <a:ea typeface="楷体_GB2312" pitchFamily="49" charset="-122"/>
            </a:endParaRPr>
          </a:p>
          <a:p>
            <a:pPr>
              <a:buFont typeface="Wingdings" panose="05000000000000000000" pitchFamily="2" charset="2"/>
              <a:buNone/>
            </a:pPr>
            <a:r>
              <a:rPr lang="zh-CN" altLang="en-US" b="1" dirty="0">
                <a:latin typeface="楷体_GB2312" pitchFamily="49" charset="-122"/>
                <a:ea typeface="楷体_GB2312" pitchFamily="49" charset="-122"/>
              </a:rPr>
              <a:t>    根据具体问题可将规则具体为：</a:t>
            </a:r>
            <a:endParaRPr lang="zh-CN" altLang="en-US" b="1" dirty="0">
              <a:latin typeface="楷体_GB2312" pitchFamily="49" charset="-122"/>
              <a:ea typeface="楷体_GB2312" pitchFamily="49" charset="-122"/>
            </a:endParaRPr>
          </a:p>
          <a:p>
            <a:pPr>
              <a:buFont typeface="Wingdings" panose="05000000000000000000" pitchFamily="2" charset="2"/>
              <a:buNone/>
            </a:pPr>
            <a:r>
              <a:rPr lang="en-US" altLang="zh-CN" b="1" dirty="0">
                <a:latin typeface="楷体_GB2312" pitchFamily="49" charset="-122"/>
                <a:ea typeface="楷体_GB2312" pitchFamily="49" charset="-122"/>
              </a:rPr>
              <a:t>r5: IF  (3, 3, 1)  THEN  (3, 1, 0)</a:t>
            </a:r>
            <a:endParaRPr lang="en-US" altLang="zh-CN" b="1" dirty="0">
              <a:latin typeface="楷体_GB2312" pitchFamily="49" charset="-122"/>
              <a:ea typeface="楷体_GB2312" pitchFamily="49" charset="-122"/>
            </a:endParaRPr>
          </a:p>
          <a:p>
            <a:pPr>
              <a:buFont typeface="Wingdings" panose="05000000000000000000" pitchFamily="2" charset="2"/>
              <a:buNone/>
            </a:pPr>
            <a:r>
              <a:rPr lang="en-US" altLang="zh-CN" b="1" dirty="0">
                <a:latin typeface="楷体_GB2312" pitchFamily="49" charset="-122"/>
                <a:ea typeface="楷体_GB2312" pitchFamily="49" charset="-122"/>
              </a:rPr>
              <a:t>r7: IF  (3, 1, 0)  THEN  (3, 2, 1)</a:t>
            </a:r>
            <a:endParaRPr lang="en-US" altLang="zh-CN" b="1" dirty="0">
              <a:latin typeface="楷体_GB2312" pitchFamily="49" charset="-122"/>
              <a:ea typeface="楷体_GB2312" pitchFamily="49" charset="-122"/>
            </a:endParaRPr>
          </a:p>
          <a:p>
            <a:pPr>
              <a:buFont typeface="Wingdings" panose="05000000000000000000" pitchFamily="2" charset="2"/>
              <a:buNone/>
            </a:pPr>
            <a:r>
              <a:rPr lang="en-US" altLang="zh-CN" b="1" dirty="0">
                <a:latin typeface="楷体_GB2312" pitchFamily="49" charset="-122"/>
                <a:ea typeface="楷体_GB2312" pitchFamily="49" charset="-122"/>
              </a:rPr>
              <a:t>r5: IF  (3 ,2, 1)  THEN  (3, 0, 0)</a:t>
            </a:r>
            <a:endParaRPr lang="en-US" altLang="zh-CN" b="1" dirty="0">
              <a:latin typeface="楷体_GB2312" pitchFamily="49" charset="-122"/>
              <a:ea typeface="楷体_GB2312" pitchFamily="49" charset="-122"/>
            </a:endParaRPr>
          </a:p>
          <a:p>
            <a:pPr>
              <a:buFont typeface="Wingdings" panose="05000000000000000000" pitchFamily="2" charset="2"/>
              <a:buNone/>
            </a:pPr>
            <a:r>
              <a:rPr lang="en-US" altLang="zh-CN" b="1" dirty="0">
                <a:latin typeface="楷体_GB2312" pitchFamily="49" charset="-122"/>
                <a:ea typeface="楷体_GB2312" pitchFamily="49" charset="-122"/>
              </a:rPr>
              <a:t>r7: IF  (3, 0, 0)  THEN  (3, 1, 1)</a:t>
            </a:r>
            <a:endParaRPr lang="en-US" altLang="zh-CN" b="1" dirty="0">
              <a:latin typeface="楷体_GB2312" pitchFamily="49" charset="-122"/>
              <a:ea typeface="楷体_GB2312" pitchFamily="49" charset="-122"/>
            </a:endParaRPr>
          </a:p>
          <a:p>
            <a:pPr>
              <a:buFont typeface="Wingdings" panose="05000000000000000000" pitchFamily="2" charset="2"/>
              <a:buNone/>
            </a:pPr>
            <a:r>
              <a:rPr lang="en-US" altLang="zh-CN" b="1" dirty="0">
                <a:latin typeface="楷体_GB2312" pitchFamily="49" charset="-122"/>
                <a:ea typeface="楷体_GB2312" pitchFamily="49" charset="-122"/>
              </a:rPr>
              <a:t>r4: IF  (3, 1, 1)  THEN  (1, 1, 0)</a:t>
            </a:r>
            <a:endParaRPr lang="en-US" altLang="zh-CN" b="1" dirty="0">
              <a:latin typeface="楷体_GB2312" pitchFamily="49" charset="-122"/>
              <a:ea typeface="楷体_GB2312" pitchFamily="49" charset="-122"/>
            </a:endParaRPr>
          </a:p>
          <a:p>
            <a:pPr>
              <a:buNone/>
            </a:pPr>
            <a:r>
              <a:rPr lang="en-US" altLang="zh-CN" b="1" dirty="0">
                <a:latin typeface="楷体_GB2312" pitchFamily="49" charset="-122"/>
                <a:ea typeface="楷体_GB2312" pitchFamily="49" charset="-122"/>
              </a:rPr>
              <a:t>r8: IF  (1, 1, 0)  THEN  (2, 2, 1)</a:t>
            </a:r>
            <a:endParaRPr lang="en-US" altLang="zh-CN" b="1" dirty="0">
              <a:latin typeface="楷体_GB2312" pitchFamily="49" charset="-122"/>
              <a:ea typeface="楷体_GB2312" pitchFamily="49" charset="-122"/>
            </a:endParaRPr>
          </a:p>
          <a:p>
            <a:pPr>
              <a:buNone/>
            </a:pPr>
            <a:r>
              <a:rPr lang="en-US" altLang="zh-CN" b="1" dirty="0">
                <a:latin typeface="楷体_GB2312" pitchFamily="49" charset="-122"/>
                <a:ea typeface="楷体_GB2312" pitchFamily="49" charset="-122"/>
              </a:rPr>
              <a:t>r4: IF  (2, 2, 1)  THEN  (0, 2, 0)</a:t>
            </a:r>
            <a:endParaRPr lang="en-US" altLang="zh-CN" b="1" dirty="0">
              <a:latin typeface="楷体_GB2312" pitchFamily="49" charset="-122"/>
              <a:ea typeface="楷体_GB2312" pitchFamily="49" charset="-122"/>
            </a:endParaRPr>
          </a:p>
          <a:p>
            <a:pPr>
              <a:buNone/>
            </a:pPr>
            <a:r>
              <a:rPr lang="en-US" altLang="zh-CN" b="1" dirty="0">
                <a:latin typeface="楷体_GB2312" pitchFamily="49" charset="-122"/>
                <a:ea typeface="楷体_GB2312" pitchFamily="49" charset="-122"/>
              </a:rPr>
              <a:t>r7: IF  (0, 2, 0)  THEN  (0, 3, 1)</a:t>
            </a:r>
            <a:endParaRPr lang="en-US" altLang="zh-CN" b="1" dirty="0">
              <a:latin typeface="楷体_GB2312" pitchFamily="49" charset="-122"/>
              <a:ea typeface="楷体_GB2312" pitchFamily="49" charset="-122"/>
            </a:endParaRPr>
          </a:p>
          <a:p>
            <a:pPr>
              <a:buNone/>
            </a:pPr>
            <a:r>
              <a:rPr lang="en-US" altLang="zh-CN" b="1" dirty="0">
                <a:latin typeface="楷体_GB2312" pitchFamily="49" charset="-122"/>
                <a:ea typeface="楷体_GB2312" pitchFamily="49" charset="-122"/>
              </a:rPr>
              <a:t>r5: IF  (0, 3, 1)  THEN  (0, 1, 0)</a:t>
            </a:r>
            <a:endParaRPr lang="en-US" altLang="zh-CN" b="1" dirty="0">
              <a:latin typeface="楷体_GB2312" pitchFamily="49" charset="-122"/>
              <a:ea typeface="楷体_GB2312" pitchFamily="49" charset="-122"/>
            </a:endParaRPr>
          </a:p>
          <a:p>
            <a:pPr>
              <a:buNone/>
            </a:pPr>
            <a:r>
              <a:rPr lang="en-US" altLang="zh-CN" b="1" dirty="0">
                <a:latin typeface="楷体_GB2312" pitchFamily="49" charset="-122"/>
                <a:ea typeface="楷体_GB2312" pitchFamily="49" charset="-122"/>
              </a:rPr>
              <a:t>r7: IF  (0, 1, 0)  THEN  (0, 2, 1)</a:t>
            </a:r>
            <a:endParaRPr lang="en-US" altLang="zh-CN" b="1" dirty="0">
              <a:latin typeface="楷体_GB2312" pitchFamily="49" charset="-122"/>
              <a:ea typeface="楷体_GB2312" pitchFamily="49" charset="-122"/>
            </a:endParaRPr>
          </a:p>
          <a:p>
            <a:pPr>
              <a:buNone/>
            </a:pPr>
            <a:r>
              <a:rPr lang="en-US" altLang="zh-CN" b="1" dirty="0">
                <a:latin typeface="楷体_GB2312" pitchFamily="49" charset="-122"/>
                <a:ea typeface="楷体_GB2312" pitchFamily="49" charset="-122"/>
              </a:rPr>
              <a:t>r5: IF  (0, 2, 1)  THEN  (0, 0, 0)</a:t>
            </a:r>
            <a:endParaRPr lang="en-US" altLang="zh-CN" b="1" dirty="0">
              <a:latin typeface="楷体_GB2312" pitchFamily="49" charset="-122"/>
              <a:ea typeface="楷体_GB2312" pitchFamily="49" charset="-122"/>
            </a:endParaRPr>
          </a:p>
          <a:p>
            <a:pPr>
              <a:buFont typeface="Wingdings" panose="05000000000000000000" pitchFamily="2" charset="2"/>
              <a:buNone/>
            </a:pPr>
            <a:endParaRPr lang="en-US" altLang="zh-CN" b="1" dirty="0">
              <a:latin typeface="楷体_GB2312" pitchFamily="49" charset="-122"/>
              <a:ea typeface="楷体_GB2312" pitchFamily="49" charset="-122"/>
            </a:endParaRPr>
          </a:p>
          <a:p>
            <a:pPr>
              <a:buFont typeface="Wingdings" panose="05000000000000000000" pitchFamily="2" charset="2"/>
              <a:buNone/>
            </a:pPr>
            <a:r>
              <a:rPr lang="zh-CN" altLang="en-US" b="1" dirty="0">
                <a:latin typeface="楷体_GB2312" pitchFamily="49" charset="-122"/>
                <a:ea typeface="楷体_GB2312" pitchFamily="49" charset="-122"/>
              </a:rPr>
              <a:t>在已知事实下，</a:t>
            </a:r>
            <a:r>
              <a:rPr lang="en-US" altLang="zh-CN" b="1" dirty="0">
                <a:latin typeface="楷体_GB2312" pitchFamily="49" charset="-122"/>
                <a:ea typeface="楷体_GB2312" pitchFamily="49" charset="-122"/>
              </a:rPr>
              <a:t>r5</a:t>
            </a:r>
            <a:r>
              <a:rPr lang="en-US" altLang="zh-CN" b="1" dirty="0">
                <a:latin typeface="楷体_GB2312" pitchFamily="49" charset="-122"/>
                <a:ea typeface="楷体_GB2312" pitchFamily="49" charset="-122"/>
                <a:sym typeface="Wingdings" panose="05000000000000000000" pitchFamily="2" charset="2"/>
              </a:rPr>
              <a:t></a:t>
            </a:r>
            <a:r>
              <a:rPr lang="en-US" altLang="zh-CN" b="1" dirty="0">
                <a:latin typeface="楷体_GB2312" pitchFamily="49" charset="-122"/>
                <a:ea typeface="楷体_GB2312" pitchFamily="49" charset="-122"/>
              </a:rPr>
              <a:t>r7</a:t>
            </a:r>
            <a:r>
              <a:rPr lang="en-US" altLang="zh-CN" b="1" dirty="0">
                <a:latin typeface="楷体_GB2312" pitchFamily="49" charset="-122"/>
                <a:ea typeface="楷体_GB2312" pitchFamily="49" charset="-122"/>
                <a:sym typeface="Wingdings" panose="05000000000000000000" pitchFamily="2" charset="2"/>
              </a:rPr>
              <a:t></a:t>
            </a:r>
            <a:r>
              <a:rPr lang="en-US" altLang="zh-CN" b="1" dirty="0">
                <a:latin typeface="楷体_GB2312" pitchFamily="49" charset="-122"/>
                <a:ea typeface="楷体_GB2312" pitchFamily="49" charset="-122"/>
              </a:rPr>
              <a:t>r5</a:t>
            </a:r>
            <a:r>
              <a:rPr lang="en-US" altLang="zh-CN" b="1" dirty="0">
                <a:latin typeface="楷体_GB2312" pitchFamily="49" charset="-122"/>
                <a:ea typeface="楷体_GB2312" pitchFamily="49" charset="-122"/>
                <a:sym typeface="Wingdings" panose="05000000000000000000" pitchFamily="2" charset="2"/>
              </a:rPr>
              <a:t></a:t>
            </a:r>
            <a:r>
              <a:rPr lang="en-US" altLang="zh-CN" b="1" dirty="0">
                <a:latin typeface="楷体_GB2312" pitchFamily="49" charset="-122"/>
                <a:ea typeface="楷体_GB2312" pitchFamily="49" charset="-122"/>
              </a:rPr>
              <a:t>r7</a:t>
            </a:r>
            <a:r>
              <a:rPr lang="en-US" altLang="zh-CN" b="1" dirty="0">
                <a:latin typeface="楷体_GB2312" pitchFamily="49" charset="-122"/>
                <a:ea typeface="楷体_GB2312" pitchFamily="49" charset="-122"/>
                <a:sym typeface="Wingdings" panose="05000000000000000000" pitchFamily="2" charset="2"/>
              </a:rPr>
              <a:t></a:t>
            </a:r>
            <a:r>
              <a:rPr lang="en-US" altLang="zh-CN" b="1" dirty="0">
                <a:latin typeface="楷体_GB2312" pitchFamily="49" charset="-122"/>
                <a:ea typeface="楷体_GB2312" pitchFamily="49" charset="-122"/>
              </a:rPr>
              <a:t>r4</a:t>
            </a:r>
            <a:r>
              <a:rPr lang="en-US" altLang="zh-CN" b="1" dirty="0">
                <a:latin typeface="楷体_GB2312" pitchFamily="49" charset="-122"/>
                <a:ea typeface="楷体_GB2312" pitchFamily="49" charset="-122"/>
                <a:sym typeface="Wingdings" panose="05000000000000000000" pitchFamily="2" charset="2"/>
              </a:rPr>
              <a:t></a:t>
            </a:r>
            <a:r>
              <a:rPr lang="en-US" altLang="zh-CN" b="1" dirty="0">
                <a:latin typeface="楷体_GB2312" pitchFamily="49" charset="-122"/>
                <a:ea typeface="楷体_GB2312" pitchFamily="49" charset="-122"/>
              </a:rPr>
              <a:t>r8</a:t>
            </a:r>
            <a:r>
              <a:rPr lang="en-US" altLang="zh-CN" b="1" dirty="0">
                <a:latin typeface="楷体_GB2312" pitchFamily="49" charset="-122"/>
                <a:ea typeface="楷体_GB2312" pitchFamily="49" charset="-122"/>
                <a:sym typeface="Wingdings" panose="05000000000000000000" pitchFamily="2" charset="2"/>
              </a:rPr>
              <a:t></a:t>
            </a:r>
            <a:r>
              <a:rPr lang="en-US" altLang="zh-CN" b="1" dirty="0">
                <a:latin typeface="楷体_GB2312" pitchFamily="49" charset="-122"/>
                <a:ea typeface="楷体_GB2312" pitchFamily="49" charset="-122"/>
              </a:rPr>
              <a:t>r4</a:t>
            </a:r>
            <a:r>
              <a:rPr lang="en-US" altLang="zh-CN" b="1" dirty="0">
                <a:latin typeface="楷体_GB2312" pitchFamily="49" charset="-122"/>
                <a:ea typeface="楷体_GB2312" pitchFamily="49" charset="-122"/>
                <a:sym typeface="Wingdings" panose="05000000000000000000" pitchFamily="2" charset="2"/>
              </a:rPr>
              <a:t></a:t>
            </a:r>
            <a:r>
              <a:rPr lang="en-US" altLang="zh-CN" b="1" dirty="0">
                <a:latin typeface="楷体_GB2312" pitchFamily="49" charset="-122"/>
                <a:ea typeface="楷体_GB2312" pitchFamily="49" charset="-122"/>
              </a:rPr>
              <a:t>r7</a:t>
            </a:r>
            <a:r>
              <a:rPr lang="en-US" altLang="zh-CN" b="1" dirty="0">
                <a:latin typeface="楷体_GB2312" pitchFamily="49" charset="-122"/>
                <a:ea typeface="楷体_GB2312" pitchFamily="49" charset="-122"/>
                <a:sym typeface="Wingdings" panose="05000000000000000000" pitchFamily="2" charset="2"/>
              </a:rPr>
              <a:t></a:t>
            </a:r>
            <a:r>
              <a:rPr lang="en-US" altLang="zh-CN" b="1" dirty="0">
                <a:latin typeface="楷体_GB2312" pitchFamily="49" charset="-122"/>
                <a:ea typeface="楷体_GB2312" pitchFamily="49" charset="-122"/>
              </a:rPr>
              <a:t>r5</a:t>
            </a:r>
            <a:r>
              <a:rPr lang="en-US" altLang="zh-CN" b="1" dirty="0">
                <a:latin typeface="楷体_GB2312" pitchFamily="49" charset="-122"/>
                <a:ea typeface="楷体_GB2312" pitchFamily="49" charset="-122"/>
                <a:sym typeface="Wingdings" panose="05000000000000000000" pitchFamily="2" charset="2"/>
              </a:rPr>
              <a:t></a:t>
            </a:r>
            <a:r>
              <a:rPr lang="en-US" altLang="zh-CN" b="1" dirty="0">
                <a:latin typeface="楷体_GB2312" pitchFamily="49" charset="-122"/>
                <a:ea typeface="楷体_GB2312" pitchFamily="49" charset="-122"/>
              </a:rPr>
              <a:t>r7</a:t>
            </a:r>
            <a:r>
              <a:rPr lang="en-US" altLang="zh-CN" b="1" dirty="0">
                <a:latin typeface="楷体_GB2312" pitchFamily="49" charset="-122"/>
                <a:ea typeface="楷体_GB2312" pitchFamily="49" charset="-122"/>
                <a:sym typeface="Wingdings" panose="05000000000000000000" pitchFamily="2" charset="2"/>
              </a:rPr>
              <a:t></a:t>
            </a:r>
            <a:r>
              <a:rPr lang="en-US" altLang="zh-CN" b="1" dirty="0">
                <a:latin typeface="楷体_GB2312" pitchFamily="49" charset="-122"/>
                <a:ea typeface="楷体_GB2312" pitchFamily="49" charset="-122"/>
              </a:rPr>
              <a:t>r5 ,</a:t>
            </a:r>
            <a:r>
              <a:rPr lang="zh-CN" altLang="en-US" b="1" dirty="0">
                <a:latin typeface="楷体_GB2312" pitchFamily="49" charset="-122"/>
                <a:ea typeface="楷体_GB2312" pitchFamily="49" charset="-122"/>
              </a:rPr>
              <a:t>可顺利过河。</a:t>
            </a:r>
            <a:endParaRPr lang="zh-CN" altLang="en-US" b="1" dirty="0">
              <a:latin typeface="楷体_GB2312" pitchFamily="49" charset="-122"/>
              <a:ea typeface="楷体_GB2312" pitchFamily="49"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2"/>
          <p:cNvSpPr>
            <a:spLocks noGrp="1"/>
          </p:cNvSpPr>
          <p:nvPr>
            <p:ph type="sldNum" sz="quarter" idx="11"/>
          </p:nvPr>
        </p:nvSpPr>
        <p:spPr>
          <a:xfrm>
            <a:off x="4048648" y="6768332"/>
            <a:ext cx="411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fld id="{56A57410-F996-4E62-955D-FA5E915EF340}" type="slidenum">
              <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pic>
        <p:nvPicPr>
          <p:cNvPr id="2" name="图片 1"/>
          <p:cNvPicPr>
            <a:picLocks noChangeAspect="1"/>
          </p:cNvPicPr>
          <p:nvPr/>
        </p:nvPicPr>
        <p:blipFill>
          <a:blip r:embed="rId1"/>
          <a:stretch>
            <a:fillRect/>
          </a:stretch>
        </p:blipFill>
        <p:spPr>
          <a:xfrm>
            <a:off x="1383360" y="411214"/>
            <a:ext cx="9746825" cy="5776461"/>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fld id="{49861514-DE18-40B9-B8BF-6FAFB3F1221D}" type="slidenum">
              <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221195" name="Rectangle 11"/>
          <p:cNvSpPr>
            <a:spLocks noGrp="1"/>
          </p:cNvSpPr>
          <p:nvPr>
            <p:ph type="title"/>
          </p:nvPr>
        </p:nvSpPr>
        <p:spPr>
          <a:xfrm>
            <a:off x="1002276" y="335846"/>
            <a:ext cx="8229600" cy="649287"/>
          </a:xfrm>
        </p:spPr>
        <p:txBody>
          <a:bodyPr>
            <a:normAutofit fontScale="90000"/>
          </a:bodyPr>
          <a:lstStyle/>
          <a:p>
            <a:r>
              <a:rPr lang="en-US" altLang="zh-CN"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2.3.5 </a:t>
            </a: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产式系统的特点</a:t>
            </a:r>
            <a:br>
              <a:rPr kumimoji="1" lang="zh-CN" altLang="en-US" sz="2000" dirty="0">
                <a:solidFill>
                  <a:srgbClr val="0000FF"/>
                </a:solidFill>
              </a:rPr>
            </a:br>
            <a:endParaRPr kumimoji="1" lang="zh-CN" altLang="en-US" sz="2000" dirty="0">
              <a:solidFill>
                <a:srgbClr val="0000FF"/>
              </a:solidFill>
            </a:endParaRPr>
          </a:p>
        </p:txBody>
      </p:sp>
      <p:sp>
        <p:nvSpPr>
          <p:cNvPr id="2" name="矩形 1"/>
          <p:cNvSpPr/>
          <p:nvPr/>
        </p:nvSpPr>
        <p:spPr>
          <a:xfrm>
            <a:off x="1160205" y="1031815"/>
            <a:ext cx="10225550" cy="526224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dirty="0">
                <a:ln>
                  <a:noFill/>
                </a:ln>
                <a:solidFill>
                  <a:srgbClr val="FF0000"/>
                </a:solidFill>
                <a:effectLst/>
                <a:uLnTx/>
                <a:uFillTx/>
                <a:latin typeface="HiddenHorzOCR"/>
                <a:ea typeface="等线" panose="02010600030101010101" charset="-122"/>
                <a:cs typeface="+mn-cs"/>
              </a:rPr>
              <a:t>主要优点</a:t>
            </a:r>
            <a:endParaRPr kumimoji="0" lang="zh-CN" altLang="en-US" sz="2400" b="1" i="0" u="none" strike="noStrike" kern="1200" cap="none" spc="0" normalizeH="0" baseline="0" noProof="0" dirty="0">
              <a:ln>
                <a:noFill/>
              </a:ln>
              <a:solidFill>
                <a:srgbClr val="FF0000"/>
              </a:solidFill>
              <a:effectLst/>
              <a:uLnTx/>
              <a:uFillTx/>
              <a:latin typeface="HiddenHorzOCR"/>
              <a:ea typeface="等线" panose="02010600030101010101"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dirty="0">
                <a:ln>
                  <a:noFill/>
                </a:ln>
                <a:solidFill>
                  <a:srgbClr val="2F633C"/>
                </a:solidFill>
                <a:effectLst/>
                <a:uLnTx/>
                <a:uFillTx/>
                <a:latin typeface="HiddenHorzOCR"/>
                <a:ea typeface="等线" panose="02010600030101010101" charset="-122"/>
                <a:cs typeface="+mn-cs"/>
              </a:rPr>
              <a:t>自然性</a:t>
            </a:r>
            <a:r>
              <a:rPr kumimoji="0" lang="en-US" altLang="zh-CN" sz="2400" b="1" i="0" u="none" strike="noStrike" kern="1200" cap="none" spc="0" normalizeH="0" baseline="0" noProof="0" dirty="0">
                <a:ln>
                  <a:noFill/>
                </a:ln>
                <a:solidFill>
                  <a:srgbClr val="2F633C"/>
                </a:solidFill>
                <a:effectLst/>
                <a:uLnTx/>
                <a:uFillTx/>
                <a:latin typeface="HiddenHorzOCR"/>
                <a:ea typeface="等线" panose="02010600030101010101" charset="-122"/>
                <a:cs typeface="+mn-cs"/>
              </a:rPr>
              <a:t>: </a:t>
            </a:r>
            <a:r>
              <a:rPr kumimoji="0" lang="zh-CN" altLang="en-US" sz="2400" b="0" i="0" u="none" strike="noStrike" kern="1200" cap="none" spc="0" normalizeH="0" baseline="0" noProof="0" dirty="0">
                <a:ln>
                  <a:noFill/>
                </a:ln>
                <a:solidFill>
                  <a:prstClr val="black"/>
                </a:solidFill>
                <a:effectLst/>
                <a:uLnTx/>
                <a:uFillTx/>
                <a:latin typeface="HiddenHorzOCR"/>
                <a:ea typeface="等线" panose="02010600030101010101" charset="-122"/>
                <a:cs typeface="+mn-cs"/>
              </a:rPr>
              <a:t>采用</a:t>
            </a:r>
            <a:r>
              <a:rPr kumimoji="0" lang="en-US" altLang="zh-CN" sz="2400" b="0" i="0" u="none" strike="noStrike" kern="1200" cap="none" spc="0" normalizeH="0" baseline="0" noProof="0" dirty="0">
                <a:ln>
                  <a:noFill/>
                </a:ln>
                <a:solidFill>
                  <a:prstClr val="black"/>
                </a:solidFill>
                <a:effectLst/>
                <a:uLnTx/>
                <a:uFillTx/>
                <a:latin typeface="HiddenHorzOCR"/>
                <a:ea typeface="等线" panose="02010600030101010101" charset="-122"/>
                <a:cs typeface="+mn-cs"/>
              </a:rPr>
              <a:t>"</a:t>
            </a:r>
            <a:r>
              <a:rPr kumimoji="0" lang="zh-CN" altLang="en-US" sz="2400" b="0" i="0" u="none" strike="noStrike" kern="1200" cap="none" spc="0" normalizeH="0" baseline="0" noProof="0" dirty="0">
                <a:ln>
                  <a:noFill/>
                </a:ln>
                <a:solidFill>
                  <a:prstClr val="black"/>
                </a:solidFill>
                <a:effectLst/>
                <a:uLnTx/>
                <a:uFillTx/>
                <a:latin typeface="HiddenHorzOCR"/>
                <a:ea typeface="等线" panose="02010600030101010101" charset="-122"/>
                <a:cs typeface="+mn-cs"/>
              </a:rPr>
              <a:t>如果</a:t>
            </a:r>
            <a:r>
              <a:rPr kumimoji="0" lang="en-US" altLang="zh-CN" sz="2400" b="0" i="0" u="none" strike="noStrike" kern="1200" cap="none" spc="0" normalizeH="0" baseline="0" noProof="0" dirty="0">
                <a:ln>
                  <a:noFill/>
                </a:ln>
                <a:solidFill>
                  <a:prstClr val="black"/>
                </a:solidFill>
                <a:effectLst/>
                <a:uLnTx/>
                <a:uFillTx/>
                <a:latin typeface="HiddenHorzOCR"/>
                <a:ea typeface="等线" panose="02010600030101010101" charset="-122"/>
                <a:cs typeface="+mn-cs"/>
              </a:rPr>
              <a:t>......</a:t>
            </a:r>
            <a:r>
              <a:rPr kumimoji="0" lang="zh-CN" altLang="en-US" sz="2400" b="0" i="0" u="none" strike="noStrike" kern="1200" cap="none" spc="0" normalizeH="0" baseline="0" noProof="0" dirty="0">
                <a:ln>
                  <a:noFill/>
                </a:ln>
                <a:solidFill>
                  <a:prstClr val="black"/>
                </a:solidFill>
                <a:effectLst/>
                <a:uLnTx/>
                <a:uFillTx/>
                <a:latin typeface="HiddenHorzOCR"/>
                <a:ea typeface="等线" panose="02010600030101010101" charset="-122"/>
                <a:cs typeface="+mn-cs"/>
              </a:rPr>
              <a:t>，则</a:t>
            </a:r>
            <a:r>
              <a:rPr kumimoji="0" lang="en-US" altLang="zh-CN" sz="2400" b="0" i="0" u="none" strike="noStrike" kern="1200" cap="none" spc="0" normalizeH="0" baseline="0" noProof="0" dirty="0">
                <a:ln>
                  <a:noFill/>
                </a:ln>
                <a:solidFill>
                  <a:prstClr val="black"/>
                </a:solidFill>
                <a:effectLst/>
                <a:uLnTx/>
                <a:uFillTx/>
                <a:latin typeface="HiddenHorzOCR"/>
                <a:ea typeface="等线" panose="02010600030101010101" charset="-122"/>
                <a:cs typeface="+mn-cs"/>
              </a:rPr>
              <a:t>......"</a:t>
            </a:r>
            <a:r>
              <a:rPr kumimoji="0" lang="zh-CN" altLang="en-US" sz="2400" b="0" i="0" u="none" strike="noStrike" kern="1200" cap="none" spc="0" normalizeH="0" baseline="0" noProof="0" dirty="0">
                <a:ln>
                  <a:noFill/>
                </a:ln>
                <a:solidFill>
                  <a:prstClr val="black"/>
                </a:solidFill>
                <a:effectLst/>
                <a:uLnTx/>
                <a:uFillTx/>
                <a:latin typeface="HiddenHorzOCR"/>
                <a:ea typeface="等线" panose="02010600030101010101" charset="-122"/>
                <a:cs typeface="+mn-cs"/>
              </a:rPr>
              <a:t>的形式，人类的判断性知识基本一致。</a:t>
            </a:r>
            <a:endParaRPr kumimoji="0" lang="zh-CN" altLang="en-US" sz="2400" b="0" i="0" u="none" strike="noStrike" kern="1200" cap="none" spc="0" normalizeH="0" baseline="0" noProof="0" dirty="0">
              <a:ln>
                <a:noFill/>
              </a:ln>
              <a:solidFill>
                <a:prstClr val="black"/>
              </a:solidFill>
              <a:effectLst/>
              <a:uLnTx/>
              <a:uFillTx/>
              <a:latin typeface="HiddenHorzOCR"/>
              <a:ea typeface="等线" panose="02010600030101010101"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dirty="0">
                <a:ln>
                  <a:noFill/>
                </a:ln>
                <a:solidFill>
                  <a:srgbClr val="2F633C"/>
                </a:solidFill>
                <a:effectLst/>
                <a:uLnTx/>
                <a:uFillTx/>
                <a:latin typeface="HiddenHorzOCR"/>
                <a:ea typeface="等线" panose="02010600030101010101" charset="-122"/>
                <a:cs typeface="+mn-cs"/>
              </a:rPr>
              <a:t>模块性</a:t>
            </a:r>
            <a:r>
              <a:rPr kumimoji="0" lang="en-US" altLang="zh-CN" sz="2400" b="1" i="0" u="none" strike="noStrike" kern="1200" cap="none" spc="0" normalizeH="0" baseline="0" noProof="0" dirty="0">
                <a:ln>
                  <a:noFill/>
                </a:ln>
                <a:solidFill>
                  <a:srgbClr val="2F633C"/>
                </a:solidFill>
                <a:effectLst/>
                <a:uLnTx/>
                <a:uFillTx/>
                <a:latin typeface="HiddenHorzOCR"/>
                <a:ea typeface="等线" panose="02010600030101010101" charset="-122"/>
                <a:cs typeface="+mn-cs"/>
              </a:rPr>
              <a:t>: </a:t>
            </a:r>
            <a:r>
              <a:rPr kumimoji="0" lang="zh-CN" altLang="en-US" sz="2400" b="0" i="0" u="none" strike="noStrike" kern="1200" cap="none" spc="0" normalizeH="0" baseline="0" noProof="0" dirty="0">
                <a:ln>
                  <a:noFill/>
                </a:ln>
                <a:solidFill>
                  <a:prstClr val="black"/>
                </a:solidFill>
                <a:effectLst/>
                <a:uLnTx/>
                <a:uFillTx/>
                <a:latin typeface="HiddenHorzOCR"/>
                <a:ea typeface="等线" panose="02010600030101010101" charset="-122"/>
                <a:cs typeface="+mn-cs"/>
              </a:rPr>
              <a:t>规则是规则库中最基本的知识单元，各规则之间只能通过综合数</a:t>
            </a:r>
            <a:endParaRPr kumimoji="0" lang="zh-CN" altLang="en-US" sz="2400" b="0" i="0" u="none" strike="noStrike" kern="1200" cap="none" spc="0" normalizeH="0" baseline="0" noProof="0" dirty="0">
              <a:ln>
                <a:noFill/>
              </a:ln>
              <a:solidFill>
                <a:prstClr val="black"/>
              </a:solidFill>
              <a:effectLst/>
              <a:uLnTx/>
              <a:uFillTx/>
              <a:latin typeface="HiddenHorzOCR"/>
              <a:ea typeface="等线" panose="02010600030101010101"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prstClr val="black"/>
                </a:solidFill>
                <a:effectLst/>
                <a:uLnTx/>
                <a:uFillTx/>
                <a:latin typeface="HiddenHorzOCR"/>
                <a:ea typeface="等线" panose="02010600030101010101" charset="-122"/>
                <a:cs typeface="+mn-cs"/>
              </a:rPr>
              <a:t>据库发生联系，而不能相互调用，从而增加了规则的模块性。</a:t>
            </a:r>
            <a:endParaRPr kumimoji="0" lang="zh-CN" altLang="en-US" sz="2400" b="0" i="0" u="none" strike="noStrike" kern="1200" cap="none" spc="0" normalizeH="0" baseline="0" noProof="0" dirty="0">
              <a:ln>
                <a:noFill/>
              </a:ln>
              <a:solidFill>
                <a:prstClr val="black"/>
              </a:solidFill>
              <a:effectLst/>
              <a:uLnTx/>
              <a:uFillTx/>
              <a:latin typeface="HiddenHorzOCR"/>
              <a:ea typeface="等线" panose="02010600030101010101"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dirty="0">
                <a:ln>
                  <a:noFill/>
                </a:ln>
                <a:solidFill>
                  <a:srgbClr val="2F633C"/>
                </a:solidFill>
                <a:effectLst/>
                <a:uLnTx/>
                <a:uFillTx/>
                <a:latin typeface="HiddenHorzOCR"/>
                <a:ea typeface="等线" panose="02010600030101010101" charset="-122"/>
                <a:cs typeface="+mn-cs"/>
              </a:rPr>
              <a:t>有效性</a:t>
            </a:r>
            <a:r>
              <a:rPr kumimoji="0" lang="en-US" altLang="zh-CN" sz="2400" b="1" i="0" u="none" strike="noStrike" kern="1200" cap="none" spc="0" normalizeH="0" baseline="0" noProof="0" dirty="0">
                <a:ln>
                  <a:noFill/>
                </a:ln>
                <a:solidFill>
                  <a:srgbClr val="2F633C"/>
                </a:solidFill>
                <a:effectLst/>
                <a:uLnTx/>
                <a:uFillTx/>
                <a:latin typeface="HiddenHorzOCR"/>
                <a:ea typeface="等线" panose="02010600030101010101" charset="-122"/>
                <a:cs typeface="+mn-cs"/>
              </a:rPr>
              <a:t>: </a:t>
            </a:r>
            <a:r>
              <a:rPr kumimoji="0" lang="zh-CN" altLang="en-US" sz="2400" b="0" i="0" u="none" strike="noStrike" kern="1200" cap="none" spc="0" normalizeH="0" baseline="0" noProof="0" dirty="0">
                <a:ln>
                  <a:noFill/>
                </a:ln>
                <a:solidFill>
                  <a:prstClr val="black"/>
                </a:solidFill>
                <a:effectLst/>
                <a:uLnTx/>
                <a:uFillTx/>
                <a:latin typeface="HiddenHorzOCR"/>
                <a:ea typeface="等线" panose="02010600030101010101" charset="-122"/>
                <a:cs typeface="+mn-cs"/>
              </a:rPr>
              <a:t>产生式知识表示法</a:t>
            </a:r>
            <a:r>
              <a:rPr kumimoji="0" lang="zh-CN" altLang="en-US" sz="2400" b="0" i="0" u="sng" strike="noStrike" kern="1200" cap="none" spc="0" normalizeH="0" baseline="0" noProof="0" dirty="0">
                <a:ln>
                  <a:noFill/>
                </a:ln>
                <a:solidFill>
                  <a:prstClr val="black"/>
                </a:solidFill>
                <a:effectLst/>
                <a:uLnTx/>
                <a:uFillTx/>
                <a:latin typeface="HiddenHorzOCR"/>
                <a:ea typeface="等线" panose="02010600030101010101" charset="-122"/>
                <a:cs typeface="+mn-cs"/>
              </a:rPr>
              <a:t>既可以表示确定性知识，又可以表示不确定性</a:t>
            </a:r>
            <a:endParaRPr kumimoji="0" lang="zh-CN" altLang="en-US" sz="2400" b="0" i="0" u="sng" strike="noStrike" kern="1200" cap="none" spc="0" normalizeH="0" baseline="0" noProof="0" dirty="0">
              <a:ln>
                <a:noFill/>
              </a:ln>
              <a:solidFill>
                <a:prstClr val="black"/>
              </a:solidFill>
              <a:effectLst/>
              <a:uLnTx/>
              <a:uFillTx/>
              <a:latin typeface="HiddenHorzOCR"/>
              <a:ea typeface="等线" panose="02010600030101010101"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sng" strike="noStrike" kern="1200" cap="none" spc="0" normalizeH="0" baseline="0" noProof="0">
                <a:ln>
                  <a:noFill/>
                </a:ln>
                <a:solidFill>
                  <a:prstClr val="black"/>
                </a:solidFill>
                <a:effectLst/>
                <a:uLnTx/>
                <a:uFillTx/>
                <a:latin typeface="HiddenHorzOCR"/>
                <a:ea typeface="等线" panose="02010600030101010101" charset="-122"/>
                <a:cs typeface="+mn-cs"/>
              </a:rPr>
              <a:t>知识</a:t>
            </a:r>
            <a:r>
              <a:rPr kumimoji="0" lang="zh-CN" altLang="en-US" sz="2400" b="0" i="0" u="sng" strike="noStrike" kern="1200" cap="none" spc="0" normalizeH="0" baseline="0" noProof="0">
                <a:ln>
                  <a:noFill/>
                </a:ln>
                <a:solidFill>
                  <a:srgbClr val="3A4090"/>
                </a:solidFill>
                <a:effectLst/>
                <a:uLnTx/>
                <a:uFillTx/>
                <a:latin typeface="HiddenHorzOCR"/>
                <a:ea typeface="等线" panose="02010600030101010101" charset="-122"/>
                <a:cs typeface="+mn-cs"/>
              </a:rPr>
              <a:t>。</a:t>
            </a:r>
            <a:endParaRPr kumimoji="0" lang="en-US" altLang="zh-CN" sz="2400" b="0" i="0" u="sng" strike="noStrike" kern="1200" cap="none" spc="0" normalizeH="0" baseline="0" noProof="0" dirty="0">
              <a:ln>
                <a:noFill/>
              </a:ln>
              <a:solidFill>
                <a:srgbClr val="3A4090"/>
              </a:solidFill>
              <a:effectLst/>
              <a:uLnTx/>
              <a:uFillTx/>
              <a:latin typeface="HiddenHorzOCR"/>
              <a:ea typeface="等线" panose="02010600030101010101"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dirty="0">
              <a:ln>
                <a:noFill/>
              </a:ln>
              <a:solidFill>
                <a:srgbClr val="3A4090"/>
              </a:solidFill>
              <a:effectLst/>
              <a:uLnTx/>
              <a:uFillTx/>
              <a:latin typeface="HiddenHorzOCR"/>
              <a:ea typeface="等线" panose="02010600030101010101"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dirty="0">
                <a:ln>
                  <a:noFill/>
                </a:ln>
                <a:solidFill>
                  <a:srgbClr val="FF0000"/>
                </a:solidFill>
                <a:effectLst/>
                <a:uLnTx/>
                <a:uFillTx/>
                <a:latin typeface="HiddenHorzOCR"/>
                <a:ea typeface="等线" panose="02010600030101010101" charset="-122"/>
                <a:cs typeface="+mn-cs"/>
              </a:rPr>
              <a:t>主要缺点</a:t>
            </a:r>
            <a:endParaRPr kumimoji="0" lang="zh-CN" altLang="en-US" sz="2400" b="1" i="0" u="none" strike="noStrike" kern="1200" cap="none" spc="0" normalizeH="0" baseline="0" noProof="0" dirty="0">
              <a:ln>
                <a:noFill/>
              </a:ln>
              <a:solidFill>
                <a:srgbClr val="FF0000"/>
              </a:solidFill>
              <a:effectLst/>
              <a:uLnTx/>
              <a:uFillTx/>
              <a:latin typeface="HiddenHorzOCR"/>
              <a:ea typeface="等线" panose="02010600030101010101"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dirty="0">
                <a:ln>
                  <a:noFill/>
                </a:ln>
                <a:solidFill>
                  <a:srgbClr val="2F633C"/>
                </a:solidFill>
                <a:effectLst/>
                <a:uLnTx/>
                <a:uFillTx/>
                <a:latin typeface="HiddenHorzOCR"/>
                <a:ea typeface="等线" panose="02010600030101010101" charset="-122"/>
                <a:cs typeface="+mn-cs"/>
              </a:rPr>
              <a:t>效率较低</a:t>
            </a:r>
            <a:r>
              <a:rPr kumimoji="0" lang="en-US" altLang="zh-CN" sz="2400" b="1" i="0" u="none" strike="noStrike" kern="1200" cap="none" spc="0" normalizeH="0" baseline="0" noProof="0" dirty="0">
                <a:ln>
                  <a:noFill/>
                </a:ln>
                <a:solidFill>
                  <a:srgbClr val="2F633C"/>
                </a:solidFill>
                <a:effectLst/>
                <a:uLnTx/>
                <a:uFillTx/>
                <a:latin typeface="HiddenHorzOCR"/>
                <a:ea typeface="等线" panose="02010600030101010101" charset="-122"/>
                <a:cs typeface="+mn-cs"/>
              </a:rPr>
              <a:t>: </a:t>
            </a:r>
            <a:r>
              <a:rPr kumimoji="0" lang="zh-CN" altLang="en-US" sz="2400" b="0" i="0" u="none" strike="noStrike" kern="1200" cap="none" spc="0" normalizeH="0" baseline="0" noProof="0" dirty="0">
                <a:ln>
                  <a:noFill/>
                </a:ln>
                <a:solidFill>
                  <a:prstClr val="black"/>
                </a:solidFill>
                <a:effectLst/>
                <a:uLnTx/>
                <a:uFillTx/>
                <a:latin typeface="HiddenHorzOCR"/>
                <a:ea typeface="等线" panose="02010600030101010101" charset="-122"/>
                <a:cs typeface="+mn-cs"/>
              </a:rPr>
              <a:t>各规则之间的联系必须以综合数据库为媒介。并且，其求解过</a:t>
            </a:r>
            <a:endParaRPr kumimoji="0" lang="zh-CN" altLang="en-US" sz="2400" b="0" i="0" u="none" strike="noStrike" kern="1200" cap="none" spc="0" normalizeH="0" baseline="0" noProof="0" dirty="0">
              <a:ln>
                <a:noFill/>
              </a:ln>
              <a:solidFill>
                <a:prstClr val="black"/>
              </a:solidFill>
              <a:effectLst/>
              <a:uLnTx/>
              <a:uFillTx/>
              <a:latin typeface="HiddenHorzOCR"/>
              <a:ea typeface="等线" panose="02010600030101010101"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prstClr val="black"/>
                </a:solidFill>
                <a:effectLst/>
                <a:uLnTx/>
                <a:uFillTx/>
                <a:latin typeface="HiddenHorzOCR"/>
                <a:ea typeface="等线" panose="02010600030101010101" charset="-122"/>
                <a:cs typeface="+mn-cs"/>
              </a:rPr>
              <a:t>程是一种反复进行的</a:t>
            </a:r>
            <a:r>
              <a:rPr kumimoji="0" lang="en-US" altLang="zh-CN" sz="2400" b="0" i="0" u="none" strike="noStrike" kern="1200" cap="none" spc="0" normalizeH="0" baseline="0" noProof="0" dirty="0">
                <a:ln>
                  <a:noFill/>
                </a:ln>
                <a:solidFill>
                  <a:prstClr val="black"/>
                </a:solidFill>
                <a:effectLst/>
                <a:uLnTx/>
                <a:uFillTx/>
                <a:latin typeface="HiddenHorzOCR"/>
                <a:ea typeface="等线" panose="02010600030101010101" charset="-122"/>
                <a:cs typeface="+mn-cs"/>
              </a:rPr>
              <a:t>"</a:t>
            </a:r>
            <a:r>
              <a:rPr kumimoji="0" lang="zh-CN" altLang="en-US" sz="2400" b="0" i="0" u="none" strike="noStrike" kern="1200" cap="none" spc="0" normalizeH="0" baseline="0" noProof="0" dirty="0">
                <a:ln>
                  <a:noFill/>
                </a:ln>
                <a:solidFill>
                  <a:prstClr val="black"/>
                </a:solidFill>
                <a:effectLst/>
                <a:uLnTx/>
                <a:uFillTx/>
                <a:latin typeface="HiddenHorzOCR"/>
                <a:ea typeface="等线" panose="02010600030101010101" charset="-122"/>
                <a:cs typeface="+mn-cs"/>
              </a:rPr>
              <a:t>匹配一冲突消解一执行</a:t>
            </a:r>
            <a:r>
              <a:rPr kumimoji="0" lang="en-US" altLang="zh-CN" sz="2400" b="0" i="0" u="none" strike="noStrike" kern="1200" cap="none" spc="0" normalizeH="0" baseline="0" noProof="0" dirty="0">
                <a:ln>
                  <a:noFill/>
                </a:ln>
                <a:solidFill>
                  <a:prstClr val="black"/>
                </a:solidFill>
                <a:effectLst/>
                <a:uLnTx/>
                <a:uFillTx/>
                <a:latin typeface="HiddenHorzOCR"/>
                <a:ea typeface="等线" panose="02010600030101010101" charset="-122"/>
                <a:cs typeface="+mn-cs"/>
              </a:rPr>
              <a:t>"</a:t>
            </a:r>
            <a:r>
              <a:rPr kumimoji="0" lang="zh-CN" altLang="en-US" sz="2400" b="0" i="0" u="none" strike="noStrike" kern="1200" cap="none" spc="0" normalizeH="0" baseline="0" noProof="0" dirty="0">
                <a:ln>
                  <a:noFill/>
                </a:ln>
                <a:solidFill>
                  <a:prstClr val="black"/>
                </a:solidFill>
                <a:effectLst/>
                <a:uLnTx/>
                <a:uFillTx/>
                <a:latin typeface="HiddenHorzOCR"/>
                <a:ea typeface="等线" panose="02010600030101010101" charset="-122"/>
                <a:cs typeface="+mn-cs"/>
              </a:rPr>
              <a:t>过程。这样的执行方式将导致</a:t>
            </a:r>
            <a:endParaRPr kumimoji="0" lang="zh-CN" altLang="en-US" sz="2400" b="0" i="0" u="none" strike="noStrike" kern="1200" cap="none" spc="0" normalizeH="0" baseline="0" noProof="0" dirty="0">
              <a:ln>
                <a:noFill/>
              </a:ln>
              <a:solidFill>
                <a:prstClr val="black"/>
              </a:solidFill>
              <a:effectLst/>
              <a:uLnTx/>
              <a:uFillTx/>
              <a:latin typeface="HiddenHorzOCR"/>
              <a:ea typeface="等线" panose="02010600030101010101"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prstClr val="black"/>
                </a:solidFill>
                <a:effectLst/>
                <a:uLnTx/>
                <a:uFillTx/>
                <a:latin typeface="HiddenHorzOCR"/>
                <a:ea typeface="等线" panose="02010600030101010101" charset="-122"/>
                <a:cs typeface="+mn-cs"/>
              </a:rPr>
              <a:t>执行的低效率。</a:t>
            </a:r>
            <a:endParaRPr kumimoji="0" lang="zh-CN" altLang="en-US" sz="2400" b="0" i="0" u="none" strike="noStrike" kern="1200" cap="none" spc="0" normalizeH="0" baseline="0" noProof="0" dirty="0">
              <a:ln>
                <a:noFill/>
              </a:ln>
              <a:solidFill>
                <a:prstClr val="black"/>
              </a:solidFill>
              <a:effectLst/>
              <a:uLnTx/>
              <a:uFillTx/>
              <a:latin typeface="HiddenHorzOCR"/>
              <a:ea typeface="等线" panose="02010600030101010101"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dirty="0">
                <a:ln>
                  <a:noFill/>
                </a:ln>
                <a:solidFill>
                  <a:srgbClr val="2F633C"/>
                </a:solidFill>
                <a:effectLst/>
                <a:uLnTx/>
                <a:uFillTx/>
                <a:latin typeface="HiddenHorzOCR"/>
                <a:ea typeface="等线" panose="02010600030101010101" charset="-122"/>
                <a:cs typeface="+mn-cs"/>
              </a:rPr>
              <a:t>不便于表示结构性知识</a:t>
            </a:r>
            <a:r>
              <a:rPr kumimoji="0" lang="en-US" altLang="zh-CN" sz="2400" b="1" i="0" u="none" strike="noStrike" kern="1200" cap="none" spc="0" normalizeH="0" baseline="0" noProof="0" dirty="0">
                <a:ln>
                  <a:noFill/>
                </a:ln>
                <a:solidFill>
                  <a:srgbClr val="2F633C"/>
                </a:solidFill>
                <a:effectLst/>
                <a:uLnTx/>
                <a:uFillTx/>
                <a:latin typeface="HiddenHorzOCR"/>
                <a:ea typeface="等线" panose="02010600030101010101" charset="-122"/>
                <a:cs typeface="+mn-cs"/>
              </a:rPr>
              <a:t>: </a:t>
            </a:r>
            <a:r>
              <a:rPr kumimoji="0" lang="zh-CN" altLang="en-US" sz="2400" b="0" i="0" u="none" strike="noStrike" kern="1200" cap="none" spc="0" normalizeH="0" baseline="0" noProof="0" dirty="0">
                <a:ln>
                  <a:noFill/>
                </a:ln>
                <a:solidFill>
                  <a:prstClr val="black"/>
                </a:solidFill>
                <a:effectLst/>
                <a:uLnTx/>
                <a:uFillTx/>
                <a:latin typeface="HiddenHorzOCR"/>
                <a:ea typeface="等线" panose="02010600030101010101" charset="-122"/>
                <a:cs typeface="+mn-cs"/>
              </a:rPr>
              <a:t>由于产生式表示中的知识具有一致格式，且规则</a:t>
            </a:r>
            <a:endParaRPr kumimoji="0" lang="zh-CN" altLang="en-US" sz="2400" b="0" i="0" u="none" strike="noStrike" kern="1200" cap="none" spc="0" normalizeH="0" baseline="0" noProof="0" dirty="0">
              <a:ln>
                <a:noFill/>
              </a:ln>
              <a:solidFill>
                <a:prstClr val="black"/>
              </a:solidFill>
              <a:effectLst/>
              <a:uLnTx/>
              <a:uFillTx/>
              <a:latin typeface="HiddenHorzOCR"/>
              <a:ea typeface="等线" panose="02010600030101010101"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prstClr val="black"/>
                </a:solidFill>
                <a:effectLst/>
                <a:uLnTx/>
                <a:uFillTx/>
                <a:latin typeface="HiddenHorzOCR"/>
                <a:ea typeface="等线" panose="02010600030101010101" charset="-122"/>
                <a:cs typeface="+mn-cs"/>
              </a:rPr>
              <a:t>之间不能相互调用，因此那种具有结构关系或层次关系的知识则很难以自然的方式来表示。</a:t>
            </a:r>
            <a:endParaRPr kumimoji="0" lang="zh-CN" altLang="en-US" sz="24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2"/>
          <p:cNvSpPr>
            <a:spLocks noGrp="1"/>
          </p:cNvSpPr>
          <p:nvPr>
            <p:ph type="sldNum" sz="quarter" idx="11"/>
          </p:nvPr>
        </p:nvSpPr>
        <p:spPr>
          <a:xfrm>
            <a:off x="4048648" y="6768332"/>
            <a:ext cx="411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fld id="{56A57410-F996-4E62-955D-FA5E915EF340}" type="slidenum">
              <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pic>
        <p:nvPicPr>
          <p:cNvPr id="3" name="图片 2"/>
          <p:cNvPicPr>
            <a:picLocks noChangeAspect="1"/>
          </p:cNvPicPr>
          <p:nvPr/>
        </p:nvPicPr>
        <p:blipFill>
          <a:blip r:embed="rId1"/>
          <a:stretch>
            <a:fillRect/>
          </a:stretch>
        </p:blipFill>
        <p:spPr>
          <a:xfrm>
            <a:off x="1880392" y="393887"/>
            <a:ext cx="8451312" cy="5989839"/>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2"/>
          <p:cNvSpPr>
            <a:spLocks noGrp="1"/>
          </p:cNvSpPr>
          <p:nvPr>
            <p:ph type="sldNum" sz="quarter" idx="11"/>
          </p:nvPr>
        </p:nvSpPr>
        <p:spPr>
          <a:xfrm>
            <a:off x="4048648" y="6768332"/>
            <a:ext cx="411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fld id="{56A57410-F996-4E62-955D-FA5E915EF340}" type="slidenum">
              <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pic>
        <p:nvPicPr>
          <p:cNvPr id="2" name="图片 1"/>
          <p:cNvPicPr>
            <a:picLocks noChangeAspect="1"/>
          </p:cNvPicPr>
          <p:nvPr/>
        </p:nvPicPr>
        <p:blipFill>
          <a:blip r:embed="rId1"/>
          <a:stretch>
            <a:fillRect/>
          </a:stretch>
        </p:blipFill>
        <p:spPr>
          <a:xfrm>
            <a:off x="2375734" y="636736"/>
            <a:ext cx="7460627" cy="5685013"/>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灯片编号占位符 3"/>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fld id="{4A8EB850-0D2F-4BF3-91E1-0777C14DADF4}" type="slidenum">
              <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299015" name="Text Box 7"/>
          <p:cNvSpPr txBox="1">
            <a:spLocks noChangeArrowheads="1"/>
          </p:cNvSpPr>
          <p:nvPr/>
        </p:nvSpPr>
        <p:spPr bwMode="auto">
          <a:xfrm>
            <a:off x="570616" y="324655"/>
            <a:ext cx="447357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buClr>
                <a:srgbClr val="0000FF"/>
              </a:buClr>
              <a:buFont typeface="仿宋_GB2312" pitchFamily="49" charset="-122"/>
              <a:buNone/>
              <a:defRPr sz="3200" b="1">
                <a:solidFill>
                  <a:srgbClr val="0066FF"/>
                </a:solidFill>
                <a:latin typeface="宋体" panose="02010600030101010101" pitchFamily="2" charset="-122"/>
              </a:defRPr>
            </a:lvl1pPr>
          </a:lstStyle>
          <a:p>
            <a:pPr marL="0" marR="0" lvl="0" indent="0" algn="l" defTabSz="914400" rtl="0" eaLnBrk="1" fontAlgn="auto" latinLnBrk="0" hangingPunct="1">
              <a:lnSpc>
                <a:spcPct val="100000"/>
              </a:lnSpc>
              <a:spcBef>
                <a:spcPts val="0"/>
              </a:spcBef>
              <a:spcAft>
                <a:spcPts val="0"/>
              </a:spcAft>
              <a:buClr>
                <a:srgbClr val="0000FF"/>
              </a:buClr>
              <a:buSzTx/>
              <a:buFont typeface="仿宋_GB2312" pitchFamily="49" charset="-122"/>
              <a:buNone/>
              <a:defRPr/>
            </a:pPr>
            <a:r>
              <a:rPr kumimoji="0" lang="zh-CN" altLang="en-US" sz="3200" b="1" i="0" u="none" strike="noStrike" kern="1200" cap="none" spc="0" normalizeH="0" baseline="0" noProof="0" dirty="0">
                <a:ln>
                  <a:noFill/>
                </a:ln>
                <a:solidFill>
                  <a:srgbClr val="0066FF"/>
                </a:solidFill>
                <a:effectLst/>
                <a:uLnTx/>
                <a:uFillTx/>
                <a:latin typeface="宋体" panose="02010600030101010101" pitchFamily="2" charset="-122"/>
                <a:ea typeface="等线" panose="02010600030101010101" charset="-122"/>
                <a:cs typeface="+mn-cs"/>
              </a:rPr>
              <a:t>例</a:t>
            </a:r>
            <a:r>
              <a:rPr kumimoji="0" lang="en-US" altLang="zh-CN" sz="3200" b="1" i="0" u="none" strike="noStrike" kern="1200" cap="none" spc="0" normalizeH="0" baseline="0" noProof="0" dirty="0">
                <a:ln>
                  <a:noFill/>
                </a:ln>
                <a:solidFill>
                  <a:srgbClr val="0066FF"/>
                </a:solidFill>
                <a:effectLst/>
                <a:uLnTx/>
                <a:uFillTx/>
                <a:latin typeface="宋体" panose="02010600030101010101" pitchFamily="2" charset="-122"/>
                <a:ea typeface="等线" panose="02010600030101010101" charset="-122"/>
                <a:cs typeface="+mn-cs"/>
              </a:rPr>
              <a:t>5: </a:t>
            </a:r>
            <a:r>
              <a:rPr kumimoji="0" lang="zh-CN" altLang="en-US" sz="3200" b="1" i="0" u="none" strike="noStrike" kern="1200" cap="none" spc="0" normalizeH="0" baseline="0" noProof="0" dirty="0">
                <a:ln>
                  <a:noFill/>
                </a:ln>
                <a:solidFill>
                  <a:srgbClr val="0066FF"/>
                </a:solidFill>
                <a:effectLst/>
                <a:uLnTx/>
                <a:uFillTx/>
                <a:latin typeface="宋体" panose="02010600030101010101" pitchFamily="2" charset="-122"/>
                <a:ea typeface="等线" panose="02010600030101010101" charset="-122"/>
                <a:cs typeface="+mn-cs"/>
              </a:rPr>
              <a:t>猴子摘香蕉问题   </a:t>
            </a:r>
            <a:endParaRPr kumimoji="0" lang="zh-CN" altLang="en-US" sz="3200" b="1" i="0" u="none" strike="noStrike" kern="1200" cap="none" spc="0" normalizeH="0" baseline="0" noProof="0" dirty="0">
              <a:ln>
                <a:noFill/>
              </a:ln>
              <a:solidFill>
                <a:srgbClr val="0066FF"/>
              </a:solidFill>
              <a:effectLst/>
              <a:uLnTx/>
              <a:uFillTx/>
              <a:latin typeface="宋体" panose="02010600030101010101" pitchFamily="2" charset="-122"/>
              <a:ea typeface="等线" panose="02010600030101010101" charset="-122"/>
              <a:cs typeface="+mn-cs"/>
            </a:endParaRPr>
          </a:p>
        </p:txBody>
      </p:sp>
      <p:pic>
        <p:nvPicPr>
          <p:cNvPr id="3" name="图片 2"/>
          <p:cNvPicPr>
            <a:picLocks noChangeAspect="1"/>
          </p:cNvPicPr>
          <p:nvPr/>
        </p:nvPicPr>
        <p:blipFill>
          <a:blip r:embed="rId1"/>
          <a:stretch>
            <a:fillRect/>
          </a:stretch>
        </p:blipFill>
        <p:spPr>
          <a:xfrm>
            <a:off x="2048719" y="1406291"/>
            <a:ext cx="8315870" cy="4541112"/>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2"/>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fld id="{98A34378-EC03-4C04-B32D-D661D0DFDFD2}" type="slidenum">
              <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300080" name="Text Box 48"/>
          <p:cNvSpPr txBox="1">
            <a:spLocks noChangeArrowheads="1"/>
          </p:cNvSpPr>
          <p:nvPr/>
        </p:nvSpPr>
        <p:spPr bwMode="auto">
          <a:xfrm>
            <a:off x="910302" y="641048"/>
            <a:ext cx="10768554"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auto" latinLnBrk="0" hangingPunct="1">
              <a:lnSpc>
                <a:spcPct val="100000"/>
              </a:lnSpc>
              <a:spcBef>
                <a:spcPct val="50000"/>
              </a:spcBef>
              <a:spcAft>
                <a:spcPts val="0"/>
              </a:spcAft>
              <a:buClr>
                <a:srgbClr val="0000FF"/>
              </a:buClr>
              <a:buSzTx/>
              <a:buFontTx/>
              <a:buNone/>
              <a:defRPr/>
            </a:pPr>
            <a:r>
              <a:rPr kumimoji="0" lang="zh-CN" altLang="en-US" sz="2800" b="0" i="0" u="none" strike="noStrike" kern="1200" cap="none" spc="0" normalizeH="0" baseline="0" noProof="0" dirty="0">
                <a:ln>
                  <a:noFill/>
                </a:ln>
                <a:solidFill>
                  <a:srgbClr val="B52A2F"/>
                </a:solidFill>
                <a:effectLst/>
                <a:uLnTx/>
                <a:uFillTx/>
                <a:latin typeface="HiddenHorzOCR"/>
                <a:ea typeface="等线" panose="02010600030101010101" charset="-122"/>
                <a:cs typeface="+mn-cs"/>
              </a:rPr>
              <a:t>解</a:t>
            </a:r>
            <a:r>
              <a:rPr kumimoji="0" lang="en-US" altLang="zh-CN" sz="2800" b="0" i="0" u="none" strike="noStrike" kern="1200" cap="none" spc="0" normalizeH="0" baseline="0" noProof="0" dirty="0">
                <a:ln>
                  <a:noFill/>
                </a:ln>
                <a:solidFill>
                  <a:srgbClr val="B52A2F"/>
                </a:solidFill>
                <a:effectLst/>
                <a:uLnTx/>
                <a:uFillTx/>
                <a:latin typeface="HiddenHorzOCR"/>
                <a:ea typeface="等线" panose="02010600030101010101" charset="-122"/>
                <a:cs typeface="+mn-cs"/>
              </a:rPr>
              <a:t>: </a:t>
            </a:r>
            <a:r>
              <a:rPr kumimoji="0" lang="zh-CN" altLang="en-US" sz="2800" b="0" i="0" u="none" strike="noStrike" kern="1200" cap="none" spc="0" normalizeH="0" baseline="0" noProof="0" dirty="0">
                <a:ln>
                  <a:noFill/>
                </a:ln>
                <a:solidFill>
                  <a:srgbClr val="343F94"/>
                </a:solidFill>
                <a:effectLst/>
                <a:uLnTx/>
                <a:uFillTx/>
                <a:latin typeface="HiddenHorzOCR"/>
                <a:ea typeface="等线" panose="02010600030101010101" charset="-122"/>
                <a:cs typeface="+mn-cs"/>
              </a:rPr>
              <a:t>分别定义描述状态谓词</a:t>
            </a:r>
            <a:endParaRPr kumimoji="0" lang="en-US" altLang="zh-CN" sz="2800" b="0" i="0" u="none" strike="noStrike" kern="1200" cap="none" spc="0" normalizeH="0" baseline="0" noProof="0" dirty="0">
              <a:ln>
                <a:noFill/>
              </a:ln>
              <a:solidFill>
                <a:srgbClr val="343F94"/>
              </a:solidFill>
              <a:effectLst/>
              <a:uLnTx/>
              <a:uFillTx/>
              <a:latin typeface="HiddenHorzOCR"/>
              <a:ea typeface="等线" panose="02010600030101010101" charset="-122"/>
              <a:cs typeface="+mn-cs"/>
            </a:endParaRPr>
          </a:p>
          <a:p>
            <a:pPr marL="0" marR="0" lvl="0" indent="0" algn="l" defTabSz="914400" rtl="0" eaLnBrk="1" fontAlgn="auto" latinLnBrk="0" hangingPunct="1">
              <a:lnSpc>
                <a:spcPct val="100000"/>
              </a:lnSpc>
              <a:spcBef>
                <a:spcPct val="50000"/>
              </a:spcBef>
              <a:spcAft>
                <a:spcPts val="0"/>
              </a:spcAft>
              <a:buClr>
                <a:srgbClr val="0000FF"/>
              </a:buClr>
              <a:buSzTx/>
              <a:buFontTx/>
              <a:buNone/>
              <a:defRPr/>
            </a:pPr>
            <a:r>
              <a:rPr kumimoji="0" lang="en-US" altLang="zh-CN" sz="2400" b="1" i="1"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charset="-122"/>
                <a:cs typeface="+mn-cs"/>
              </a:rPr>
              <a:t>	</a:t>
            </a:r>
            <a:r>
              <a:rPr kumimoji="0" lang="en-US" altLang="zh-CN" sz="28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charset="-122"/>
                <a:cs typeface="+mn-cs"/>
              </a:rPr>
              <a:t>SITE(x, y): x</a:t>
            </a:r>
            <a:r>
              <a:rPr kumimoji="0" lang="zh-CN" altLang="en-US" sz="28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charset="-122"/>
                <a:cs typeface="+mn-cs"/>
              </a:rPr>
              <a:t>在</a:t>
            </a:r>
            <a:r>
              <a:rPr kumimoji="0" lang="en-US" altLang="zh-CN" sz="28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charset="-122"/>
                <a:cs typeface="+mn-cs"/>
              </a:rPr>
              <a:t>y </a:t>
            </a:r>
            <a:r>
              <a:rPr kumimoji="0" lang="zh-CN" altLang="en-US" sz="28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charset="-122"/>
                <a:cs typeface="+mn-cs"/>
              </a:rPr>
              <a:t>处；</a:t>
            </a:r>
            <a:r>
              <a:rPr kumimoji="0" lang="en-US" altLang="zh-CN" sz="28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charset="-122"/>
                <a:cs typeface="+mn-cs"/>
              </a:rPr>
              <a:t>HANG(</a:t>
            </a:r>
            <a:r>
              <a:rPr kumimoji="0" lang="en-US" altLang="zh-CN" sz="2800" b="1" i="0" u="none" strike="noStrike" kern="1200" cap="none" spc="0" normalizeH="0" baseline="0" noProof="0" dirty="0" err="1">
                <a:ln>
                  <a:noFill/>
                </a:ln>
                <a:solidFill>
                  <a:srgbClr val="000066"/>
                </a:solidFill>
                <a:effectLst/>
                <a:uLnTx/>
                <a:uFillTx/>
                <a:latin typeface="Times New Roman" panose="02020603050405020304" pitchFamily="18" charset="0"/>
                <a:ea typeface="等线" panose="02010600030101010101" charset="-122"/>
                <a:cs typeface="+mn-cs"/>
              </a:rPr>
              <a:t>w,y</a:t>
            </a:r>
            <a:r>
              <a:rPr kumimoji="0" lang="en-US" altLang="zh-CN" sz="28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charset="-122"/>
                <a:cs typeface="+mn-cs"/>
              </a:rPr>
              <a:t>):w</a:t>
            </a:r>
            <a:r>
              <a:rPr kumimoji="0" lang="zh-CN" altLang="en-US" sz="28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charset="-122"/>
                <a:cs typeface="+mn-cs"/>
              </a:rPr>
              <a:t>悬挂在</a:t>
            </a:r>
            <a:r>
              <a:rPr kumimoji="0" lang="en-US" altLang="zh-CN" sz="28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charset="-122"/>
                <a:cs typeface="+mn-cs"/>
              </a:rPr>
              <a:t>y</a:t>
            </a:r>
            <a:r>
              <a:rPr kumimoji="0" lang="zh-CN" altLang="en-US" sz="28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charset="-122"/>
                <a:cs typeface="+mn-cs"/>
              </a:rPr>
              <a:t>处</a:t>
            </a:r>
            <a:endParaRPr kumimoji="0" lang="en-US" altLang="zh-CN" sz="28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charset="-122"/>
              <a:cs typeface="+mn-cs"/>
            </a:endParaRPr>
          </a:p>
          <a:p>
            <a:pPr marL="0" marR="0" lvl="0" indent="0" algn="l" defTabSz="914400" rtl="0" eaLnBrk="1" fontAlgn="auto" latinLnBrk="0" hangingPunct="1">
              <a:lnSpc>
                <a:spcPct val="100000"/>
              </a:lnSpc>
              <a:spcBef>
                <a:spcPct val="50000"/>
              </a:spcBef>
              <a:spcAft>
                <a:spcPts val="0"/>
              </a:spcAft>
              <a:buClr>
                <a:srgbClr val="0000FF"/>
              </a:buClr>
              <a:buSzTx/>
              <a:buFontTx/>
              <a:buNone/>
              <a:defRPr/>
            </a:pPr>
            <a:r>
              <a:rPr kumimoji="0" lang="en-US" altLang="zh-CN" sz="28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charset="-122"/>
                <a:cs typeface="+mn-cs"/>
              </a:rPr>
              <a:t>	ON (z): z</a:t>
            </a:r>
            <a:r>
              <a:rPr kumimoji="0" lang="zh-CN" altLang="en-US" sz="28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charset="-122"/>
                <a:cs typeface="+mn-cs"/>
              </a:rPr>
              <a:t>站在箱子上；  </a:t>
            </a:r>
            <a:r>
              <a:rPr kumimoji="0" lang="en-US" altLang="zh-CN" sz="28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charset="-122"/>
                <a:cs typeface="+mn-cs"/>
              </a:rPr>
              <a:t>HOLDS(z): z</a:t>
            </a:r>
            <a:r>
              <a:rPr kumimoji="0" lang="zh-CN" altLang="en-US" sz="28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charset="-122"/>
                <a:cs typeface="+mn-cs"/>
              </a:rPr>
              <a:t>手里拿着香蕉</a:t>
            </a:r>
            <a:endParaRPr kumimoji="0" lang="en-US" altLang="zh-CN" sz="28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charset="-122"/>
              <a:cs typeface="+mn-cs"/>
            </a:endParaRPr>
          </a:p>
        </p:txBody>
      </p:sp>
      <p:sp>
        <p:nvSpPr>
          <p:cNvPr id="5" name="矩形 4"/>
          <p:cNvSpPr/>
          <p:nvPr/>
        </p:nvSpPr>
        <p:spPr>
          <a:xfrm>
            <a:off x="1786359" y="2775306"/>
            <a:ext cx="6096000" cy="2246769"/>
          </a:xfrm>
          <a:prstGeom prst="rect">
            <a:avLst/>
          </a:prstGeom>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srgbClr val="B52A2F"/>
                </a:solidFill>
                <a:effectLst/>
                <a:uLnTx/>
                <a:uFillTx/>
                <a:latin typeface="HiddenHorzOCR"/>
                <a:ea typeface="等线" panose="02010600030101010101" charset="-122"/>
                <a:cs typeface="+mn-cs"/>
              </a:rPr>
              <a:t>变元的个体域</a:t>
            </a:r>
            <a:r>
              <a:rPr kumimoji="0" lang="en-US" altLang="zh-CN" sz="2800" b="0" i="0" u="none" strike="noStrike" kern="1200" cap="none" spc="0" normalizeH="0" baseline="0" noProof="0" dirty="0">
                <a:ln>
                  <a:noFill/>
                </a:ln>
                <a:solidFill>
                  <a:srgbClr val="B52A2F"/>
                </a:solidFill>
                <a:effectLst/>
                <a:uLnTx/>
                <a:uFillTx/>
                <a:latin typeface="HiddenHorzOCR"/>
                <a:ea typeface="等线" panose="02010600030101010101" charset="-122"/>
                <a:cs typeface="+mn-cs"/>
              </a:rPr>
              <a:t>:</a:t>
            </a:r>
            <a:endParaRPr kumimoji="0" lang="en-US" altLang="zh-CN" sz="2800" b="0" i="0" u="none" strike="noStrike" kern="1200" cap="none" spc="0" normalizeH="0" baseline="0" noProof="0" dirty="0">
              <a:ln>
                <a:noFill/>
              </a:ln>
              <a:solidFill>
                <a:srgbClr val="B52A2F"/>
              </a:solidFill>
              <a:effectLst/>
              <a:uLnTx/>
              <a:uFillTx/>
              <a:latin typeface="HiddenHorzOCR"/>
              <a:ea typeface="等线" panose="02010600030101010101"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charset="-122"/>
                <a:cs typeface="+mn-cs"/>
              </a:rPr>
              <a:t>x</a:t>
            </a:r>
            <a:r>
              <a:rPr kumimoji="0" lang="zh-CN" altLang="en-US" sz="28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charset="-122"/>
                <a:cs typeface="+mn-cs"/>
              </a:rPr>
              <a:t>的个体域是</a:t>
            </a:r>
            <a:r>
              <a:rPr kumimoji="0" lang="en-US" altLang="zh-CN" sz="28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charset="-122"/>
                <a:cs typeface="+mn-cs"/>
              </a:rPr>
              <a:t>{Monkey, Box}</a:t>
            </a:r>
            <a:endParaRPr kumimoji="0" lang="en-US" altLang="zh-CN" sz="28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charset="-122"/>
                <a:cs typeface="+mn-cs"/>
              </a:rPr>
              <a:t>y</a:t>
            </a:r>
            <a:r>
              <a:rPr kumimoji="0" lang="zh-CN" altLang="en-US" sz="28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charset="-122"/>
                <a:cs typeface="+mn-cs"/>
              </a:rPr>
              <a:t>的个体域是</a:t>
            </a:r>
            <a:r>
              <a:rPr kumimoji="0" lang="en-US" altLang="zh-CN" sz="28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charset="-122"/>
                <a:cs typeface="+mn-cs"/>
              </a:rPr>
              <a:t>{a, b, c}</a:t>
            </a:r>
            <a:endParaRPr kumimoji="0" lang="en-US" altLang="zh-CN" sz="28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charset="-122"/>
                <a:cs typeface="+mn-cs"/>
              </a:rPr>
              <a:t>z</a:t>
            </a:r>
            <a:r>
              <a:rPr kumimoji="0" lang="zh-CN" altLang="en-US" sz="28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charset="-122"/>
                <a:cs typeface="+mn-cs"/>
              </a:rPr>
              <a:t>的个体域是怡</a:t>
            </a:r>
            <a:r>
              <a:rPr kumimoji="0" lang="en-US" altLang="zh-CN" sz="28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charset="-122"/>
                <a:cs typeface="+mn-cs"/>
              </a:rPr>
              <a:t>{Monkey}</a:t>
            </a:r>
            <a:endParaRPr kumimoji="0" lang="en-US" altLang="zh-CN" sz="28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charset="-122"/>
                <a:cs typeface="+mn-cs"/>
              </a:rPr>
              <a:t>w</a:t>
            </a:r>
            <a:r>
              <a:rPr kumimoji="0" lang="zh-CN" altLang="en-US" sz="28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charset="-122"/>
                <a:cs typeface="+mn-cs"/>
              </a:rPr>
              <a:t>的个体域是</a:t>
            </a:r>
            <a:r>
              <a:rPr kumimoji="0" lang="en-US" altLang="zh-CN" sz="2800" b="1" i="0" u="none" strike="noStrike" kern="1200" cap="none" spc="0" normalizeH="0" baseline="0" noProof="0">
                <a:ln>
                  <a:noFill/>
                </a:ln>
                <a:solidFill>
                  <a:srgbClr val="000066"/>
                </a:solidFill>
                <a:effectLst/>
                <a:uLnTx/>
                <a:uFillTx/>
                <a:latin typeface="Times New Roman" panose="02020603050405020304" pitchFamily="18" charset="0"/>
                <a:ea typeface="等线" panose="02010600030101010101" charset="-122"/>
                <a:cs typeface="+mn-cs"/>
              </a:rPr>
              <a:t>{Banana</a:t>
            </a:r>
            <a:r>
              <a:rPr kumimoji="0" lang="en-US" altLang="zh-CN" sz="28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charset="-122"/>
                <a:cs typeface="+mn-cs"/>
              </a:rPr>
              <a:t>}</a:t>
            </a:r>
            <a:endParaRPr kumimoji="0" lang="zh-CN" altLang="en-US" sz="28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charset="-122"/>
              <a:cs typeface="+mn-c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t="-17000" b="-17000"/>
          </a:stretch>
        </a:blipFill>
        <a:effectLst/>
      </p:bgPr>
    </p:bg>
    <p:spTree>
      <p:nvGrpSpPr>
        <p:cNvPr id="1" name=""/>
        <p:cNvGrpSpPr/>
        <p:nvPr/>
      </p:nvGrpSpPr>
      <p:grpSpPr>
        <a:xfrm>
          <a:off x="0" y="0"/>
          <a:ext cx="0" cy="0"/>
          <a:chOff x="0" y="0"/>
          <a:chExt cx="0" cy="0"/>
        </a:xfrm>
      </p:grpSpPr>
      <p:sp>
        <p:nvSpPr>
          <p:cNvPr id="8" name="灯片编号占位符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98A34378-EC03-4C04-B32D-D661D0DFDFD2}" type="slidenum">
              <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300081" name="Text Box 49"/>
          <p:cNvSpPr txBox="1">
            <a:spLocks noChangeArrowheads="1"/>
          </p:cNvSpPr>
          <p:nvPr/>
        </p:nvSpPr>
        <p:spPr bwMode="auto">
          <a:xfrm>
            <a:off x="2009775" y="525673"/>
            <a:ext cx="3097212"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
                <a:srgbClr val="0000FF"/>
              </a:buClr>
              <a:buSzTx/>
              <a:buFontTx/>
              <a:buChar char="•"/>
              <a:defRPr/>
            </a:pPr>
            <a:r>
              <a:rPr kumimoji="0" lang="en-US" altLang="zh-CN" sz="3200" b="1" i="0" u="none" strike="noStrike" kern="1200" cap="none" spc="0" normalizeH="0" baseline="0" noProof="0" dirty="0">
                <a:ln>
                  <a:noFill/>
                </a:ln>
                <a:solidFill>
                  <a:srgbClr val="0000FF"/>
                </a:solidFill>
                <a:effectLst/>
                <a:uLnTx/>
                <a:uFillTx/>
                <a:latin typeface="Arial" panose="020B0604020202020204" pitchFamily="34" charset="0"/>
                <a:ea typeface="等线" panose="02010600030101010101" charset="-122"/>
                <a:cs typeface="+mn-cs"/>
              </a:rPr>
              <a:t> </a:t>
            </a:r>
            <a:r>
              <a:rPr kumimoji="0" lang="zh-CN" altLang="en-US" sz="3200" b="1" i="0" u="none" strike="noStrike" kern="1200" cap="none" spc="0" normalizeH="0" baseline="0" noProof="0" dirty="0">
                <a:ln>
                  <a:noFill/>
                </a:ln>
                <a:solidFill>
                  <a:srgbClr val="0000FF"/>
                </a:solidFill>
                <a:effectLst/>
                <a:uLnTx/>
                <a:uFillTx/>
                <a:latin typeface="Arial" panose="020B0604020202020204" pitchFamily="34" charset="0"/>
                <a:ea typeface="等线" panose="02010600030101010101" charset="-122"/>
                <a:cs typeface="+mn-cs"/>
              </a:rPr>
              <a:t>初始状态</a:t>
            </a:r>
            <a:r>
              <a:rPr kumimoji="0" lang="en-US" altLang="zh-CN" sz="3200" b="1" i="1" u="none" strike="noStrike" kern="1200" cap="none" spc="0" normalizeH="0" baseline="0" noProof="0" dirty="0">
                <a:ln>
                  <a:noFill/>
                </a:ln>
                <a:solidFill>
                  <a:srgbClr val="0000FF"/>
                </a:solidFill>
                <a:effectLst/>
                <a:uLnTx/>
                <a:uFillTx/>
                <a:latin typeface="Times New Roman" panose="02020603050405020304" pitchFamily="18" charset="0"/>
                <a:ea typeface="等线" panose="02010600030101010101" charset="-122"/>
                <a:cs typeface="+mn-cs"/>
              </a:rPr>
              <a:t>S</a:t>
            </a:r>
            <a:r>
              <a:rPr kumimoji="0" lang="en-US" altLang="zh-CN" sz="3200" b="1" i="0" u="none" strike="noStrike" kern="1200" cap="none" spc="0" normalizeH="0" baseline="-25000" noProof="0" dirty="0">
                <a:ln>
                  <a:noFill/>
                </a:ln>
                <a:solidFill>
                  <a:srgbClr val="0000FF"/>
                </a:solidFill>
                <a:effectLst/>
                <a:uLnTx/>
                <a:uFillTx/>
                <a:latin typeface="Times New Roman" panose="02020603050405020304" pitchFamily="18" charset="0"/>
                <a:ea typeface="等线" panose="02010600030101010101" charset="-122"/>
                <a:cs typeface="+mn-cs"/>
              </a:rPr>
              <a:t>0</a:t>
            </a:r>
            <a:r>
              <a:rPr kumimoji="0" lang="en-US" altLang="zh-CN" sz="3200" b="1" i="0" u="none" strike="noStrike" kern="1200" cap="none" spc="0" normalizeH="0" baseline="0" noProof="0" dirty="0">
                <a:ln>
                  <a:noFill/>
                </a:ln>
                <a:solidFill>
                  <a:srgbClr val="0000FF"/>
                </a:solidFill>
                <a:effectLst/>
                <a:uLnTx/>
                <a:uFillTx/>
                <a:latin typeface="Arial" panose="020B0604020202020204" pitchFamily="34" charset="0"/>
                <a:ea typeface="等线" panose="02010600030101010101" charset="-122"/>
                <a:cs typeface="+mn-cs"/>
              </a:rPr>
              <a:t>:</a:t>
            </a:r>
            <a:endParaRPr kumimoji="0" lang="en-US" altLang="zh-CN" sz="2800" b="1"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charset="-122"/>
              <a:cs typeface="+mn-cs"/>
            </a:endParaRPr>
          </a:p>
        </p:txBody>
      </p:sp>
      <p:graphicFrame>
        <p:nvGraphicFramePr>
          <p:cNvPr id="300082" name="Object 50"/>
          <p:cNvGraphicFramePr>
            <a:graphicFrameLocks noChangeAspect="1"/>
          </p:cNvGraphicFramePr>
          <p:nvPr/>
        </p:nvGraphicFramePr>
        <p:xfrm>
          <a:off x="2009775" y="965200"/>
          <a:ext cx="3900488" cy="2803525"/>
        </p:xfrm>
        <a:graphic>
          <a:graphicData uri="http://schemas.openxmlformats.org/presentationml/2006/ole">
            <mc:AlternateContent xmlns:mc="http://schemas.openxmlformats.org/markup-compatibility/2006">
              <mc:Choice xmlns:v="urn:schemas-microsoft-com:vml" Requires="v">
                <p:oleObj spid="_x0000_s1034" name="Equation" r:id="rId2" imgW="37795200" imgH="27127200" progId="Equation.DSMT4">
                  <p:embed/>
                </p:oleObj>
              </mc:Choice>
              <mc:Fallback>
                <p:oleObj name="Equation" r:id="rId2" imgW="37795200" imgH="27127200" progId="Equation.DSMT4">
                  <p:embed/>
                  <p:pic>
                    <p:nvPicPr>
                      <p:cNvPr id="0" name="Object 50"/>
                      <p:cNvPicPr>
                        <a:picLocks noChangeAspect="1" noChangeArrowheads="1"/>
                      </p:cNvPicPr>
                      <p:nvPr/>
                    </p:nvPicPr>
                    <p:blipFill>
                      <a:blip r:embed="rId3"/>
                      <a:srcRect/>
                      <a:stretch>
                        <a:fillRect/>
                      </a:stretch>
                    </p:blipFill>
                    <p:spPr bwMode="auto">
                      <a:xfrm>
                        <a:off x="2009775" y="965200"/>
                        <a:ext cx="3900488" cy="2803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00088" name="Group 56"/>
          <p:cNvGrpSpPr/>
          <p:nvPr/>
        </p:nvGrpSpPr>
        <p:grpSpPr bwMode="auto">
          <a:xfrm>
            <a:off x="6155532" y="528215"/>
            <a:ext cx="3994150" cy="3351213"/>
            <a:chOff x="3020" y="1842"/>
            <a:chExt cx="2516" cy="2111"/>
          </a:xfrm>
        </p:grpSpPr>
        <p:sp>
          <p:nvSpPr>
            <p:cNvPr id="300083" name="Text Box 51"/>
            <p:cNvSpPr txBox="1">
              <a:spLocks noChangeArrowheads="1"/>
            </p:cNvSpPr>
            <p:nvPr/>
          </p:nvSpPr>
          <p:spPr bwMode="auto">
            <a:xfrm>
              <a:off x="3172" y="1842"/>
              <a:ext cx="1935" cy="365"/>
            </a:xfrm>
            <a:prstGeom prst="rect">
              <a:avLst/>
            </a:prstGeom>
            <a:solidFill>
              <a:srgbClr val="FF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
                  <a:srgbClr val="0000FF"/>
                </a:buClr>
                <a:buSzTx/>
                <a:buFontTx/>
                <a:buChar char="•"/>
                <a:defRPr/>
              </a:pPr>
              <a:r>
                <a:rPr kumimoji="0" lang="en-US" altLang="zh-CN" sz="3200" b="1" i="0" u="none" strike="noStrike" kern="1200" cap="none" spc="0" normalizeH="0" baseline="0" noProof="0" dirty="0">
                  <a:ln>
                    <a:noFill/>
                  </a:ln>
                  <a:solidFill>
                    <a:srgbClr val="0000FF"/>
                  </a:solidFill>
                  <a:effectLst/>
                  <a:uLnTx/>
                  <a:uFillTx/>
                  <a:latin typeface="Arial" panose="020B0604020202020204" pitchFamily="34" charset="0"/>
                  <a:ea typeface="等线" panose="02010600030101010101" charset="-122"/>
                  <a:cs typeface="+mn-cs"/>
                </a:rPr>
                <a:t> </a:t>
              </a:r>
              <a:r>
                <a:rPr kumimoji="0" lang="zh-CN" altLang="en-US" sz="3200" b="1" i="0" u="none" strike="noStrike" kern="1200" cap="none" spc="0" normalizeH="0" baseline="0" noProof="0" dirty="0">
                  <a:ln>
                    <a:noFill/>
                  </a:ln>
                  <a:solidFill>
                    <a:srgbClr val="0000FF"/>
                  </a:solidFill>
                  <a:effectLst/>
                  <a:uLnTx/>
                  <a:uFillTx/>
                  <a:latin typeface="Arial" panose="020B0604020202020204" pitchFamily="34" charset="0"/>
                  <a:ea typeface="等线" panose="02010600030101010101" charset="-122"/>
                  <a:cs typeface="+mn-cs"/>
                </a:rPr>
                <a:t>目标状态</a:t>
              </a:r>
              <a:r>
                <a:rPr kumimoji="0" lang="en-US" altLang="zh-CN" sz="3200" b="1" i="1" u="none" strike="noStrike" kern="1200" cap="none" spc="0" normalizeH="0" baseline="0" noProof="0" dirty="0">
                  <a:ln>
                    <a:noFill/>
                  </a:ln>
                  <a:solidFill>
                    <a:srgbClr val="0000FF"/>
                  </a:solidFill>
                  <a:effectLst/>
                  <a:uLnTx/>
                  <a:uFillTx/>
                  <a:latin typeface="Times New Roman" panose="02020603050405020304" pitchFamily="18" charset="0"/>
                  <a:ea typeface="等线" panose="02010600030101010101" charset="-122"/>
                  <a:cs typeface="+mn-cs"/>
                </a:rPr>
                <a:t>S</a:t>
              </a:r>
              <a:r>
                <a:rPr kumimoji="0" lang="en-US" altLang="zh-CN" sz="3200" b="1" i="1" u="none" strike="noStrike" kern="1200" cap="none" spc="0" normalizeH="0" baseline="-25000" noProof="0" dirty="0">
                  <a:ln>
                    <a:noFill/>
                  </a:ln>
                  <a:solidFill>
                    <a:srgbClr val="0000FF"/>
                  </a:solidFill>
                  <a:effectLst/>
                  <a:uLnTx/>
                  <a:uFillTx/>
                  <a:latin typeface="Times New Roman" panose="02020603050405020304" pitchFamily="18" charset="0"/>
                  <a:ea typeface="等线" panose="02010600030101010101" charset="-122"/>
                  <a:cs typeface="+mn-cs"/>
                </a:rPr>
                <a:t>g</a:t>
              </a:r>
              <a:r>
                <a:rPr kumimoji="0" lang="en-US" altLang="zh-CN" sz="3200" b="1" i="0" u="none" strike="noStrike" kern="1200" cap="none" spc="0" normalizeH="0" baseline="0" noProof="0" dirty="0">
                  <a:ln>
                    <a:noFill/>
                  </a:ln>
                  <a:solidFill>
                    <a:srgbClr val="0000FF"/>
                  </a:solidFill>
                  <a:effectLst/>
                  <a:uLnTx/>
                  <a:uFillTx/>
                  <a:latin typeface="Arial" panose="020B0604020202020204" pitchFamily="34" charset="0"/>
                  <a:ea typeface="等线" panose="02010600030101010101" charset="-122"/>
                  <a:cs typeface="+mn-cs"/>
                </a:rPr>
                <a:t>:</a:t>
              </a:r>
              <a:endParaRPr kumimoji="0" lang="en-US" altLang="zh-CN" sz="2800" b="1"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charset="-122"/>
                <a:cs typeface="+mn-cs"/>
              </a:endParaRPr>
            </a:p>
          </p:txBody>
        </p:sp>
        <p:graphicFrame>
          <p:nvGraphicFramePr>
            <p:cNvPr id="300086" name="Object 54"/>
            <p:cNvGraphicFramePr>
              <a:graphicFrameLocks noChangeAspect="1"/>
            </p:cNvGraphicFramePr>
            <p:nvPr/>
          </p:nvGraphicFramePr>
          <p:xfrm>
            <a:off x="3020" y="2207"/>
            <a:ext cx="2516" cy="1746"/>
          </p:xfrm>
          <a:graphic>
            <a:graphicData uri="http://schemas.openxmlformats.org/presentationml/2006/ole">
              <mc:AlternateContent xmlns:mc="http://schemas.openxmlformats.org/markup-compatibility/2006">
                <mc:Choice xmlns:v="urn:schemas-microsoft-com:vml" Requires="v">
                  <p:oleObj spid="_x0000_s1035" name="Equation" r:id="rId4" imgW="39014400" imgH="26822400" progId="Equation.DSMT4">
                    <p:embed/>
                  </p:oleObj>
                </mc:Choice>
                <mc:Fallback>
                  <p:oleObj name="Equation" r:id="rId4" imgW="39014400" imgH="26822400" progId="Equation.DSMT4">
                    <p:embed/>
                    <p:pic>
                      <p:nvPicPr>
                        <p:cNvPr id="0" name="Object 54"/>
                        <p:cNvPicPr>
                          <a:picLocks noChangeAspect="1" noChangeArrowheads="1"/>
                        </p:cNvPicPr>
                        <p:nvPr/>
                      </p:nvPicPr>
                      <p:blipFill>
                        <a:blip r:embed="rId5"/>
                        <a:srcRect/>
                        <a:stretch>
                          <a:fillRect/>
                        </a:stretch>
                      </p:blipFill>
                      <p:spPr bwMode="auto">
                        <a:xfrm>
                          <a:off x="3020" y="2207"/>
                          <a:ext cx="2516" cy="1746"/>
                        </a:xfrm>
                        <a:prstGeom prst="rect">
                          <a:avLst/>
                        </a:prstGeom>
                        <a:solidFill>
                          <a:srgbClr val="FF99CC"/>
                        </a:solidFill>
                        <a:ln>
                          <a:noFill/>
                        </a:ln>
                        <a:effectLst/>
                      </p:spPr>
                    </p:pic>
                  </p:oleObj>
                </mc:Fallback>
              </mc:AlternateContent>
            </a:graphicData>
          </a:graphic>
        </p:graphicFrame>
      </p:grpSp>
      <p:sp>
        <p:nvSpPr>
          <p:cNvPr id="9" name="Text Box 3"/>
          <p:cNvSpPr txBox="1">
            <a:spLocks noChangeArrowheads="1"/>
          </p:cNvSpPr>
          <p:nvPr/>
        </p:nvSpPr>
        <p:spPr bwMode="auto">
          <a:xfrm>
            <a:off x="1625600" y="3918585"/>
            <a:ext cx="10514965" cy="2891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auto" latinLnBrk="0" hangingPunct="1">
              <a:lnSpc>
                <a:spcPct val="100000"/>
              </a:lnSpc>
              <a:spcBef>
                <a:spcPct val="50000"/>
              </a:spcBef>
              <a:spcAft>
                <a:spcPts val="0"/>
              </a:spcAft>
              <a:buClr>
                <a:srgbClr val="0000FF"/>
              </a:buClr>
              <a:buSzTx/>
              <a:buFontTx/>
              <a:buNone/>
              <a:defRPr/>
            </a:pPr>
            <a:r>
              <a:rPr kumimoji="0" lang="zh-CN" altLang="en-US" sz="2800" b="0" i="0" u="none" strike="noStrike" kern="1200" cap="none" spc="0" normalizeH="0" baseline="0" noProof="0" dirty="0">
                <a:ln>
                  <a:noFill/>
                </a:ln>
                <a:solidFill>
                  <a:srgbClr val="B52A2F"/>
                </a:solidFill>
                <a:effectLst/>
                <a:uLnTx/>
                <a:uFillTx/>
                <a:latin typeface="HiddenHorzOCR"/>
                <a:ea typeface="等线" panose="02010600030101010101" charset="-122"/>
                <a:cs typeface="+mn-cs"/>
              </a:rPr>
              <a:t>定义四个操作</a:t>
            </a:r>
            <a:r>
              <a:rPr kumimoji="0" lang="en-US" altLang="zh-CN" sz="2800" b="0" i="0" u="none" strike="noStrike" kern="1200" cap="none" spc="0" normalizeH="0" baseline="0" noProof="0" dirty="0">
                <a:ln>
                  <a:noFill/>
                </a:ln>
                <a:solidFill>
                  <a:srgbClr val="B52A2F"/>
                </a:solidFill>
                <a:effectLst/>
                <a:uLnTx/>
                <a:uFillTx/>
                <a:latin typeface="HiddenHorzOCR"/>
                <a:ea typeface="等线" panose="02010600030101010101" charset="-122"/>
                <a:cs typeface="+mn-cs"/>
              </a:rPr>
              <a:t>:</a:t>
            </a:r>
            <a:endParaRPr kumimoji="0" lang="en-US" altLang="zh-CN" sz="2800" b="0" i="0" u="none" strike="noStrike" kern="1200" cap="none" spc="0" normalizeH="0" baseline="0" noProof="0" dirty="0">
              <a:ln>
                <a:noFill/>
              </a:ln>
              <a:solidFill>
                <a:srgbClr val="B52A2F"/>
              </a:solidFill>
              <a:effectLst/>
              <a:uLnTx/>
              <a:uFillTx/>
              <a:latin typeface="HiddenHorzOCR"/>
              <a:ea typeface="等线" panose="02010600030101010101" charset="-122"/>
              <a:cs typeface="+mn-cs"/>
            </a:endParaRPr>
          </a:p>
          <a:p>
            <a:pPr marL="0" marR="0" lvl="0" indent="0" algn="l" defTabSz="914400" rtl="0" eaLnBrk="1" fontAlgn="auto" latinLnBrk="0" hangingPunct="1">
              <a:lnSpc>
                <a:spcPct val="100000"/>
              </a:lnSpc>
              <a:spcBef>
                <a:spcPct val="10000"/>
              </a:spcBef>
              <a:spcAft>
                <a:spcPts val="0"/>
              </a:spcAft>
              <a:buClr>
                <a:srgbClr val="0000FF"/>
              </a:buClr>
              <a:buSzTx/>
              <a:buFont typeface="Wingdings" panose="05000000000000000000" pitchFamily="2" charset="2"/>
              <a:buNone/>
              <a:defRPr/>
            </a:pPr>
            <a:r>
              <a:rPr kumimoji="0" lang="en-US" altLang="zh-CN"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   </a:t>
            </a:r>
            <a:r>
              <a:rPr kumimoji="0" lang="en-US" altLang="zh-CN" sz="2800" b="0" i="1" u="none" strike="noStrike" kern="1200" cap="none" spc="0" normalizeH="0" baseline="0" noProof="0" dirty="0" err="1">
                <a:ln>
                  <a:noFill/>
                </a:ln>
                <a:solidFill>
                  <a:prstClr val="black"/>
                </a:solidFill>
                <a:effectLst/>
                <a:uLnTx/>
                <a:uFillTx/>
                <a:latin typeface="楷体_GB2312" pitchFamily="49" charset="-122"/>
                <a:ea typeface="楷体_GB2312" pitchFamily="49" charset="-122"/>
                <a:cs typeface="+mn-cs"/>
              </a:rPr>
              <a:t>Goto</a:t>
            </a:r>
            <a:r>
              <a:rPr kumimoji="0" lang="en-US" altLang="zh-CN" sz="2800" b="0"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a:t>
            </a:r>
            <a:r>
              <a:rPr kumimoji="0" lang="en-US" altLang="zh-CN" sz="2800" b="0" i="1" u="none" strike="noStrike" kern="1200" cap="none" spc="0" normalizeH="0" baseline="0" noProof="0" dirty="0" err="1">
                <a:ln>
                  <a:noFill/>
                </a:ln>
                <a:solidFill>
                  <a:prstClr val="black"/>
                </a:solidFill>
                <a:effectLst/>
                <a:uLnTx/>
                <a:uFillTx/>
                <a:latin typeface="楷体_GB2312" pitchFamily="49" charset="-122"/>
                <a:ea typeface="楷体_GB2312" pitchFamily="49" charset="-122"/>
                <a:cs typeface="+mn-cs"/>
              </a:rPr>
              <a:t>u</a:t>
            </a:r>
            <a:r>
              <a:rPr kumimoji="0" lang="en-US" altLang="zh-CN" sz="2800" b="0" i="0" u="none" strike="noStrike" kern="1200" cap="none" spc="0" normalizeH="0" baseline="0" noProof="0" dirty="0" err="1">
                <a:ln>
                  <a:noFill/>
                </a:ln>
                <a:solidFill>
                  <a:prstClr val="black"/>
                </a:solidFill>
                <a:effectLst/>
                <a:uLnTx/>
                <a:uFillTx/>
                <a:latin typeface="楷体_GB2312" pitchFamily="49" charset="-122"/>
                <a:ea typeface="楷体_GB2312" pitchFamily="49" charset="-122"/>
                <a:cs typeface="+mn-cs"/>
              </a:rPr>
              <a:t>,</a:t>
            </a:r>
            <a:r>
              <a:rPr kumimoji="0" lang="en-US" altLang="zh-CN" sz="2800" b="0" i="1" u="none" strike="noStrike" kern="1200" cap="none" spc="0" normalizeH="0" baseline="0" noProof="0" dirty="0" err="1">
                <a:ln>
                  <a:noFill/>
                </a:ln>
                <a:solidFill>
                  <a:prstClr val="black"/>
                </a:solidFill>
                <a:effectLst/>
                <a:uLnTx/>
                <a:uFillTx/>
                <a:latin typeface="楷体_GB2312" pitchFamily="49" charset="-122"/>
                <a:ea typeface="楷体_GB2312" pitchFamily="49" charset="-122"/>
                <a:cs typeface="+mn-cs"/>
              </a:rPr>
              <a:t>v</a:t>
            </a:r>
            <a:r>
              <a:rPr kumimoji="0" lang="en-US" altLang="zh-CN" sz="2800" b="0"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 </a:t>
            </a:r>
            <a:r>
              <a:rPr kumimoji="0" lang="zh-CN" altLang="en-US" sz="2800" b="0"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猴子从 </a:t>
            </a:r>
            <a:r>
              <a:rPr kumimoji="0" lang="en-US" altLang="zh-CN" sz="2800" b="0" i="1"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u </a:t>
            </a:r>
            <a:r>
              <a:rPr kumimoji="0" lang="zh-CN" altLang="en-US" sz="2800" b="0"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走到 </a:t>
            </a:r>
            <a:r>
              <a:rPr kumimoji="0" lang="en-US" altLang="zh-CN" sz="2800" b="0" i="1"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v </a:t>
            </a:r>
            <a:r>
              <a:rPr kumimoji="0" lang="zh-CN" altLang="en-US" sz="2800" b="0"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处。</a:t>
            </a:r>
            <a:endParaRPr kumimoji="0" lang="zh-CN" altLang="en-US" sz="2800" b="0"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endParaRPr>
          </a:p>
          <a:p>
            <a:pPr marL="0" marR="0" lvl="0" indent="0" algn="l" defTabSz="914400" rtl="0" eaLnBrk="1" fontAlgn="auto" latinLnBrk="0" hangingPunct="1">
              <a:lnSpc>
                <a:spcPct val="100000"/>
              </a:lnSpc>
              <a:spcBef>
                <a:spcPct val="10000"/>
              </a:spcBef>
              <a:spcAft>
                <a:spcPts val="0"/>
              </a:spcAft>
              <a:buClr>
                <a:srgbClr val="0000FF"/>
              </a:buClr>
              <a:buSzTx/>
              <a:buFont typeface="Wingdings" panose="05000000000000000000" pitchFamily="2" charset="2"/>
              <a:buNone/>
              <a:defRPr/>
            </a:pPr>
            <a:r>
              <a:rPr kumimoji="0" lang="zh-CN" altLang="en-US" sz="2800" b="0"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   </a:t>
            </a:r>
            <a:r>
              <a:rPr kumimoji="0" lang="en-US" altLang="zh-CN" sz="2800" b="0" i="1" u="none" strike="noStrike" kern="1200" cap="none" spc="0" normalizeH="0" baseline="0" noProof="0" dirty="0" err="1">
                <a:ln>
                  <a:noFill/>
                </a:ln>
                <a:solidFill>
                  <a:prstClr val="black"/>
                </a:solidFill>
                <a:effectLst/>
                <a:uLnTx/>
                <a:uFillTx/>
                <a:latin typeface="楷体_GB2312" pitchFamily="49" charset="-122"/>
                <a:ea typeface="楷体_GB2312" pitchFamily="49" charset="-122"/>
                <a:cs typeface="+mn-cs"/>
              </a:rPr>
              <a:t>Pushbox</a:t>
            </a:r>
            <a:r>
              <a:rPr kumimoji="0" lang="en-US" altLang="zh-CN" sz="2800" b="0"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a:t>
            </a:r>
            <a:r>
              <a:rPr kumimoji="0" lang="en-US" altLang="zh-CN" sz="2800" b="0" i="1" u="none" strike="noStrike" kern="1200" cap="none" spc="0" normalizeH="0" baseline="0" noProof="0" dirty="0" err="1">
                <a:ln>
                  <a:noFill/>
                </a:ln>
                <a:solidFill>
                  <a:prstClr val="black"/>
                </a:solidFill>
                <a:effectLst/>
                <a:uLnTx/>
                <a:uFillTx/>
                <a:latin typeface="楷体_GB2312" pitchFamily="49" charset="-122"/>
                <a:ea typeface="楷体_GB2312" pitchFamily="49" charset="-122"/>
                <a:cs typeface="+mn-cs"/>
              </a:rPr>
              <a:t>v</a:t>
            </a:r>
            <a:r>
              <a:rPr kumimoji="0" lang="en-US" altLang="zh-CN" sz="2800" b="0" i="0" u="none" strike="noStrike" kern="1200" cap="none" spc="0" normalizeH="0" baseline="0" noProof="0" dirty="0" err="1">
                <a:ln>
                  <a:noFill/>
                </a:ln>
                <a:solidFill>
                  <a:prstClr val="black"/>
                </a:solidFill>
                <a:effectLst/>
                <a:uLnTx/>
                <a:uFillTx/>
                <a:latin typeface="楷体_GB2312" pitchFamily="49" charset="-122"/>
                <a:ea typeface="楷体_GB2312" pitchFamily="49" charset="-122"/>
                <a:cs typeface="+mn-cs"/>
              </a:rPr>
              <a:t>,</a:t>
            </a:r>
            <a:r>
              <a:rPr kumimoji="0" lang="en-US" altLang="zh-CN" sz="2800" b="0" i="1" u="none" strike="noStrike" kern="1200" cap="none" spc="0" normalizeH="0" baseline="0" noProof="0" dirty="0" err="1">
                <a:ln>
                  <a:noFill/>
                </a:ln>
                <a:solidFill>
                  <a:prstClr val="black"/>
                </a:solidFill>
                <a:effectLst/>
                <a:uLnTx/>
                <a:uFillTx/>
                <a:latin typeface="楷体_GB2312" pitchFamily="49" charset="-122"/>
                <a:ea typeface="楷体_GB2312" pitchFamily="49" charset="-122"/>
                <a:cs typeface="+mn-cs"/>
              </a:rPr>
              <a:t>w</a:t>
            </a:r>
            <a:r>
              <a:rPr kumimoji="0" lang="en-US" altLang="zh-CN" sz="2800" b="0"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a:t>
            </a:r>
            <a:r>
              <a:rPr kumimoji="0" lang="zh-CN" altLang="en-US" sz="2800" b="0"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猴子推着箱子从</a:t>
            </a:r>
            <a:r>
              <a:rPr kumimoji="0" lang="en-US" altLang="zh-CN" sz="2800" b="0" i="1"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v </a:t>
            </a:r>
            <a:r>
              <a:rPr kumimoji="0" lang="zh-CN" altLang="en-US" sz="2800" b="0"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走到</a:t>
            </a:r>
            <a:r>
              <a:rPr kumimoji="0" lang="en-US" altLang="zh-CN" sz="2800" b="0" i="1"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w </a:t>
            </a:r>
            <a:r>
              <a:rPr kumimoji="0" lang="zh-CN" altLang="en-US" sz="2800" b="0"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处。</a:t>
            </a:r>
            <a:endParaRPr kumimoji="0" lang="zh-CN" altLang="en-US" sz="2800" b="0"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endParaRPr>
          </a:p>
          <a:p>
            <a:pPr marL="0" marR="0" lvl="0" indent="0" algn="l" defTabSz="914400" rtl="0" eaLnBrk="1" fontAlgn="auto" latinLnBrk="0" hangingPunct="1">
              <a:lnSpc>
                <a:spcPct val="100000"/>
              </a:lnSpc>
              <a:spcBef>
                <a:spcPct val="10000"/>
              </a:spcBef>
              <a:spcAft>
                <a:spcPts val="0"/>
              </a:spcAft>
              <a:buClr>
                <a:srgbClr val="0000FF"/>
              </a:buClr>
              <a:buSzTx/>
              <a:buFont typeface="Wingdings" panose="05000000000000000000" pitchFamily="2" charset="2"/>
              <a:buNone/>
              <a:defRPr/>
            </a:pPr>
            <a:r>
              <a:rPr kumimoji="0" lang="zh-CN" altLang="en-US" sz="2800" b="0"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   </a:t>
            </a:r>
            <a:r>
              <a:rPr kumimoji="0" lang="en-US" altLang="zh-CN" sz="2800" b="0" i="1" u="none" strike="noStrike" kern="1200" cap="none" spc="0" normalizeH="0" baseline="0" noProof="0" dirty="0" err="1">
                <a:ln>
                  <a:noFill/>
                </a:ln>
                <a:solidFill>
                  <a:prstClr val="black"/>
                </a:solidFill>
                <a:effectLst/>
                <a:uLnTx/>
                <a:uFillTx/>
                <a:latin typeface="楷体_GB2312" pitchFamily="49" charset="-122"/>
                <a:ea typeface="楷体_GB2312" pitchFamily="49" charset="-122"/>
                <a:cs typeface="+mn-cs"/>
              </a:rPr>
              <a:t>Climbbox</a:t>
            </a:r>
            <a:r>
              <a:rPr kumimoji="0" lang="en-US" altLang="zh-CN" sz="2800" b="0" i="1"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a:t>
            </a:r>
            <a:r>
              <a:rPr kumimoji="0" lang="en-US" altLang="zh-CN" sz="2800" b="0"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  </a:t>
            </a:r>
            <a:r>
              <a:rPr kumimoji="0" lang="zh-CN" altLang="en-US" sz="2800" b="0"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猴子爬上箱子。</a:t>
            </a:r>
            <a:endParaRPr kumimoji="0" lang="zh-CN" altLang="en-US" sz="2800" b="0"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endParaRPr>
          </a:p>
          <a:p>
            <a:pPr marL="0" marR="0" lvl="0" indent="0" algn="l" defTabSz="914400" rtl="0" eaLnBrk="1" fontAlgn="auto" latinLnBrk="0" hangingPunct="1">
              <a:lnSpc>
                <a:spcPct val="100000"/>
              </a:lnSpc>
              <a:spcBef>
                <a:spcPct val="10000"/>
              </a:spcBef>
              <a:spcAft>
                <a:spcPts val="0"/>
              </a:spcAft>
              <a:buClr>
                <a:srgbClr val="0000FF"/>
              </a:buClr>
              <a:buSzTx/>
              <a:buFont typeface="Wingdings" panose="05000000000000000000" pitchFamily="2" charset="2"/>
              <a:buNone/>
              <a:defRPr/>
            </a:pPr>
            <a:r>
              <a:rPr kumimoji="0" lang="zh-CN" altLang="en-US" sz="2800" b="0" i="1"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   </a:t>
            </a:r>
            <a:r>
              <a:rPr kumimoji="0" lang="en-US" altLang="zh-CN" sz="2800" b="0" i="1"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Grasp:</a:t>
            </a:r>
            <a:r>
              <a:rPr kumimoji="0" lang="en-US" altLang="zh-CN" sz="2800" b="0"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  </a:t>
            </a:r>
            <a:r>
              <a:rPr kumimoji="0" lang="zh-CN" altLang="en-US" sz="2800" b="0"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猴子摘到香蕉。</a:t>
            </a:r>
            <a:endParaRPr kumimoji="0" lang="zh-CN" altLang="en-US" sz="2800" b="0"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endParaRPr>
          </a:p>
          <a:p>
            <a:pPr marL="0" marR="0" lvl="0" indent="0" algn="l" defTabSz="914400" rtl="0" eaLnBrk="1" fontAlgn="auto" latinLnBrk="0" hangingPunct="1">
              <a:lnSpc>
                <a:spcPct val="100000"/>
              </a:lnSpc>
              <a:spcBef>
                <a:spcPct val="10000"/>
              </a:spcBef>
              <a:spcAft>
                <a:spcPts val="0"/>
              </a:spcAft>
              <a:buClr>
                <a:srgbClr val="0000FF"/>
              </a:buClr>
              <a:buSzTx/>
              <a:buFont typeface="Wingdings" panose="05000000000000000000" pitchFamily="2" charset="2"/>
              <a:buNone/>
              <a:defRPr/>
            </a:pPr>
            <a:r>
              <a:rPr kumimoji="0" lang="zh-CN" altLang="en-US" sz="2800" b="0"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   </a:t>
            </a:r>
            <a:r>
              <a:rPr kumimoji="0" lang="zh-CN" altLang="en-US" sz="2800" b="0" i="0" u="none" strike="noStrike" kern="1200" cap="none" spc="0" normalizeH="0" baseline="0" noProof="0" dirty="0">
                <a:ln>
                  <a:noFill/>
                </a:ln>
                <a:solidFill>
                  <a:srgbClr val="FF0000"/>
                </a:solidFill>
                <a:effectLst/>
                <a:uLnTx/>
                <a:uFillTx/>
                <a:latin typeface="华文行楷" panose="02010800040101010101" charset="-122"/>
                <a:ea typeface="华文行楷" panose="02010800040101010101" charset="-122"/>
                <a:cs typeface="+mn-cs"/>
              </a:rPr>
              <a:t>添加一个没香蕉的状态，猴子会爬下来</a:t>
            </a:r>
            <a:endParaRPr kumimoji="0" lang="zh-CN" altLang="en-US" sz="2800" b="0" i="0" u="none" strike="noStrike" kern="1200" cap="none" spc="0" normalizeH="0" baseline="0" noProof="0" dirty="0">
              <a:ln>
                <a:noFill/>
              </a:ln>
              <a:solidFill>
                <a:srgbClr val="FF0000"/>
              </a:solidFill>
              <a:effectLst/>
              <a:uLnTx/>
              <a:uFillTx/>
              <a:latin typeface="华文行楷" panose="02010800040101010101" charset="-122"/>
              <a:ea typeface="华文行楷" panose="02010800040101010101" charset="-122"/>
              <a:cs typeface="+mn-cs"/>
            </a:endParaRPr>
          </a:p>
        </p:txBody>
      </p:sp>
    </p:spTree>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t="-17000" b="-17000"/>
          </a:stretch>
        </a:blipFill>
        <a:effectLst/>
      </p:bgPr>
    </p:bg>
    <p:spTree>
      <p:nvGrpSpPr>
        <p:cNvPr id="1" name=""/>
        <p:cNvGrpSpPr/>
        <p:nvPr/>
      </p:nvGrpSpPr>
      <p:grpSpPr>
        <a:xfrm>
          <a:off x="0" y="0"/>
          <a:ext cx="0" cy="0"/>
          <a:chOff x="0" y="0"/>
          <a:chExt cx="0" cy="0"/>
        </a:xfrm>
      </p:grpSpPr>
      <p:sp>
        <p:nvSpPr>
          <p:cNvPr id="10" name="Text Box 3"/>
          <p:cNvSpPr txBox="1">
            <a:spLocks noChangeArrowheads="1"/>
          </p:cNvSpPr>
          <p:nvPr/>
        </p:nvSpPr>
        <p:spPr bwMode="auto">
          <a:xfrm>
            <a:off x="537511" y="0"/>
            <a:ext cx="8569325" cy="70234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
                <a:srgbClr val="0000FF"/>
              </a:buClr>
              <a:buSzTx/>
              <a:buFontTx/>
              <a:buNone/>
              <a:defRPr/>
            </a:pPr>
            <a:r>
              <a:rPr kumimoji="0" lang="zh-CN" altLang="en-US" sz="2800" b="0" i="0" u="none" strike="noStrike" kern="1200" cap="none" spc="0" normalizeH="0" baseline="0" noProof="0" dirty="0">
                <a:ln>
                  <a:noFill/>
                </a:ln>
                <a:solidFill>
                  <a:srgbClr val="B52A2F"/>
                </a:solidFill>
                <a:effectLst/>
                <a:uLnTx/>
                <a:uFillTx/>
                <a:latin typeface="HiddenHorzOCR"/>
                <a:ea typeface="等线" panose="02010600030101010101" charset="-122"/>
                <a:cs typeface="+mn-cs"/>
              </a:rPr>
              <a:t>各操作的条件和动作</a:t>
            </a:r>
            <a:r>
              <a:rPr kumimoji="0" lang="en-US" altLang="zh-CN" sz="2800" b="0" i="0" u="none" strike="noStrike" kern="1200" cap="none" spc="0" normalizeH="0" baseline="0" noProof="0" dirty="0">
                <a:ln>
                  <a:noFill/>
                </a:ln>
                <a:solidFill>
                  <a:srgbClr val="B52A2F"/>
                </a:solidFill>
                <a:effectLst/>
                <a:uLnTx/>
                <a:uFillTx/>
                <a:latin typeface="HiddenHorzOCR"/>
                <a:ea typeface="等线" panose="02010600030101010101" charset="-122"/>
                <a:cs typeface="+mn-cs"/>
              </a:rPr>
              <a:t>:</a:t>
            </a:r>
            <a:endParaRPr kumimoji="0" lang="en-US" altLang="zh-CN" sz="2800" b="0" i="0" u="none" strike="noStrike" kern="1200" cap="none" spc="0" normalizeH="0" baseline="0" noProof="0" dirty="0">
              <a:ln>
                <a:noFill/>
              </a:ln>
              <a:solidFill>
                <a:srgbClr val="B52A2F"/>
              </a:solidFill>
              <a:effectLst/>
              <a:uLnTx/>
              <a:uFillTx/>
              <a:latin typeface="HiddenHorzOCR"/>
              <a:ea typeface="等线" panose="02010600030101010101" charset="-122"/>
              <a:cs typeface="+mn-cs"/>
            </a:endParaRPr>
          </a:p>
          <a:p>
            <a:pPr marL="0" marR="0" lvl="0" indent="0" algn="l" defTabSz="914400" rtl="0" eaLnBrk="1" fontAlgn="auto" latinLnBrk="0" hangingPunct="1">
              <a:lnSpc>
                <a:spcPct val="100000"/>
              </a:lnSpc>
              <a:spcBef>
                <a:spcPct val="10000"/>
              </a:spcBef>
              <a:spcAft>
                <a:spcPts val="0"/>
              </a:spcAft>
              <a:buClr>
                <a:srgbClr val="0000FF"/>
              </a:buClr>
              <a:buSzTx/>
              <a:buFont typeface="Wingdings" panose="05000000000000000000" pitchFamily="2" charset="2"/>
              <a:buNone/>
              <a:defRPr/>
            </a:pPr>
            <a:r>
              <a:rPr kumimoji="0" lang="en-US" altLang="zh-CN" sz="2400" b="1" i="0" u="none" strike="noStrike" kern="1200" cap="none" spc="0" normalizeH="0" baseline="0" noProof="0" dirty="0" err="1">
                <a:ln>
                  <a:noFill/>
                </a:ln>
                <a:solidFill>
                  <a:srgbClr val="000066"/>
                </a:solidFill>
                <a:effectLst/>
                <a:uLnTx/>
                <a:uFillTx/>
                <a:latin typeface="Times New Roman" panose="02020603050405020304" pitchFamily="18" charset="0"/>
                <a:ea typeface="等线" panose="02010600030101010101" charset="-122"/>
                <a:cs typeface="+mn-cs"/>
              </a:rPr>
              <a:t>Goto</a:t>
            </a:r>
            <a:r>
              <a:rPr kumimoji="0" lang="en-US" altLang="zh-CN" sz="24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charset="-122"/>
                <a:cs typeface="+mn-cs"/>
              </a:rPr>
              <a:t>(</a:t>
            </a:r>
            <a:r>
              <a:rPr kumimoji="0" lang="en-US" altLang="zh-CN" sz="2400" b="1" i="0" u="none" strike="noStrike" kern="1200" cap="none" spc="0" normalizeH="0" baseline="0" noProof="0" dirty="0" err="1">
                <a:ln>
                  <a:noFill/>
                </a:ln>
                <a:solidFill>
                  <a:srgbClr val="000066"/>
                </a:solidFill>
                <a:effectLst/>
                <a:uLnTx/>
                <a:uFillTx/>
                <a:latin typeface="Times New Roman" panose="02020603050405020304" pitchFamily="18" charset="0"/>
                <a:ea typeface="等线" panose="02010600030101010101" charset="-122"/>
                <a:cs typeface="+mn-cs"/>
              </a:rPr>
              <a:t>u,v</a:t>
            </a:r>
            <a:r>
              <a:rPr kumimoji="0" lang="en-US" altLang="zh-CN" sz="24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charset="-122"/>
                <a:cs typeface="+mn-cs"/>
              </a:rPr>
              <a:t>)</a:t>
            </a:r>
            <a:endParaRPr kumimoji="0" lang="en-US" altLang="zh-CN" sz="24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charset="-122"/>
              <a:cs typeface="+mn-cs"/>
            </a:endParaRPr>
          </a:p>
          <a:p>
            <a:pPr marL="0" marR="0" lvl="0" indent="0" algn="l" defTabSz="914400" rtl="0" eaLnBrk="1" fontAlgn="auto" latinLnBrk="0" hangingPunct="1">
              <a:lnSpc>
                <a:spcPct val="100000"/>
              </a:lnSpc>
              <a:spcBef>
                <a:spcPct val="10000"/>
              </a:spcBef>
              <a:spcAft>
                <a:spcPts val="0"/>
              </a:spcAft>
              <a:buClr>
                <a:srgbClr val="0000FF"/>
              </a:buClr>
              <a:buSzTx/>
              <a:buFont typeface="Wingdings" panose="05000000000000000000" pitchFamily="2" charset="2"/>
              <a:buNone/>
              <a:defRPr/>
            </a:pPr>
            <a:r>
              <a:rPr kumimoji="0" lang="zh-CN" altLang="en-US" sz="24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charset="-122"/>
                <a:cs typeface="+mn-cs"/>
              </a:rPr>
              <a:t>条件：</a:t>
            </a:r>
            <a:endParaRPr kumimoji="0" lang="en-US" altLang="zh-CN" sz="24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charset="-122"/>
              <a:cs typeface="+mn-cs"/>
            </a:endParaRPr>
          </a:p>
          <a:p>
            <a:pPr marL="0" marR="0" lvl="0" indent="0" algn="l" defTabSz="914400" rtl="0" eaLnBrk="1" fontAlgn="auto" latinLnBrk="0" hangingPunct="1">
              <a:lnSpc>
                <a:spcPct val="100000"/>
              </a:lnSpc>
              <a:spcBef>
                <a:spcPct val="10000"/>
              </a:spcBef>
              <a:spcAft>
                <a:spcPts val="0"/>
              </a:spcAft>
              <a:buClr>
                <a:srgbClr val="0000FF"/>
              </a:buClr>
              <a:buSzTx/>
              <a:buFontTx/>
              <a:buNone/>
              <a:defRPr/>
            </a:pPr>
            <a:r>
              <a:rPr kumimoji="0" lang="zh-CN" altLang="en-US" sz="24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charset="-122"/>
                <a:cs typeface="+mn-cs"/>
              </a:rPr>
              <a:t>动作：删除表：</a:t>
            </a:r>
            <a:r>
              <a:rPr kumimoji="0" lang="en-US" altLang="zh-CN" sz="24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charset="-122"/>
                <a:cs typeface="+mn-cs"/>
              </a:rPr>
              <a:t>					</a:t>
            </a:r>
            <a:r>
              <a:rPr kumimoji="0" lang="zh-CN" altLang="en-US" sz="24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charset="-122"/>
                <a:cs typeface="+mn-cs"/>
              </a:rPr>
              <a:t>添加表：</a:t>
            </a:r>
            <a:endParaRPr kumimoji="0" lang="en-US" altLang="zh-CN" sz="24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charset="-122"/>
              <a:cs typeface="+mn-cs"/>
            </a:endParaRPr>
          </a:p>
          <a:p>
            <a:pPr marL="0" marR="0" lvl="0" indent="0" algn="l" defTabSz="914400" rtl="0" eaLnBrk="1" fontAlgn="auto" latinLnBrk="0" hangingPunct="1">
              <a:lnSpc>
                <a:spcPct val="100000"/>
              </a:lnSpc>
              <a:spcBef>
                <a:spcPct val="10000"/>
              </a:spcBef>
              <a:spcAft>
                <a:spcPts val="0"/>
              </a:spcAft>
              <a:buClr>
                <a:srgbClr val="0000FF"/>
              </a:buClr>
              <a:buSzTx/>
              <a:buFont typeface="Wingdings" panose="05000000000000000000" pitchFamily="2" charset="2"/>
              <a:buNone/>
              <a:defRPr/>
            </a:pPr>
            <a:r>
              <a:rPr kumimoji="0" lang="en-US" altLang="zh-CN" sz="2400" b="1" i="0" u="none" strike="noStrike" kern="1200" cap="none" spc="0" normalizeH="0" baseline="0" noProof="0" dirty="0" err="1">
                <a:ln>
                  <a:noFill/>
                </a:ln>
                <a:solidFill>
                  <a:srgbClr val="000066"/>
                </a:solidFill>
                <a:effectLst/>
                <a:uLnTx/>
                <a:uFillTx/>
                <a:latin typeface="Times New Roman" panose="02020603050405020304" pitchFamily="18" charset="0"/>
                <a:ea typeface="等线" panose="02010600030101010101" charset="-122"/>
                <a:cs typeface="+mn-cs"/>
              </a:rPr>
              <a:t>Pushbox</a:t>
            </a:r>
            <a:r>
              <a:rPr kumimoji="0" lang="en-US" altLang="zh-CN" sz="24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charset="-122"/>
                <a:cs typeface="+mn-cs"/>
              </a:rPr>
              <a:t>(</a:t>
            </a:r>
            <a:r>
              <a:rPr kumimoji="0" lang="en-US" altLang="zh-CN" sz="2400" b="1" i="0" u="none" strike="noStrike" kern="1200" cap="none" spc="0" normalizeH="0" baseline="0" noProof="0" dirty="0" err="1">
                <a:ln>
                  <a:noFill/>
                </a:ln>
                <a:solidFill>
                  <a:srgbClr val="000066"/>
                </a:solidFill>
                <a:effectLst/>
                <a:uLnTx/>
                <a:uFillTx/>
                <a:latin typeface="Times New Roman" panose="02020603050405020304" pitchFamily="18" charset="0"/>
                <a:ea typeface="等线" panose="02010600030101010101" charset="-122"/>
                <a:cs typeface="+mn-cs"/>
              </a:rPr>
              <a:t>v,w</a:t>
            </a:r>
            <a:r>
              <a:rPr kumimoji="0" lang="en-US" altLang="zh-CN" sz="24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charset="-122"/>
                <a:cs typeface="+mn-cs"/>
              </a:rPr>
              <a:t>)</a:t>
            </a:r>
            <a:r>
              <a:rPr kumimoji="0" lang="zh-CN" altLang="en-US" sz="24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charset="-122"/>
                <a:cs typeface="+mn-cs"/>
              </a:rPr>
              <a:t>  </a:t>
            </a:r>
            <a:endParaRPr kumimoji="0" lang="en-US" altLang="zh-CN" sz="24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charset="-122"/>
              <a:cs typeface="+mn-cs"/>
            </a:endParaRPr>
          </a:p>
          <a:p>
            <a:pPr marL="0" marR="0" lvl="0" indent="0" algn="l" defTabSz="914400" rtl="0" eaLnBrk="1" fontAlgn="auto" latinLnBrk="0" hangingPunct="1">
              <a:lnSpc>
                <a:spcPct val="100000"/>
              </a:lnSpc>
              <a:spcBef>
                <a:spcPct val="10000"/>
              </a:spcBef>
              <a:spcAft>
                <a:spcPts val="0"/>
              </a:spcAft>
              <a:buClr>
                <a:srgbClr val="0000FF"/>
              </a:buClr>
              <a:buSzTx/>
              <a:buFontTx/>
              <a:buNone/>
              <a:defRPr/>
            </a:pPr>
            <a:r>
              <a:rPr kumimoji="0" lang="zh-CN" altLang="en-US" sz="24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charset="-122"/>
                <a:cs typeface="+mn-cs"/>
              </a:rPr>
              <a:t>条件：</a:t>
            </a:r>
            <a:endParaRPr kumimoji="0" lang="en-US" altLang="zh-CN" sz="24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charset="-122"/>
              <a:cs typeface="+mn-cs"/>
            </a:endParaRPr>
          </a:p>
          <a:p>
            <a:pPr marL="0" marR="0" lvl="0" indent="0" algn="l" defTabSz="914400" rtl="0" eaLnBrk="1" fontAlgn="auto" latinLnBrk="0" hangingPunct="1">
              <a:lnSpc>
                <a:spcPct val="100000"/>
              </a:lnSpc>
              <a:spcBef>
                <a:spcPct val="10000"/>
              </a:spcBef>
              <a:spcAft>
                <a:spcPts val="0"/>
              </a:spcAft>
              <a:buClr>
                <a:srgbClr val="0000FF"/>
              </a:buClr>
              <a:buSzTx/>
              <a:buFontTx/>
              <a:buNone/>
              <a:defRPr/>
            </a:pPr>
            <a:r>
              <a:rPr kumimoji="0" lang="zh-CN" altLang="en-US" sz="24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charset="-122"/>
                <a:cs typeface="+mn-cs"/>
              </a:rPr>
              <a:t>动作：删除表：</a:t>
            </a:r>
            <a:r>
              <a:rPr kumimoji="0" lang="en-US" altLang="zh-CN" sz="24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charset="-122"/>
                <a:cs typeface="+mn-cs"/>
              </a:rPr>
              <a:t>				</a:t>
            </a:r>
            <a:endParaRPr kumimoji="0" lang="en-US" altLang="zh-CN" sz="24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charset="-122"/>
              <a:cs typeface="+mn-cs"/>
            </a:endParaRPr>
          </a:p>
          <a:p>
            <a:pPr marL="0" marR="0" lvl="0" indent="0" algn="l" defTabSz="914400" rtl="0" eaLnBrk="1" fontAlgn="auto" latinLnBrk="0" hangingPunct="1">
              <a:lnSpc>
                <a:spcPct val="100000"/>
              </a:lnSpc>
              <a:spcBef>
                <a:spcPct val="10000"/>
              </a:spcBef>
              <a:spcAft>
                <a:spcPts val="0"/>
              </a:spcAft>
              <a:buClr>
                <a:srgbClr val="0000FF"/>
              </a:buClr>
              <a:buSzTx/>
              <a:buFontTx/>
              <a:buNone/>
              <a:defRPr/>
            </a:pPr>
            <a:r>
              <a:rPr kumimoji="0" lang="en-US" altLang="zh-CN" sz="24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charset="-122"/>
                <a:cs typeface="+mn-cs"/>
              </a:rPr>
              <a:t> 	 </a:t>
            </a:r>
            <a:r>
              <a:rPr kumimoji="0" lang="zh-CN" altLang="en-US" sz="24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charset="-122"/>
                <a:cs typeface="+mn-cs"/>
              </a:rPr>
              <a:t>添加表：</a:t>
            </a:r>
            <a:endParaRPr kumimoji="0" lang="en-US" altLang="zh-CN" sz="24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charset="-122"/>
              <a:cs typeface="+mn-cs"/>
            </a:endParaRPr>
          </a:p>
          <a:p>
            <a:pPr marL="0" marR="0" lvl="0" indent="0" algn="l" defTabSz="914400" rtl="0" eaLnBrk="1" fontAlgn="auto" latinLnBrk="0" hangingPunct="1">
              <a:lnSpc>
                <a:spcPct val="100000"/>
              </a:lnSpc>
              <a:spcBef>
                <a:spcPct val="10000"/>
              </a:spcBef>
              <a:spcAft>
                <a:spcPts val="0"/>
              </a:spcAft>
              <a:buClr>
                <a:srgbClr val="0000FF"/>
              </a:buClr>
              <a:buSzTx/>
              <a:buFont typeface="Wingdings" panose="05000000000000000000" pitchFamily="2" charset="2"/>
              <a:buNone/>
              <a:defRPr/>
            </a:pPr>
            <a:r>
              <a:rPr kumimoji="0" lang="en-US" altLang="zh-CN" sz="2400" b="1" i="0" u="none" strike="noStrike" kern="1200" cap="none" spc="0" normalizeH="0" baseline="0" noProof="0" dirty="0" err="1">
                <a:ln>
                  <a:noFill/>
                </a:ln>
                <a:solidFill>
                  <a:srgbClr val="000066"/>
                </a:solidFill>
                <a:effectLst/>
                <a:uLnTx/>
                <a:uFillTx/>
                <a:latin typeface="Times New Roman" panose="02020603050405020304" pitchFamily="18" charset="0"/>
                <a:ea typeface="等线" panose="02010600030101010101" charset="-122"/>
                <a:cs typeface="+mn-cs"/>
              </a:rPr>
              <a:t>Climbbox</a:t>
            </a:r>
            <a:r>
              <a:rPr kumimoji="0" lang="en-US" altLang="zh-CN" sz="24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charset="-122"/>
                <a:cs typeface="+mn-cs"/>
              </a:rPr>
              <a:t> </a:t>
            </a:r>
            <a:endParaRPr kumimoji="0" lang="en-US" altLang="zh-CN" sz="24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charset="-122"/>
              <a:cs typeface="+mn-cs"/>
            </a:endParaRPr>
          </a:p>
          <a:p>
            <a:pPr marL="0" marR="0" lvl="0" indent="0" algn="l" defTabSz="914400" rtl="0" eaLnBrk="1" fontAlgn="auto" latinLnBrk="0" hangingPunct="1">
              <a:lnSpc>
                <a:spcPct val="100000"/>
              </a:lnSpc>
              <a:spcBef>
                <a:spcPct val="10000"/>
              </a:spcBef>
              <a:spcAft>
                <a:spcPts val="0"/>
              </a:spcAft>
              <a:buClr>
                <a:srgbClr val="0000FF"/>
              </a:buClr>
              <a:buSzTx/>
              <a:buFontTx/>
              <a:buNone/>
              <a:defRPr/>
            </a:pPr>
            <a:r>
              <a:rPr kumimoji="0" lang="zh-CN" altLang="en-US" sz="24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charset="-122"/>
                <a:cs typeface="+mn-cs"/>
              </a:rPr>
              <a:t>条件：</a:t>
            </a:r>
            <a:endParaRPr kumimoji="0" lang="en-US" altLang="zh-CN" sz="24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charset="-122"/>
              <a:cs typeface="+mn-cs"/>
            </a:endParaRPr>
          </a:p>
          <a:p>
            <a:pPr marL="0" marR="0" lvl="0" indent="0" algn="l" defTabSz="914400" rtl="0" eaLnBrk="1" fontAlgn="auto" latinLnBrk="0" hangingPunct="1">
              <a:lnSpc>
                <a:spcPct val="100000"/>
              </a:lnSpc>
              <a:spcBef>
                <a:spcPct val="10000"/>
              </a:spcBef>
              <a:spcAft>
                <a:spcPts val="0"/>
              </a:spcAft>
              <a:buClr>
                <a:srgbClr val="0000FF"/>
              </a:buClr>
              <a:buSzTx/>
              <a:buFontTx/>
              <a:buNone/>
              <a:defRPr/>
            </a:pPr>
            <a:r>
              <a:rPr kumimoji="0" lang="zh-CN" altLang="en-US" sz="24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charset="-122"/>
                <a:cs typeface="+mn-cs"/>
              </a:rPr>
              <a:t>动作：删除表：</a:t>
            </a:r>
            <a:r>
              <a:rPr kumimoji="0" lang="en-US" altLang="zh-CN" sz="24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charset="-122"/>
                <a:cs typeface="+mn-cs"/>
              </a:rPr>
              <a:t>				</a:t>
            </a:r>
            <a:endParaRPr kumimoji="0" lang="en-US" altLang="zh-CN" sz="24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charset="-122"/>
              <a:cs typeface="+mn-cs"/>
            </a:endParaRPr>
          </a:p>
          <a:p>
            <a:pPr marL="0" marR="0" lvl="0" indent="0" algn="l" defTabSz="914400" rtl="0" eaLnBrk="1" fontAlgn="auto" latinLnBrk="0" hangingPunct="1">
              <a:lnSpc>
                <a:spcPct val="100000"/>
              </a:lnSpc>
              <a:spcBef>
                <a:spcPct val="10000"/>
              </a:spcBef>
              <a:spcAft>
                <a:spcPts val="0"/>
              </a:spcAft>
              <a:buClr>
                <a:srgbClr val="0000FF"/>
              </a:buClr>
              <a:buSzTx/>
              <a:buFontTx/>
              <a:buNone/>
              <a:defRPr/>
            </a:pPr>
            <a:r>
              <a:rPr kumimoji="0" lang="en-US" altLang="zh-CN" sz="24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charset="-122"/>
                <a:cs typeface="+mn-cs"/>
              </a:rPr>
              <a:t> 	 </a:t>
            </a:r>
            <a:r>
              <a:rPr kumimoji="0" lang="zh-CN" altLang="en-US" sz="24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charset="-122"/>
                <a:cs typeface="+mn-cs"/>
              </a:rPr>
              <a:t>添加表：</a:t>
            </a:r>
            <a:endParaRPr kumimoji="0" lang="en-US" altLang="zh-CN" sz="24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charset="-122"/>
              <a:cs typeface="+mn-cs"/>
            </a:endParaRPr>
          </a:p>
          <a:p>
            <a:pPr marL="0" marR="0" lvl="0" indent="0" algn="l" defTabSz="914400" rtl="0" eaLnBrk="1" fontAlgn="auto" latinLnBrk="0" hangingPunct="1">
              <a:lnSpc>
                <a:spcPct val="100000"/>
              </a:lnSpc>
              <a:spcBef>
                <a:spcPct val="10000"/>
              </a:spcBef>
              <a:spcAft>
                <a:spcPts val="0"/>
              </a:spcAft>
              <a:buClr>
                <a:srgbClr val="0000FF"/>
              </a:buClr>
              <a:buSzTx/>
              <a:buFont typeface="Wingdings" panose="05000000000000000000" pitchFamily="2" charset="2"/>
              <a:buNone/>
              <a:defRPr/>
            </a:pPr>
            <a:r>
              <a:rPr kumimoji="0" lang="en-US" altLang="zh-CN" sz="24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charset="-122"/>
                <a:cs typeface="+mn-cs"/>
              </a:rPr>
              <a:t>Grasp:</a:t>
            </a:r>
            <a:endParaRPr kumimoji="0" lang="en-US" altLang="zh-CN" sz="24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charset="-122"/>
              <a:cs typeface="+mn-cs"/>
            </a:endParaRPr>
          </a:p>
          <a:p>
            <a:pPr marL="0" marR="0" lvl="0" indent="0" algn="l" defTabSz="914400" rtl="0" eaLnBrk="1" fontAlgn="auto" latinLnBrk="0" hangingPunct="1">
              <a:lnSpc>
                <a:spcPct val="100000"/>
              </a:lnSpc>
              <a:spcBef>
                <a:spcPct val="10000"/>
              </a:spcBef>
              <a:spcAft>
                <a:spcPts val="0"/>
              </a:spcAft>
              <a:buClr>
                <a:srgbClr val="0000FF"/>
              </a:buClr>
              <a:buSzTx/>
              <a:buFontTx/>
              <a:buNone/>
              <a:defRPr/>
            </a:pPr>
            <a:r>
              <a:rPr kumimoji="0" lang="zh-CN" altLang="en-US" sz="24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charset="-122"/>
                <a:cs typeface="+mn-cs"/>
              </a:rPr>
              <a:t>条件：</a:t>
            </a:r>
            <a:endParaRPr kumimoji="0" lang="en-US" altLang="zh-CN" sz="24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charset="-122"/>
              <a:cs typeface="+mn-cs"/>
            </a:endParaRPr>
          </a:p>
          <a:p>
            <a:pPr marL="0" marR="0" lvl="0" indent="0" algn="l" defTabSz="914400" rtl="0" eaLnBrk="1" fontAlgn="auto" latinLnBrk="0" hangingPunct="1">
              <a:lnSpc>
                <a:spcPct val="100000"/>
              </a:lnSpc>
              <a:spcBef>
                <a:spcPct val="10000"/>
              </a:spcBef>
              <a:spcAft>
                <a:spcPts val="0"/>
              </a:spcAft>
              <a:buClr>
                <a:srgbClr val="0000FF"/>
              </a:buClr>
              <a:buSzTx/>
              <a:buFontTx/>
              <a:buNone/>
              <a:defRPr/>
            </a:pPr>
            <a:r>
              <a:rPr kumimoji="0" lang="zh-CN" altLang="en-US" sz="24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charset="-122"/>
                <a:cs typeface="+mn-cs"/>
              </a:rPr>
              <a:t>动作：删除表：</a:t>
            </a:r>
            <a:r>
              <a:rPr kumimoji="0" lang="en-US" altLang="zh-CN" sz="24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charset="-122"/>
                <a:cs typeface="+mn-cs"/>
              </a:rPr>
              <a:t>				</a:t>
            </a:r>
            <a:endParaRPr kumimoji="0" lang="en-US" altLang="zh-CN" sz="24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charset="-122"/>
              <a:cs typeface="+mn-cs"/>
            </a:endParaRPr>
          </a:p>
          <a:p>
            <a:pPr marL="0" marR="0" lvl="0" indent="0" algn="l" defTabSz="914400" rtl="0" eaLnBrk="1" fontAlgn="auto" latinLnBrk="0" hangingPunct="1">
              <a:lnSpc>
                <a:spcPct val="100000"/>
              </a:lnSpc>
              <a:spcBef>
                <a:spcPct val="10000"/>
              </a:spcBef>
              <a:spcAft>
                <a:spcPts val="0"/>
              </a:spcAft>
              <a:buClr>
                <a:srgbClr val="0000FF"/>
              </a:buClr>
              <a:buSzTx/>
              <a:buFontTx/>
              <a:buNone/>
              <a:defRPr/>
            </a:pPr>
            <a:r>
              <a:rPr kumimoji="0" lang="en-US" altLang="zh-CN" sz="24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charset="-122"/>
                <a:cs typeface="+mn-cs"/>
              </a:rPr>
              <a:t> 	 </a:t>
            </a:r>
            <a:r>
              <a:rPr kumimoji="0" lang="zh-CN" altLang="en-US" sz="24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charset="-122"/>
                <a:cs typeface="+mn-cs"/>
              </a:rPr>
              <a:t>添加表：</a:t>
            </a:r>
            <a:endParaRPr kumimoji="0" lang="en-US" altLang="zh-CN" sz="24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charset="-122"/>
              <a:cs typeface="+mn-cs"/>
            </a:endParaRPr>
          </a:p>
          <a:p>
            <a:pPr marL="0" marR="0" lvl="0" indent="0" algn="l" defTabSz="914400" rtl="0" eaLnBrk="1" fontAlgn="auto" latinLnBrk="0" hangingPunct="1">
              <a:lnSpc>
                <a:spcPct val="100000"/>
              </a:lnSpc>
              <a:spcBef>
                <a:spcPct val="10000"/>
              </a:spcBef>
              <a:spcAft>
                <a:spcPts val="0"/>
              </a:spcAft>
              <a:buClr>
                <a:srgbClr val="0000FF"/>
              </a:buClr>
              <a:buSzTx/>
              <a:buFont typeface="Wingdings" panose="05000000000000000000" pitchFamily="2" charset="2"/>
              <a:buNone/>
              <a:defRPr/>
            </a:pPr>
            <a:endParaRPr kumimoji="0" lang="zh-CN" altLang="en-US" sz="24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charset="-122"/>
              <a:cs typeface="+mn-cs"/>
            </a:endParaRPr>
          </a:p>
        </p:txBody>
      </p:sp>
      <p:sp>
        <p:nvSpPr>
          <p:cNvPr id="8" name="灯片编号占位符 2"/>
          <p:cNvSpPr>
            <a:spLocks noGrp="1"/>
          </p:cNvSpPr>
          <p:nvPr>
            <p:ph type="sldNum" sz="quarter" idx="12"/>
          </p:nvPr>
        </p:nvSpPr>
        <p:spPr>
          <a:xfrm>
            <a:off x="8240210" y="5912312"/>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98A34378-EC03-4C04-B32D-D661D0DFDFD2}" type="slidenum">
              <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graphicFrame>
        <p:nvGraphicFramePr>
          <p:cNvPr id="300082" name="Object 50"/>
          <p:cNvGraphicFramePr>
            <a:graphicFrameLocks noChangeAspect="1"/>
          </p:cNvGraphicFramePr>
          <p:nvPr/>
        </p:nvGraphicFramePr>
        <p:xfrm>
          <a:off x="1726922" y="803422"/>
          <a:ext cx="2286163" cy="915908"/>
        </p:xfrm>
        <a:graphic>
          <a:graphicData uri="http://schemas.openxmlformats.org/presentationml/2006/ole">
            <mc:AlternateContent xmlns:mc="http://schemas.openxmlformats.org/markup-compatibility/2006">
              <mc:Choice xmlns:v="urn:schemas-microsoft-com:vml" Requires="v">
                <p:oleObj spid="_x0000_s2142" name="Equation" r:id="rId2" imgW="24384000" imgH="9753600" progId="Equation.DSMT4">
                  <p:embed/>
                </p:oleObj>
              </mc:Choice>
              <mc:Fallback>
                <p:oleObj name="Equation" r:id="rId2" imgW="24384000" imgH="9753600" progId="Equation.DSMT4">
                  <p:embed/>
                  <p:pic>
                    <p:nvPicPr>
                      <p:cNvPr id="0" name="Object 50"/>
                      <p:cNvPicPr>
                        <a:picLocks noChangeAspect="1" noChangeArrowheads="1"/>
                      </p:cNvPicPr>
                      <p:nvPr/>
                    </p:nvPicPr>
                    <p:blipFill>
                      <a:blip r:embed="rId3"/>
                      <a:srcRect/>
                      <a:stretch>
                        <a:fillRect/>
                      </a:stretch>
                    </p:blipFill>
                    <p:spPr bwMode="auto">
                      <a:xfrm>
                        <a:off x="1726922" y="803422"/>
                        <a:ext cx="2286163" cy="915908"/>
                      </a:xfrm>
                      <a:prstGeom prst="rect">
                        <a:avLst/>
                      </a:prstGeom>
                      <a:noFill/>
                      <a:ln>
                        <a:noFill/>
                      </a:ln>
                      <a:effectLst/>
                    </p:spPr>
                  </p:pic>
                </p:oleObj>
              </mc:Fallback>
            </mc:AlternateContent>
          </a:graphicData>
        </a:graphic>
      </p:graphicFrame>
      <p:graphicFrame>
        <p:nvGraphicFramePr>
          <p:cNvPr id="13" name="Object 50"/>
          <p:cNvGraphicFramePr>
            <a:graphicFrameLocks noChangeAspect="1"/>
          </p:cNvGraphicFramePr>
          <p:nvPr/>
        </p:nvGraphicFramePr>
        <p:xfrm>
          <a:off x="4386308" y="803422"/>
          <a:ext cx="2457805" cy="915907"/>
        </p:xfrm>
        <a:graphic>
          <a:graphicData uri="http://schemas.openxmlformats.org/presentationml/2006/ole">
            <mc:AlternateContent xmlns:mc="http://schemas.openxmlformats.org/markup-compatibility/2006">
              <mc:Choice xmlns:v="urn:schemas-microsoft-com:vml" Requires="v">
                <p:oleObj spid="_x0000_s2143" name="Equation" r:id="rId4" imgW="26212800" imgH="9753600" progId="Equation.DSMT4">
                  <p:embed/>
                </p:oleObj>
              </mc:Choice>
              <mc:Fallback>
                <p:oleObj name="Equation" r:id="rId4" imgW="26212800" imgH="9753600" progId="Equation.DSMT4">
                  <p:embed/>
                  <p:pic>
                    <p:nvPicPr>
                      <p:cNvPr id="0" name="Object 50"/>
                      <p:cNvPicPr>
                        <a:picLocks noChangeAspect="1" noChangeArrowheads="1"/>
                      </p:cNvPicPr>
                      <p:nvPr/>
                    </p:nvPicPr>
                    <p:blipFill>
                      <a:blip r:embed="rId5"/>
                      <a:srcRect/>
                      <a:stretch>
                        <a:fillRect/>
                      </a:stretch>
                    </p:blipFill>
                    <p:spPr bwMode="auto">
                      <a:xfrm>
                        <a:off x="4386308" y="803422"/>
                        <a:ext cx="2457805" cy="915907"/>
                      </a:xfrm>
                      <a:prstGeom prst="rect">
                        <a:avLst/>
                      </a:prstGeom>
                      <a:noFill/>
                      <a:ln>
                        <a:noFill/>
                      </a:ln>
                      <a:effectLst/>
                    </p:spPr>
                  </p:pic>
                </p:oleObj>
              </mc:Fallback>
            </mc:AlternateContent>
          </a:graphicData>
        </a:graphic>
      </p:graphicFrame>
      <p:graphicFrame>
        <p:nvGraphicFramePr>
          <p:cNvPr id="7" name="对象 6"/>
          <p:cNvGraphicFramePr>
            <a:graphicFrameLocks noChangeAspect="1"/>
          </p:cNvGraphicFramePr>
          <p:nvPr/>
        </p:nvGraphicFramePr>
        <p:xfrm>
          <a:off x="6323060" y="5316767"/>
          <a:ext cx="2914135" cy="446309"/>
        </p:xfrm>
        <a:graphic>
          <a:graphicData uri="http://schemas.openxmlformats.org/presentationml/2006/ole">
            <mc:AlternateContent xmlns:mc="http://schemas.openxmlformats.org/markup-compatibility/2006">
              <mc:Choice xmlns:v="urn:schemas-microsoft-com:vml" Requires="v">
                <p:oleObj spid="_x0000_s2144" name="Equation" r:id="rId6" imgW="33832800" imgH="5181600" progId="Equation.DSMT4">
                  <p:embed/>
                </p:oleObj>
              </mc:Choice>
              <mc:Fallback>
                <p:oleObj name="Equation" r:id="rId6" imgW="33832800" imgH="5181600" progId="Equation.DSMT4">
                  <p:embed/>
                  <p:pic>
                    <p:nvPicPr>
                      <p:cNvPr id="0" name="对象 6"/>
                      <p:cNvPicPr/>
                      <p:nvPr/>
                    </p:nvPicPr>
                    <p:blipFill>
                      <a:blip r:embed="rId7"/>
                      <a:stretch>
                        <a:fillRect/>
                      </a:stretch>
                    </p:blipFill>
                    <p:spPr>
                      <a:xfrm>
                        <a:off x="6323060" y="5316767"/>
                        <a:ext cx="2914135" cy="446309"/>
                      </a:xfrm>
                      <a:prstGeom prst="rect">
                        <a:avLst/>
                      </a:prstGeom>
                    </p:spPr>
                  </p:pic>
                </p:oleObj>
              </mc:Fallback>
            </mc:AlternateContent>
          </a:graphicData>
        </a:graphic>
      </p:graphicFrame>
      <p:graphicFrame>
        <p:nvGraphicFramePr>
          <p:cNvPr id="14" name="对象 13"/>
          <p:cNvGraphicFramePr>
            <a:graphicFrameLocks noChangeAspect="1"/>
          </p:cNvGraphicFramePr>
          <p:nvPr/>
        </p:nvGraphicFramePr>
        <p:xfrm>
          <a:off x="2893789" y="1294477"/>
          <a:ext cx="2695575" cy="1000125"/>
        </p:xfrm>
        <a:graphic>
          <a:graphicData uri="http://schemas.openxmlformats.org/presentationml/2006/ole">
            <mc:AlternateContent xmlns:mc="http://schemas.openxmlformats.org/markup-compatibility/2006">
              <mc:Choice xmlns:v="urn:schemas-microsoft-com:vml" Requires="v">
                <p:oleObj spid="_x0000_s2145" name="Equation" r:id="rId8" imgW="2705100" imgH="1009650" progId="Equation.DSMT4">
                  <p:embed/>
                </p:oleObj>
              </mc:Choice>
              <mc:Fallback>
                <p:oleObj name="Equation" r:id="rId8" imgW="2705100" imgH="1009650" progId="Equation.DSMT4">
                  <p:embed/>
                  <p:pic>
                    <p:nvPicPr>
                      <p:cNvPr id="0" name="对象 13"/>
                      <p:cNvPicPr/>
                      <p:nvPr/>
                    </p:nvPicPr>
                    <p:blipFill>
                      <a:blip r:embed="rId9"/>
                      <a:stretch>
                        <a:fillRect/>
                      </a:stretch>
                    </p:blipFill>
                    <p:spPr>
                      <a:xfrm>
                        <a:off x="2893789" y="1294477"/>
                        <a:ext cx="2695575" cy="1000125"/>
                      </a:xfrm>
                      <a:prstGeom prst="rect">
                        <a:avLst/>
                      </a:prstGeom>
                    </p:spPr>
                  </p:pic>
                </p:oleObj>
              </mc:Fallback>
            </mc:AlternateContent>
          </a:graphicData>
        </a:graphic>
      </p:graphicFrame>
      <p:graphicFrame>
        <p:nvGraphicFramePr>
          <p:cNvPr id="22" name="对象 21"/>
          <p:cNvGraphicFramePr>
            <a:graphicFrameLocks noChangeAspect="1"/>
          </p:cNvGraphicFramePr>
          <p:nvPr/>
        </p:nvGraphicFramePr>
        <p:xfrm>
          <a:off x="8411556" y="1294477"/>
          <a:ext cx="2400507" cy="893212"/>
        </p:xfrm>
        <a:graphic>
          <a:graphicData uri="http://schemas.openxmlformats.org/presentationml/2006/ole">
            <mc:AlternateContent xmlns:mc="http://schemas.openxmlformats.org/markup-compatibility/2006">
              <mc:Choice xmlns:v="urn:schemas-microsoft-com:vml" Requires="v">
                <p:oleObj spid="_x0000_s2146" name="Equation" r:id="rId10" imgW="26212800" imgH="9753600" progId="Equation.DSMT4">
                  <p:embed/>
                </p:oleObj>
              </mc:Choice>
              <mc:Fallback>
                <p:oleObj name="Equation" r:id="rId10" imgW="26212800" imgH="9753600" progId="Equation.DSMT4">
                  <p:embed/>
                  <p:pic>
                    <p:nvPicPr>
                      <p:cNvPr id="0" name="对象 21"/>
                      <p:cNvPicPr/>
                      <p:nvPr/>
                    </p:nvPicPr>
                    <p:blipFill>
                      <a:blip r:embed="rId11"/>
                      <a:stretch>
                        <a:fillRect/>
                      </a:stretch>
                    </p:blipFill>
                    <p:spPr>
                      <a:xfrm>
                        <a:off x="8411556" y="1294477"/>
                        <a:ext cx="2400507" cy="893212"/>
                      </a:xfrm>
                      <a:prstGeom prst="rect">
                        <a:avLst/>
                      </a:prstGeom>
                    </p:spPr>
                  </p:pic>
                </p:oleObj>
              </mc:Fallback>
            </mc:AlternateContent>
          </a:graphicData>
        </a:graphic>
      </p:graphicFrame>
      <p:graphicFrame>
        <p:nvGraphicFramePr>
          <p:cNvPr id="23" name="Object 50"/>
          <p:cNvGraphicFramePr>
            <a:graphicFrameLocks noChangeAspect="1"/>
          </p:cNvGraphicFramePr>
          <p:nvPr/>
        </p:nvGraphicFramePr>
        <p:xfrm>
          <a:off x="1726922" y="2050126"/>
          <a:ext cx="2516188" cy="504825"/>
        </p:xfrm>
        <a:graphic>
          <a:graphicData uri="http://schemas.openxmlformats.org/presentationml/2006/ole">
            <mc:AlternateContent xmlns:mc="http://schemas.openxmlformats.org/markup-compatibility/2006">
              <mc:Choice xmlns:v="urn:schemas-microsoft-com:vml" Requires="v">
                <p:oleObj spid="_x0000_s2147" name="Equation" r:id="rId12" imgW="24384000" imgH="4876800" progId="Equation.DSMT4">
                  <p:embed/>
                </p:oleObj>
              </mc:Choice>
              <mc:Fallback>
                <p:oleObj name="Equation" r:id="rId12" imgW="24384000" imgH="4876800" progId="Equation.DSMT4">
                  <p:embed/>
                  <p:pic>
                    <p:nvPicPr>
                      <p:cNvPr id="0" name="Object 50"/>
                      <p:cNvPicPr>
                        <a:picLocks noChangeAspect="1" noChangeArrowheads="1"/>
                      </p:cNvPicPr>
                      <p:nvPr/>
                    </p:nvPicPr>
                    <p:blipFill>
                      <a:blip r:embed="rId13"/>
                      <a:srcRect/>
                      <a:stretch>
                        <a:fillRect/>
                      </a:stretch>
                    </p:blipFill>
                    <p:spPr bwMode="auto">
                      <a:xfrm>
                        <a:off x="1726922" y="2050126"/>
                        <a:ext cx="2516188" cy="504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 name="对象 23"/>
          <p:cNvGraphicFramePr>
            <a:graphicFrameLocks noChangeAspect="1"/>
          </p:cNvGraphicFramePr>
          <p:nvPr/>
        </p:nvGraphicFramePr>
        <p:xfrm>
          <a:off x="4344884" y="2085591"/>
          <a:ext cx="2484437" cy="446088"/>
        </p:xfrm>
        <a:graphic>
          <a:graphicData uri="http://schemas.openxmlformats.org/presentationml/2006/ole">
            <mc:AlternateContent xmlns:mc="http://schemas.openxmlformats.org/markup-compatibility/2006">
              <mc:Choice xmlns:v="urn:schemas-microsoft-com:vml" Requires="v">
                <p:oleObj spid="_x0000_s2148" name="Equation" r:id="rId14" imgW="27127200" imgH="4876800" progId="Equation.DSMT4">
                  <p:embed/>
                </p:oleObj>
              </mc:Choice>
              <mc:Fallback>
                <p:oleObj name="Equation" r:id="rId14" imgW="27127200" imgH="4876800" progId="Equation.DSMT4">
                  <p:embed/>
                  <p:pic>
                    <p:nvPicPr>
                      <p:cNvPr id="0" name="对象 23"/>
                      <p:cNvPicPr/>
                      <p:nvPr/>
                    </p:nvPicPr>
                    <p:blipFill>
                      <a:blip r:embed="rId15"/>
                      <a:stretch>
                        <a:fillRect/>
                      </a:stretch>
                    </p:blipFill>
                    <p:spPr>
                      <a:xfrm>
                        <a:off x="4344884" y="2085591"/>
                        <a:ext cx="2484437" cy="446088"/>
                      </a:xfrm>
                      <a:prstGeom prst="rect">
                        <a:avLst/>
                      </a:prstGeom>
                    </p:spPr>
                  </p:pic>
                </p:oleObj>
              </mc:Fallback>
            </mc:AlternateContent>
          </a:graphicData>
        </a:graphic>
      </p:graphicFrame>
      <p:graphicFrame>
        <p:nvGraphicFramePr>
          <p:cNvPr id="25" name="对象 24"/>
          <p:cNvGraphicFramePr>
            <a:graphicFrameLocks noChangeAspect="1"/>
          </p:cNvGraphicFramePr>
          <p:nvPr/>
        </p:nvGraphicFramePr>
        <p:xfrm>
          <a:off x="7236761" y="2071558"/>
          <a:ext cx="1870075" cy="446088"/>
        </p:xfrm>
        <a:graphic>
          <a:graphicData uri="http://schemas.openxmlformats.org/presentationml/2006/ole">
            <mc:AlternateContent xmlns:mc="http://schemas.openxmlformats.org/markup-compatibility/2006">
              <mc:Choice xmlns:v="urn:schemas-microsoft-com:vml" Requires="v">
                <p:oleObj spid="_x0000_s2149" name="Equation" r:id="rId16" imgW="20421600" imgH="4876800" progId="Equation.DSMT4">
                  <p:embed/>
                </p:oleObj>
              </mc:Choice>
              <mc:Fallback>
                <p:oleObj name="Equation" r:id="rId16" imgW="20421600" imgH="4876800" progId="Equation.DSMT4">
                  <p:embed/>
                  <p:pic>
                    <p:nvPicPr>
                      <p:cNvPr id="0" name="对象 24"/>
                      <p:cNvPicPr/>
                      <p:nvPr/>
                    </p:nvPicPr>
                    <p:blipFill>
                      <a:blip r:embed="rId17"/>
                      <a:stretch>
                        <a:fillRect/>
                      </a:stretch>
                    </p:blipFill>
                    <p:spPr>
                      <a:xfrm>
                        <a:off x="7236761" y="2071558"/>
                        <a:ext cx="1870075" cy="446088"/>
                      </a:xfrm>
                      <a:prstGeom prst="rect">
                        <a:avLst/>
                      </a:prstGeom>
                    </p:spPr>
                  </p:pic>
                </p:oleObj>
              </mc:Fallback>
            </mc:AlternateContent>
          </a:graphicData>
        </a:graphic>
      </p:graphicFrame>
      <p:graphicFrame>
        <p:nvGraphicFramePr>
          <p:cNvPr id="26" name="对象 25"/>
          <p:cNvGraphicFramePr>
            <a:graphicFrameLocks noChangeAspect="1"/>
          </p:cNvGraphicFramePr>
          <p:nvPr/>
        </p:nvGraphicFramePr>
        <p:xfrm>
          <a:off x="2905515" y="2491490"/>
          <a:ext cx="2484437" cy="446088"/>
        </p:xfrm>
        <a:graphic>
          <a:graphicData uri="http://schemas.openxmlformats.org/presentationml/2006/ole">
            <mc:AlternateContent xmlns:mc="http://schemas.openxmlformats.org/markup-compatibility/2006">
              <mc:Choice xmlns:v="urn:schemas-microsoft-com:vml" Requires="v">
                <p:oleObj spid="_x0000_s2150" name="Equation" r:id="rId18" imgW="27127200" imgH="4876800" progId="Equation.DSMT4">
                  <p:embed/>
                </p:oleObj>
              </mc:Choice>
              <mc:Fallback>
                <p:oleObj name="Equation" r:id="rId18" imgW="27127200" imgH="4876800" progId="Equation.DSMT4">
                  <p:embed/>
                  <p:pic>
                    <p:nvPicPr>
                      <p:cNvPr id="0" name="对象 25"/>
                      <p:cNvPicPr/>
                      <p:nvPr/>
                    </p:nvPicPr>
                    <p:blipFill>
                      <a:blip r:embed="rId19"/>
                      <a:stretch>
                        <a:fillRect/>
                      </a:stretch>
                    </p:blipFill>
                    <p:spPr>
                      <a:xfrm>
                        <a:off x="2905515" y="2491490"/>
                        <a:ext cx="2484437" cy="446088"/>
                      </a:xfrm>
                      <a:prstGeom prst="rect">
                        <a:avLst/>
                      </a:prstGeom>
                    </p:spPr>
                  </p:pic>
                </p:oleObj>
              </mc:Fallback>
            </mc:AlternateContent>
          </a:graphicData>
        </a:graphic>
      </p:graphicFrame>
      <p:graphicFrame>
        <p:nvGraphicFramePr>
          <p:cNvPr id="27" name="对象 26"/>
          <p:cNvGraphicFramePr>
            <a:graphicFrameLocks noChangeAspect="1"/>
          </p:cNvGraphicFramePr>
          <p:nvPr/>
        </p:nvGraphicFramePr>
        <p:xfrm>
          <a:off x="5663918" y="2496173"/>
          <a:ext cx="1870075" cy="446088"/>
        </p:xfrm>
        <a:graphic>
          <a:graphicData uri="http://schemas.openxmlformats.org/presentationml/2006/ole">
            <mc:AlternateContent xmlns:mc="http://schemas.openxmlformats.org/markup-compatibility/2006">
              <mc:Choice xmlns:v="urn:schemas-microsoft-com:vml" Requires="v">
                <p:oleObj spid="_x0000_s2151" name="Equation" r:id="rId20" imgW="20421600" imgH="4876800" progId="Equation.DSMT4">
                  <p:embed/>
                </p:oleObj>
              </mc:Choice>
              <mc:Fallback>
                <p:oleObj name="Equation" r:id="rId20" imgW="20421600" imgH="4876800" progId="Equation.DSMT4">
                  <p:embed/>
                  <p:pic>
                    <p:nvPicPr>
                      <p:cNvPr id="0" name="对象 26"/>
                      <p:cNvPicPr/>
                      <p:nvPr/>
                    </p:nvPicPr>
                    <p:blipFill>
                      <a:blip r:embed="rId21"/>
                      <a:stretch>
                        <a:fillRect/>
                      </a:stretch>
                    </p:blipFill>
                    <p:spPr>
                      <a:xfrm>
                        <a:off x="5663918" y="2496173"/>
                        <a:ext cx="1870075" cy="446088"/>
                      </a:xfrm>
                      <a:prstGeom prst="rect">
                        <a:avLst/>
                      </a:prstGeom>
                    </p:spPr>
                  </p:pic>
                </p:oleObj>
              </mc:Fallback>
            </mc:AlternateContent>
          </a:graphicData>
        </a:graphic>
      </p:graphicFrame>
      <p:graphicFrame>
        <p:nvGraphicFramePr>
          <p:cNvPr id="28" name="对象 27"/>
          <p:cNvGraphicFramePr>
            <a:graphicFrameLocks noChangeAspect="1"/>
          </p:cNvGraphicFramePr>
          <p:nvPr/>
        </p:nvGraphicFramePr>
        <p:xfrm>
          <a:off x="2863568" y="3002586"/>
          <a:ext cx="2568575" cy="446087"/>
        </p:xfrm>
        <a:graphic>
          <a:graphicData uri="http://schemas.openxmlformats.org/presentationml/2006/ole">
            <mc:AlternateContent xmlns:mc="http://schemas.openxmlformats.org/markup-compatibility/2006">
              <mc:Choice xmlns:v="urn:schemas-microsoft-com:vml" Requires="v">
                <p:oleObj spid="_x0000_s2152" name="Equation" r:id="rId22" imgW="28041600" imgH="4876800" progId="Equation.DSMT4">
                  <p:embed/>
                </p:oleObj>
              </mc:Choice>
              <mc:Fallback>
                <p:oleObj name="Equation" r:id="rId22" imgW="28041600" imgH="4876800" progId="Equation.DSMT4">
                  <p:embed/>
                  <p:pic>
                    <p:nvPicPr>
                      <p:cNvPr id="0" name="对象 27"/>
                      <p:cNvPicPr/>
                      <p:nvPr/>
                    </p:nvPicPr>
                    <p:blipFill>
                      <a:blip r:embed="rId23"/>
                      <a:stretch>
                        <a:fillRect/>
                      </a:stretch>
                    </p:blipFill>
                    <p:spPr>
                      <a:xfrm>
                        <a:off x="2863568" y="3002586"/>
                        <a:ext cx="2568575" cy="446087"/>
                      </a:xfrm>
                      <a:prstGeom prst="rect">
                        <a:avLst/>
                      </a:prstGeom>
                    </p:spPr>
                  </p:pic>
                </p:oleObj>
              </mc:Fallback>
            </mc:AlternateContent>
          </a:graphicData>
        </a:graphic>
      </p:graphicFrame>
      <p:graphicFrame>
        <p:nvGraphicFramePr>
          <p:cNvPr id="29" name="对象 28"/>
          <p:cNvGraphicFramePr>
            <a:graphicFrameLocks noChangeAspect="1"/>
          </p:cNvGraphicFramePr>
          <p:nvPr/>
        </p:nvGraphicFramePr>
        <p:xfrm>
          <a:off x="5622643" y="3007348"/>
          <a:ext cx="1954213" cy="446088"/>
        </p:xfrm>
        <a:graphic>
          <a:graphicData uri="http://schemas.openxmlformats.org/presentationml/2006/ole">
            <mc:AlternateContent xmlns:mc="http://schemas.openxmlformats.org/markup-compatibility/2006">
              <mc:Choice xmlns:v="urn:schemas-microsoft-com:vml" Requires="v">
                <p:oleObj spid="_x0000_s2153" name="Equation" r:id="rId24" imgW="21336000" imgH="4876800" progId="Equation.DSMT4">
                  <p:embed/>
                </p:oleObj>
              </mc:Choice>
              <mc:Fallback>
                <p:oleObj name="Equation" r:id="rId24" imgW="21336000" imgH="4876800" progId="Equation.DSMT4">
                  <p:embed/>
                  <p:pic>
                    <p:nvPicPr>
                      <p:cNvPr id="0" name="对象 28"/>
                      <p:cNvPicPr/>
                      <p:nvPr/>
                    </p:nvPicPr>
                    <p:blipFill>
                      <a:blip r:embed="rId25"/>
                      <a:stretch>
                        <a:fillRect/>
                      </a:stretch>
                    </p:blipFill>
                    <p:spPr>
                      <a:xfrm>
                        <a:off x="5622643" y="3007348"/>
                        <a:ext cx="1954213" cy="446088"/>
                      </a:xfrm>
                      <a:prstGeom prst="rect">
                        <a:avLst/>
                      </a:prstGeom>
                    </p:spPr>
                  </p:pic>
                </p:oleObj>
              </mc:Fallback>
            </mc:AlternateContent>
          </a:graphicData>
        </a:graphic>
      </p:graphicFrame>
      <p:graphicFrame>
        <p:nvGraphicFramePr>
          <p:cNvPr id="30" name="Object 50"/>
          <p:cNvGraphicFramePr>
            <a:graphicFrameLocks noChangeAspect="1"/>
          </p:cNvGraphicFramePr>
          <p:nvPr/>
        </p:nvGraphicFramePr>
        <p:xfrm>
          <a:off x="1726922" y="3643895"/>
          <a:ext cx="2516188" cy="504825"/>
        </p:xfrm>
        <a:graphic>
          <a:graphicData uri="http://schemas.openxmlformats.org/presentationml/2006/ole">
            <mc:AlternateContent xmlns:mc="http://schemas.openxmlformats.org/markup-compatibility/2006">
              <mc:Choice xmlns:v="urn:schemas-microsoft-com:vml" Requires="v">
                <p:oleObj spid="_x0000_s2154" name="Equation" r:id="rId26" imgW="24384000" imgH="4876800" progId="Equation.DSMT4">
                  <p:embed/>
                </p:oleObj>
              </mc:Choice>
              <mc:Fallback>
                <p:oleObj name="Equation" r:id="rId26" imgW="24384000" imgH="4876800" progId="Equation.DSMT4">
                  <p:embed/>
                  <p:pic>
                    <p:nvPicPr>
                      <p:cNvPr id="0" name="Object 50"/>
                      <p:cNvPicPr>
                        <a:picLocks noChangeAspect="1" noChangeArrowheads="1"/>
                      </p:cNvPicPr>
                      <p:nvPr/>
                    </p:nvPicPr>
                    <p:blipFill>
                      <a:blip r:embed="rId27"/>
                      <a:srcRect/>
                      <a:stretch>
                        <a:fillRect/>
                      </a:stretch>
                    </p:blipFill>
                    <p:spPr bwMode="auto">
                      <a:xfrm>
                        <a:off x="1726922" y="3643895"/>
                        <a:ext cx="2516188" cy="504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 name="对象 30"/>
          <p:cNvGraphicFramePr>
            <a:graphicFrameLocks noChangeAspect="1"/>
          </p:cNvGraphicFramePr>
          <p:nvPr/>
        </p:nvGraphicFramePr>
        <p:xfrm>
          <a:off x="4379630" y="3720871"/>
          <a:ext cx="2568575" cy="446087"/>
        </p:xfrm>
        <a:graphic>
          <a:graphicData uri="http://schemas.openxmlformats.org/presentationml/2006/ole">
            <mc:AlternateContent xmlns:mc="http://schemas.openxmlformats.org/markup-compatibility/2006">
              <mc:Choice xmlns:v="urn:schemas-microsoft-com:vml" Requires="v">
                <p:oleObj spid="_x0000_s2155" name="Equation" r:id="rId28" imgW="28041600" imgH="4876800" progId="Equation.DSMT4">
                  <p:embed/>
                </p:oleObj>
              </mc:Choice>
              <mc:Fallback>
                <p:oleObj name="Equation" r:id="rId28" imgW="28041600" imgH="4876800" progId="Equation.DSMT4">
                  <p:embed/>
                  <p:pic>
                    <p:nvPicPr>
                      <p:cNvPr id="0" name="对象 30"/>
                      <p:cNvPicPr/>
                      <p:nvPr/>
                    </p:nvPicPr>
                    <p:blipFill>
                      <a:blip r:embed="rId29"/>
                      <a:stretch>
                        <a:fillRect/>
                      </a:stretch>
                    </p:blipFill>
                    <p:spPr>
                      <a:xfrm>
                        <a:off x="4379630" y="3720871"/>
                        <a:ext cx="2568575" cy="446087"/>
                      </a:xfrm>
                      <a:prstGeom prst="rect">
                        <a:avLst/>
                      </a:prstGeom>
                    </p:spPr>
                  </p:pic>
                </p:oleObj>
              </mc:Fallback>
            </mc:AlternateContent>
          </a:graphicData>
        </a:graphic>
      </p:graphicFrame>
      <p:graphicFrame>
        <p:nvGraphicFramePr>
          <p:cNvPr id="32" name="对象 31"/>
          <p:cNvGraphicFramePr>
            <a:graphicFrameLocks noChangeAspect="1"/>
          </p:cNvGraphicFramePr>
          <p:nvPr/>
        </p:nvGraphicFramePr>
        <p:xfrm>
          <a:off x="7138705" y="3725633"/>
          <a:ext cx="1954213" cy="446088"/>
        </p:xfrm>
        <a:graphic>
          <a:graphicData uri="http://schemas.openxmlformats.org/presentationml/2006/ole">
            <mc:AlternateContent xmlns:mc="http://schemas.openxmlformats.org/markup-compatibility/2006">
              <mc:Choice xmlns:v="urn:schemas-microsoft-com:vml" Requires="v">
                <p:oleObj spid="_x0000_s2156" name="Equation" r:id="rId30" imgW="21336000" imgH="4876800" progId="Equation.DSMT4">
                  <p:embed/>
                </p:oleObj>
              </mc:Choice>
              <mc:Fallback>
                <p:oleObj name="Equation" r:id="rId30" imgW="21336000" imgH="4876800" progId="Equation.DSMT4">
                  <p:embed/>
                  <p:pic>
                    <p:nvPicPr>
                      <p:cNvPr id="0" name="对象 31"/>
                      <p:cNvPicPr/>
                      <p:nvPr/>
                    </p:nvPicPr>
                    <p:blipFill>
                      <a:blip r:embed="rId31"/>
                      <a:stretch>
                        <a:fillRect/>
                      </a:stretch>
                    </p:blipFill>
                    <p:spPr>
                      <a:xfrm>
                        <a:off x="7138705" y="3725633"/>
                        <a:ext cx="1954213" cy="446088"/>
                      </a:xfrm>
                      <a:prstGeom prst="rect">
                        <a:avLst/>
                      </a:prstGeom>
                    </p:spPr>
                  </p:pic>
                </p:oleObj>
              </mc:Fallback>
            </mc:AlternateContent>
          </a:graphicData>
        </a:graphic>
      </p:graphicFrame>
      <p:graphicFrame>
        <p:nvGraphicFramePr>
          <p:cNvPr id="33" name="Object 50"/>
          <p:cNvGraphicFramePr>
            <a:graphicFrameLocks noChangeAspect="1"/>
          </p:cNvGraphicFramePr>
          <p:nvPr/>
        </p:nvGraphicFramePr>
        <p:xfrm>
          <a:off x="2909888" y="4086225"/>
          <a:ext cx="2422525" cy="504825"/>
        </p:xfrm>
        <a:graphic>
          <a:graphicData uri="http://schemas.openxmlformats.org/presentationml/2006/ole">
            <mc:AlternateContent xmlns:mc="http://schemas.openxmlformats.org/markup-compatibility/2006">
              <mc:Choice xmlns:v="urn:schemas-microsoft-com:vml" Requires="v">
                <p:oleObj spid="_x0000_s2157" name="Equation" r:id="rId32" imgW="23469600" imgH="4876800" progId="Equation.DSMT4">
                  <p:embed/>
                </p:oleObj>
              </mc:Choice>
              <mc:Fallback>
                <p:oleObj name="Equation" r:id="rId32" imgW="23469600" imgH="4876800" progId="Equation.DSMT4">
                  <p:embed/>
                  <p:pic>
                    <p:nvPicPr>
                      <p:cNvPr id="0" name="Object 50"/>
                      <p:cNvPicPr>
                        <a:picLocks noChangeAspect="1" noChangeArrowheads="1"/>
                      </p:cNvPicPr>
                      <p:nvPr/>
                    </p:nvPicPr>
                    <p:blipFill>
                      <a:blip r:embed="rId33"/>
                      <a:srcRect/>
                      <a:stretch>
                        <a:fillRect/>
                      </a:stretch>
                    </p:blipFill>
                    <p:spPr bwMode="auto">
                      <a:xfrm>
                        <a:off x="2909888" y="4086225"/>
                        <a:ext cx="2422525" cy="504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 name="Object 50"/>
          <p:cNvGraphicFramePr>
            <a:graphicFrameLocks noChangeAspect="1"/>
          </p:cNvGraphicFramePr>
          <p:nvPr/>
        </p:nvGraphicFramePr>
        <p:xfrm>
          <a:off x="3051175" y="4489450"/>
          <a:ext cx="2139950" cy="504825"/>
        </p:xfrm>
        <a:graphic>
          <a:graphicData uri="http://schemas.openxmlformats.org/presentationml/2006/ole">
            <mc:AlternateContent xmlns:mc="http://schemas.openxmlformats.org/markup-compatibility/2006">
              <mc:Choice xmlns:v="urn:schemas-microsoft-com:vml" Requires="v">
                <p:oleObj spid="_x0000_s2158" name="Equation" r:id="rId34" imgW="20726400" imgH="4876800" progId="Equation.DSMT4">
                  <p:embed/>
                </p:oleObj>
              </mc:Choice>
              <mc:Fallback>
                <p:oleObj name="Equation" r:id="rId34" imgW="20726400" imgH="4876800" progId="Equation.DSMT4">
                  <p:embed/>
                  <p:pic>
                    <p:nvPicPr>
                      <p:cNvPr id="0" name="Object 50"/>
                      <p:cNvPicPr>
                        <a:picLocks noChangeAspect="1" noChangeArrowheads="1"/>
                      </p:cNvPicPr>
                      <p:nvPr/>
                    </p:nvPicPr>
                    <p:blipFill>
                      <a:blip r:embed="rId35"/>
                      <a:srcRect/>
                      <a:stretch>
                        <a:fillRect/>
                      </a:stretch>
                    </p:blipFill>
                    <p:spPr bwMode="auto">
                      <a:xfrm>
                        <a:off x="3051175" y="4489450"/>
                        <a:ext cx="2139950" cy="504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7" name="Object 50"/>
          <p:cNvGraphicFramePr>
            <a:graphicFrameLocks noChangeAspect="1"/>
          </p:cNvGraphicFramePr>
          <p:nvPr/>
        </p:nvGraphicFramePr>
        <p:xfrm>
          <a:off x="1681163" y="5273675"/>
          <a:ext cx="2233612" cy="504825"/>
        </p:xfrm>
        <a:graphic>
          <a:graphicData uri="http://schemas.openxmlformats.org/presentationml/2006/ole">
            <mc:AlternateContent xmlns:mc="http://schemas.openxmlformats.org/markup-compatibility/2006">
              <mc:Choice xmlns:v="urn:schemas-microsoft-com:vml" Requires="v">
                <p:oleObj spid="_x0000_s2159" name="Equation" r:id="rId36" imgW="21640800" imgH="4876800" progId="Equation.DSMT4">
                  <p:embed/>
                </p:oleObj>
              </mc:Choice>
              <mc:Fallback>
                <p:oleObj name="Equation" r:id="rId36" imgW="21640800" imgH="4876800" progId="Equation.DSMT4">
                  <p:embed/>
                  <p:pic>
                    <p:nvPicPr>
                      <p:cNvPr id="0" name="Object 50"/>
                      <p:cNvPicPr>
                        <a:picLocks noChangeAspect="1" noChangeArrowheads="1"/>
                      </p:cNvPicPr>
                      <p:nvPr/>
                    </p:nvPicPr>
                    <p:blipFill>
                      <a:blip r:embed="rId37"/>
                      <a:srcRect/>
                      <a:stretch>
                        <a:fillRect/>
                      </a:stretch>
                    </p:blipFill>
                    <p:spPr bwMode="auto">
                      <a:xfrm>
                        <a:off x="1681163" y="5273675"/>
                        <a:ext cx="2233612" cy="504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9" name="对象 38"/>
          <p:cNvGraphicFramePr>
            <a:graphicFrameLocks noChangeAspect="1"/>
          </p:cNvGraphicFramePr>
          <p:nvPr/>
        </p:nvGraphicFramePr>
        <p:xfrm>
          <a:off x="4045134" y="5316767"/>
          <a:ext cx="2026586" cy="469933"/>
        </p:xfrm>
        <a:graphic>
          <a:graphicData uri="http://schemas.openxmlformats.org/presentationml/2006/ole">
            <mc:AlternateContent xmlns:mc="http://schemas.openxmlformats.org/markup-compatibility/2006">
              <mc:Choice xmlns:v="urn:schemas-microsoft-com:vml" Requires="v">
                <p:oleObj spid="_x0000_s2160" name="Equation" r:id="rId38" imgW="21031200" imgH="4876800" progId="Equation.DSMT4">
                  <p:embed/>
                </p:oleObj>
              </mc:Choice>
              <mc:Fallback>
                <p:oleObj name="Equation" r:id="rId38" imgW="21031200" imgH="4876800" progId="Equation.DSMT4">
                  <p:embed/>
                  <p:pic>
                    <p:nvPicPr>
                      <p:cNvPr id="0" name="对象 38"/>
                      <p:cNvPicPr/>
                      <p:nvPr/>
                    </p:nvPicPr>
                    <p:blipFill>
                      <a:blip r:embed="rId39"/>
                      <a:stretch>
                        <a:fillRect/>
                      </a:stretch>
                    </p:blipFill>
                    <p:spPr>
                      <a:xfrm>
                        <a:off x="4045134" y="5316767"/>
                        <a:ext cx="2026586" cy="469933"/>
                      </a:xfrm>
                      <a:prstGeom prst="rect">
                        <a:avLst/>
                      </a:prstGeom>
                    </p:spPr>
                  </p:pic>
                </p:oleObj>
              </mc:Fallback>
            </mc:AlternateContent>
          </a:graphicData>
        </a:graphic>
      </p:graphicFrame>
      <p:graphicFrame>
        <p:nvGraphicFramePr>
          <p:cNvPr id="40" name="Object 50"/>
          <p:cNvGraphicFramePr>
            <a:graphicFrameLocks noChangeAspect="1"/>
          </p:cNvGraphicFramePr>
          <p:nvPr/>
        </p:nvGraphicFramePr>
        <p:xfrm>
          <a:off x="2803248" y="5716005"/>
          <a:ext cx="2879723" cy="453118"/>
        </p:xfrm>
        <a:graphic>
          <a:graphicData uri="http://schemas.openxmlformats.org/presentationml/2006/ole">
            <mc:AlternateContent xmlns:mc="http://schemas.openxmlformats.org/markup-compatibility/2006">
              <mc:Choice xmlns:v="urn:schemas-microsoft-com:vml" Requires="v">
                <p:oleObj spid="_x0000_s2161" name="Equation" r:id="rId40" imgW="31089600" imgH="4876800" progId="Equation.DSMT4">
                  <p:embed/>
                </p:oleObj>
              </mc:Choice>
              <mc:Fallback>
                <p:oleObj name="Equation" r:id="rId40" imgW="31089600" imgH="4876800" progId="Equation.DSMT4">
                  <p:embed/>
                  <p:pic>
                    <p:nvPicPr>
                      <p:cNvPr id="0" name="Object 50"/>
                      <p:cNvPicPr>
                        <a:picLocks noChangeAspect="1" noChangeArrowheads="1"/>
                      </p:cNvPicPr>
                      <p:nvPr/>
                    </p:nvPicPr>
                    <p:blipFill>
                      <a:blip r:embed="rId41"/>
                      <a:srcRect/>
                      <a:stretch>
                        <a:fillRect/>
                      </a:stretch>
                    </p:blipFill>
                    <p:spPr bwMode="auto">
                      <a:xfrm>
                        <a:off x="2803248" y="5716005"/>
                        <a:ext cx="2879723" cy="453118"/>
                      </a:xfrm>
                      <a:prstGeom prst="rect">
                        <a:avLst/>
                      </a:prstGeom>
                      <a:noFill/>
                      <a:ln>
                        <a:noFill/>
                      </a:ln>
                      <a:effectLst/>
                    </p:spPr>
                  </p:pic>
                </p:oleObj>
              </mc:Fallback>
            </mc:AlternateContent>
          </a:graphicData>
        </a:graphic>
      </p:graphicFrame>
      <p:graphicFrame>
        <p:nvGraphicFramePr>
          <p:cNvPr id="35" name="对象 34"/>
          <p:cNvGraphicFramePr>
            <a:graphicFrameLocks noChangeAspect="1"/>
          </p:cNvGraphicFramePr>
          <p:nvPr/>
        </p:nvGraphicFramePr>
        <p:xfrm>
          <a:off x="5931871" y="5711993"/>
          <a:ext cx="2914135" cy="446309"/>
        </p:xfrm>
        <a:graphic>
          <a:graphicData uri="http://schemas.openxmlformats.org/presentationml/2006/ole">
            <mc:AlternateContent xmlns:mc="http://schemas.openxmlformats.org/markup-compatibility/2006">
              <mc:Choice xmlns:v="urn:schemas-microsoft-com:vml" Requires="v">
                <p:oleObj spid="_x0000_s2162" name="Equation" r:id="rId42" imgW="33832800" imgH="5181600" progId="Equation.DSMT4">
                  <p:embed/>
                </p:oleObj>
              </mc:Choice>
              <mc:Fallback>
                <p:oleObj name="Equation" r:id="rId42" imgW="33832800" imgH="5181600" progId="Equation.DSMT4">
                  <p:embed/>
                  <p:pic>
                    <p:nvPicPr>
                      <p:cNvPr id="0" name="对象 34"/>
                      <p:cNvPicPr/>
                      <p:nvPr/>
                    </p:nvPicPr>
                    <p:blipFill>
                      <a:blip r:embed="rId7"/>
                      <a:stretch>
                        <a:fillRect/>
                      </a:stretch>
                    </p:blipFill>
                    <p:spPr>
                      <a:xfrm>
                        <a:off x="5931871" y="5711993"/>
                        <a:ext cx="2914135" cy="446309"/>
                      </a:xfrm>
                      <a:prstGeom prst="rect">
                        <a:avLst/>
                      </a:prstGeom>
                    </p:spPr>
                  </p:pic>
                </p:oleObj>
              </mc:Fallback>
            </mc:AlternateContent>
          </a:graphicData>
        </a:graphic>
      </p:graphicFrame>
      <p:graphicFrame>
        <p:nvGraphicFramePr>
          <p:cNvPr id="36" name="Object 50"/>
          <p:cNvGraphicFramePr>
            <a:graphicFrameLocks noChangeAspect="1"/>
          </p:cNvGraphicFramePr>
          <p:nvPr/>
        </p:nvGraphicFramePr>
        <p:xfrm>
          <a:off x="2916238" y="6100763"/>
          <a:ext cx="2654300" cy="452437"/>
        </p:xfrm>
        <a:graphic>
          <a:graphicData uri="http://schemas.openxmlformats.org/presentationml/2006/ole">
            <mc:AlternateContent xmlns:mc="http://schemas.openxmlformats.org/markup-compatibility/2006">
              <mc:Choice xmlns:v="urn:schemas-microsoft-com:vml" Requires="v">
                <p:oleObj spid="_x0000_s2163" name="Equation" r:id="rId43" imgW="28651200" imgH="4876800" progId="Equation.DSMT4">
                  <p:embed/>
                </p:oleObj>
              </mc:Choice>
              <mc:Fallback>
                <p:oleObj name="Equation" r:id="rId43" imgW="28651200" imgH="4876800" progId="Equation.DSMT4">
                  <p:embed/>
                  <p:pic>
                    <p:nvPicPr>
                      <p:cNvPr id="0" name="Object 50"/>
                      <p:cNvPicPr>
                        <a:picLocks noChangeAspect="1" noChangeArrowheads="1"/>
                      </p:cNvPicPr>
                      <p:nvPr/>
                    </p:nvPicPr>
                    <p:blipFill>
                      <a:blip r:embed="rId44"/>
                      <a:srcRect/>
                      <a:stretch>
                        <a:fillRect/>
                      </a:stretch>
                    </p:blipFill>
                    <p:spPr bwMode="auto">
                      <a:xfrm>
                        <a:off x="2916238" y="6100763"/>
                        <a:ext cx="2654300" cy="452437"/>
                      </a:xfrm>
                      <a:prstGeom prst="rect">
                        <a:avLst/>
                      </a:prstGeom>
                      <a:noFill/>
                      <a:ln>
                        <a:noFill/>
                      </a:ln>
                      <a:effectLst/>
                    </p:spPr>
                  </p:pic>
                </p:oleObj>
              </mc:Fallback>
            </mc:AlternateContent>
          </a:graphicData>
        </a:graphic>
      </p:graphicFrame>
      <p:graphicFrame>
        <p:nvGraphicFramePr>
          <p:cNvPr id="38" name="对象 37"/>
          <p:cNvGraphicFramePr>
            <a:graphicFrameLocks noChangeAspect="1"/>
          </p:cNvGraphicFramePr>
          <p:nvPr/>
        </p:nvGraphicFramePr>
        <p:xfrm>
          <a:off x="5827713" y="6129338"/>
          <a:ext cx="3124200" cy="446087"/>
        </p:xfrm>
        <a:graphic>
          <a:graphicData uri="http://schemas.openxmlformats.org/presentationml/2006/ole">
            <mc:AlternateContent xmlns:mc="http://schemas.openxmlformats.org/markup-compatibility/2006">
              <mc:Choice xmlns:v="urn:schemas-microsoft-com:vml" Requires="v">
                <p:oleObj spid="_x0000_s2164" name="Equation" r:id="rId45" imgW="36271200" imgH="5181600" progId="Equation.DSMT4">
                  <p:embed/>
                </p:oleObj>
              </mc:Choice>
              <mc:Fallback>
                <p:oleObj name="Equation" r:id="rId45" imgW="36271200" imgH="5181600" progId="Equation.DSMT4">
                  <p:embed/>
                  <p:pic>
                    <p:nvPicPr>
                      <p:cNvPr id="0" name="对象 37"/>
                      <p:cNvPicPr/>
                      <p:nvPr/>
                    </p:nvPicPr>
                    <p:blipFill>
                      <a:blip r:embed="rId46"/>
                      <a:stretch>
                        <a:fillRect/>
                      </a:stretch>
                    </p:blipFill>
                    <p:spPr>
                      <a:xfrm>
                        <a:off x="5827713" y="6129338"/>
                        <a:ext cx="3124200" cy="446087"/>
                      </a:xfrm>
                      <a:prstGeom prst="rect">
                        <a:avLst/>
                      </a:prstGeom>
                    </p:spPr>
                  </p:pic>
                </p:oleObj>
              </mc:Fallback>
            </mc:AlternateContent>
          </a:graphicData>
        </a:graphic>
      </p:graphicFrame>
    </p:spTree>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0</TotalTime>
  <Words>4877</Words>
  <Application>WPS 演示</Application>
  <PresentationFormat>宽屏</PresentationFormat>
  <Paragraphs>438</Paragraphs>
  <Slides>30</Slides>
  <Notes>21</Notes>
  <HiddenSlides>0</HiddenSlides>
  <MMClips>0</MMClips>
  <ScaleCrop>false</ScaleCrop>
  <HeadingPairs>
    <vt:vector size="8" baseType="variant">
      <vt:variant>
        <vt:lpstr>已用的字体</vt:lpstr>
      </vt:variant>
      <vt:variant>
        <vt:i4>19</vt:i4>
      </vt:variant>
      <vt:variant>
        <vt:lpstr>主题</vt:lpstr>
      </vt:variant>
      <vt:variant>
        <vt:i4>1</vt:i4>
      </vt:variant>
      <vt:variant>
        <vt:lpstr>嵌入 OLE 服务器</vt:lpstr>
      </vt:variant>
      <vt:variant>
        <vt:i4>31</vt:i4>
      </vt:variant>
      <vt:variant>
        <vt:lpstr>幻灯片标题</vt:lpstr>
      </vt:variant>
      <vt:variant>
        <vt:i4>30</vt:i4>
      </vt:variant>
    </vt:vector>
  </HeadingPairs>
  <TitlesOfParts>
    <vt:vector size="81" baseType="lpstr">
      <vt:lpstr>Arial</vt:lpstr>
      <vt:lpstr>宋体</vt:lpstr>
      <vt:lpstr>Wingdings</vt:lpstr>
      <vt:lpstr>等线</vt:lpstr>
      <vt:lpstr>仿宋_GB2312</vt:lpstr>
      <vt:lpstr>仿宋</vt:lpstr>
      <vt:lpstr>Times New Roman</vt:lpstr>
      <vt:lpstr>HiddenHorzOCR</vt:lpstr>
      <vt:lpstr>Segoe Print</vt:lpstr>
      <vt:lpstr>楷体_GB2312</vt:lpstr>
      <vt:lpstr>华文行楷</vt:lpstr>
      <vt:lpstr>新宋体</vt:lpstr>
      <vt:lpstr>微软雅黑</vt:lpstr>
      <vt:lpstr>BatangChe</vt:lpstr>
      <vt:lpstr>Arial Unicode MS</vt:lpstr>
      <vt:lpstr>等线 Light</vt:lpstr>
      <vt:lpstr>黑体</vt:lpstr>
      <vt:lpstr>楷体_GB2312</vt:lpstr>
      <vt:lpstr>Calibri</vt:lpstr>
      <vt:lpstr>1_Office 主题​​</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2.2.5 谓词逻辑表示法的特点</vt:lpstr>
      <vt:lpstr>PowerPoint 演示文稿</vt:lpstr>
      <vt:lpstr>主  要  内  容</vt:lpstr>
      <vt:lpstr>2.3 产生式表示法</vt:lpstr>
      <vt:lpstr>2.3.1 知识的产生式表示方法</vt:lpstr>
      <vt:lpstr>PowerPoint 演示文稿</vt:lpstr>
      <vt:lpstr> 知识的产生式表示方法</vt:lpstr>
      <vt:lpstr>2.3.2产生式系统的基本结构</vt:lpstr>
      <vt:lpstr>2.3.2产生式系统的基本结构</vt:lpstr>
      <vt:lpstr>2.3.3 产生式系统的运行过程</vt:lpstr>
      <vt:lpstr>【产生式系统应用举例】</vt:lpstr>
      <vt:lpstr>【产生式系统应用举例】</vt:lpstr>
      <vt:lpstr>PowerPoint 演示文稿</vt:lpstr>
      <vt:lpstr>PowerPoint 演示文稿</vt:lpstr>
      <vt:lpstr>PowerPoint 演示文稿</vt:lpstr>
      <vt:lpstr>PowerPoint 演示文稿</vt:lpstr>
      <vt:lpstr>PowerPoint 演示文稿</vt:lpstr>
      <vt:lpstr>PowerPoint 演示文稿</vt:lpstr>
      <vt:lpstr>2.3.5 产式系统的特点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Qince Li</dc:creator>
  <cp:lastModifiedBy>烂柯人</cp:lastModifiedBy>
  <cp:revision>16</cp:revision>
  <dcterms:created xsi:type="dcterms:W3CDTF">2017-11-22T00:11:00Z</dcterms:created>
  <dcterms:modified xsi:type="dcterms:W3CDTF">2019-12-30T05:53:20Z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2052-11.1.0.9305</vt:lpwstr>
  </property>
</Properties>
</file>