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6" r:id="rId2"/>
    <p:sldId id="257" r:id="rId3"/>
    <p:sldId id="258" r:id="rId4"/>
    <p:sldId id="325" r:id="rId5"/>
    <p:sldId id="326" r:id="rId6"/>
    <p:sldId id="327" r:id="rId7"/>
    <p:sldId id="328" r:id="rId8"/>
    <p:sldId id="329" r:id="rId9"/>
    <p:sldId id="330" r:id="rId10"/>
    <p:sldId id="331" r:id="rId11"/>
    <p:sldId id="332" r:id="rId12"/>
    <p:sldId id="305" r:id="rId13"/>
    <p:sldId id="309" r:id="rId14"/>
    <p:sldId id="310" r:id="rId15"/>
    <p:sldId id="308" r:id="rId16"/>
    <p:sldId id="316" r:id="rId17"/>
    <p:sldId id="311" r:id="rId18"/>
    <p:sldId id="266" r:id="rId19"/>
    <p:sldId id="268" r:id="rId20"/>
    <p:sldId id="269" r:id="rId21"/>
    <p:sldId id="317" r:id="rId22"/>
    <p:sldId id="270" r:id="rId23"/>
    <p:sldId id="271" r:id="rId24"/>
    <p:sldId id="272" r:id="rId25"/>
    <p:sldId id="273" r:id="rId26"/>
    <p:sldId id="276" r:id="rId27"/>
    <p:sldId id="307" r:id="rId28"/>
    <p:sldId id="277" r:id="rId29"/>
    <p:sldId id="278" r:id="rId30"/>
    <p:sldId id="279" r:id="rId31"/>
    <p:sldId id="281" r:id="rId32"/>
    <p:sldId id="274" r:id="rId33"/>
    <p:sldId id="306" r:id="rId34"/>
    <p:sldId id="280" r:id="rId35"/>
    <p:sldId id="275" r:id="rId36"/>
    <p:sldId id="318" r:id="rId37"/>
    <p:sldId id="282" r:id="rId38"/>
    <p:sldId id="283" r:id="rId39"/>
    <p:sldId id="284" r:id="rId40"/>
    <p:sldId id="285" r:id="rId41"/>
    <p:sldId id="286" r:id="rId42"/>
    <p:sldId id="287" r:id="rId43"/>
    <p:sldId id="319" r:id="rId44"/>
    <p:sldId id="320" r:id="rId45"/>
    <p:sldId id="321" r:id="rId46"/>
    <p:sldId id="322" r:id="rId47"/>
    <p:sldId id="323" r:id="rId48"/>
    <p:sldId id="324" r:id="rId49"/>
    <p:sldId id="288" r:id="rId50"/>
    <p:sldId id="290" r:id="rId51"/>
    <p:sldId id="291" r:id="rId52"/>
    <p:sldId id="292" r:id="rId53"/>
    <p:sldId id="294" r:id="rId54"/>
    <p:sldId id="295" r:id="rId55"/>
    <p:sldId id="289" r:id="rId56"/>
    <p:sldId id="296" r:id="rId57"/>
    <p:sldId id="297" r:id="rId58"/>
    <p:sldId id="312" r:id="rId59"/>
    <p:sldId id="313" r:id="rId60"/>
    <p:sldId id="314" r:id="rId61"/>
    <p:sldId id="315" r:id="rId62"/>
    <p:sldId id="302" r:id="rId63"/>
    <p:sldId id="303" r:id="rId64"/>
    <p:sldId id="304" r:id="rId65"/>
  </p:sldIdLst>
  <p:sldSz cx="9144000" cy="6858000" type="screen4x3"/>
  <p:notesSz cx="7102475" cy="10234613"/>
  <p:custDataLst>
    <p:tags r:id="rId68"/>
  </p:custDataLst>
  <p:defaultTextStyle>
    <a:defPPr>
      <a:defRPr lang="zh-CN"/>
    </a:defPPr>
    <a:lvl1pPr algn="ctr" rtl="0" fontAlgn="base">
      <a:spcBef>
        <a:spcPct val="0"/>
      </a:spcBef>
      <a:spcAft>
        <a:spcPct val="0"/>
      </a:spcAft>
      <a:defRPr kern="1200">
        <a:solidFill>
          <a:schemeClr val="tx1"/>
        </a:solidFill>
        <a:latin typeface="Arial" charset="0"/>
        <a:ea typeface="宋体" charset="-122"/>
        <a:cs typeface="+mn-cs"/>
      </a:defRPr>
    </a:lvl1pPr>
    <a:lvl2pPr marL="457200" algn="ctr" rtl="0" fontAlgn="base">
      <a:spcBef>
        <a:spcPct val="0"/>
      </a:spcBef>
      <a:spcAft>
        <a:spcPct val="0"/>
      </a:spcAft>
      <a:defRPr kern="1200">
        <a:solidFill>
          <a:schemeClr val="tx1"/>
        </a:solidFill>
        <a:latin typeface="Arial" charset="0"/>
        <a:ea typeface="宋体" charset="-122"/>
        <a:cs typeface="+mn-cs"/>
      </a:defRPr>
    </a:lvl2pPr>
    <a:lvl3pPr marL="914400" algn="ctr" rtl="0" fontAlgn="base">
      <a:spcBef>
        <a:spcPct val="0"/>
      </a:spcBef>
      <a:spcAft>
        <a:spcPct val="0"/>
      </a:spcAft>
      <a:defRPr kern="1200">
        <a:solidFill>
          <a:schemeClr val="tx1"/>
        </a:solidFill>
        <a:latin typeface="Arial" charset="0"/>
        <a:ea typeface="宋体" charset="-122"/>
        <a:cs typeface="+mn-cs"/>
      </a:defRPr>
    </a:lvl3pPr>
    <a:lvl4pPr marL="1371600" algn="ctr" rtl="0" fontAlgn="base">
      <a:spcBef>
        <a:spcPct val="0"/>
      </a:spcBef>
      <a:spcAft>
        <a:spcPct val="0"/>
      </a:spcAft>
      <a:defRPr kern="1200">
        <a:solidFill>
          <a:schemeClr val="tx1"/>
        </a:solidFill>
        <a:latin typeface="Arial" charset="0"/>
        <a:ea typeface="宋体" charset="-122"/>
        <a:cs typeface="+mn-cs"/>
      </a:defRPr>
    </a:lvl4pPr>
    <a:lvl5pPr marL="1828800" algn="ctr"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4" autoAdjust="0"/>
    <p:restoredTop sz="37271" autoAdjust="0"/>
  </p:normalViewPr>
  <p:slideViewPr>
    <p:cSldViewPr>
      <p:cViewPr varScale="1">
        <p:scale>
          <a:sx n="27" d="100"/>
          <a:sy n="27" d="100"/>
        </p:scale>
        <p:origin x="-2466" y="-9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2196" y="-10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7C1CB-2CB7-4169-BF5B-DDEC4EA07091}" type="doc">
      <dgm:prSet loTypeId="urn:microsoft.com/office/officeart/2005/8/layout/process5" loCatId="process" qsTypeId="urn:microsoft.com/office/officeart/2005/8/quickstyle/3d1" qsCatId="3D" csTypeId="urn:microsoft.com/office/officeart/2005/8/colors/accent0_2" csCatId="mainScheme" phldr="1"/>
      <dgm:spPr/>
      <dgm:t>
        <a:bodyPr/>
        <a:lstStyle/>
        <a:p>
          <a:endParaRPr lang="zh-CN" altLang="en-US"/>
        </a:p>
      </dgm:t>
    </dgm:pt>
    <dgm:pt modelId="{94498328-F1CA-40F0-9D01-4BE73F696EC7}">
      <dgm:prSet phldrT="[文本]"/>
      <dgm:spPr/>
      <dgm:t>
        <a:bodyPr/>
        <a:lstStyle/>
        <a:p>
          <a:r>
            <a:rPr lang="zh-CN" altLang="en-US" dirty="0" smtClean="0"/>
            <a:t>音位学</a:t>
          </a:r>
          <a:endParaRPr lang="zh-CN" altLang="en-US" dirty="0"/>
        </a:p>
      </dgm:t>
    </dgm:pt>
    <dgm:pt modelId="{43C39239-19F0-4BF1-BEF5-925C6CB6886D}" type="parTrans" cxnId="{236CCFDE-A7A5-40A7-81A3-04DBFF94A4B3}">
      <dgm:prSet/>
      <dgm:spPr/>
      <dgm:t>
        <a:bodyPr/>
        <a:lstStyle/>
        <a:p>
          <a:endParaRPr lang="zh-CN" altLang="en-US"/>
        </a:p>
      </dgm:t>
    </dgm:pt>
    <dgm:pt modelId="{4ACDCFC8-DE24-40B6-98E9-FEDF2D2DD443}" type="sibTrans" cxnId="{236CCFDE-A7A5-40A7-81A3-04DBFF94A4B3}">
      <dgm:prSet/>
      <dgm:spPr/>
      <dgm:t>
        <a:bodyPr/>
        <a:lstStyle/>
        <a:p>
          <a:endParaRPr lang="zh-CN" altLang="en-US" dirty="0"/>
        </a:p>
      </dgm:t>
    </dgm:pt>
    <dgm:pt modelId="{874012E3-B0F8-4A7A-892F-297E3C7860A5}">
      <dgm:prSet phldrT="[文本]"/>
      <dgm:spPr/>
      <dgm:t>
        <a:bodyPr/>
        <a:lstStyle/>
        <a:p>
          <a:r>
            <a:rPr lang="zh-CN" altLang="en-US" dirty="0" smtClean="0"/>
            <a:t>形态学</a:t>
          </a:r>
          <a:endParaRPr lang="zh-CN" altLang="en-US" dirty="0"/>
        </a:p>
      </dgm:t>
    </dgm:pt>
    <dgm:pt modelId="{BF5A9CEC-7F2F-4158-8BAE-4FB5440E9461}" type="parTrans" cxnId="{8430FD4D-1F90-4EF5-9979-3F54E4B16E00}">
      <dgm:prSet/>
      <dgm:spPr/>
      <dgm:t>
        <a:bodyPr/>
        <a:lstStyle/>
        <a:p>
          <a:endParaRPr lang="zh-CN" altLang="en-US"/>
        </a:p>
      </dgm:t>
    </dgm:pt>
    <dgm:pt modelId="{5B663C8E-C9DE-484A-A522-E756C9F60243}" type="sibTrans" cxnId="{8430FD4D-1F90-4EF5-9979-3F54E4B16E00}">
      <dgm:prSet/>
      <dgm:spPr/>
      <dgm:t>
        <a:bodyPr/>
        <a:lstStyle/>
        <a:p>
          <a:endParaRPr lang="zh-CN" altLang="en-US"/>
        </a:p>
      </dgm:t>
    </dgm:pt>
    <dgm:pt modelId="{31FD4F93-EEEC-4E47-AECD-1B193DACD67E}">
      <dgm:prSet phldrT="[文本]"/>
      <dgm:spPr/>
      <dgm:t>
        <a:bodyPr/>
        <a:lstStyle/>
        <a:p>
          <a:r>
            <a:rPr lang="zh-CN" altLang="en-US" dirty="0" smtClean="0"/>
            <a:t>词汇学</a:t>
          </a:r>
          <a:endParaRPr lang="zh-CN" altLang="en-US" dirty="0"/>
        </a:p>
      </dgm:t>
    </dgm:pt>
    <dgm:pt modelId="{BDF9B115-08EF-4631-BC9E-70D9BC3E9E91}" type="parTrans" cxnId="{85895ACC-7AB7-40A6-B622-FD1AF4295758}">
      <dgm:prSet/>
      <dgm:spPr/>
      <dgm:t>
        <a:bodyPr/>
        <a:lstStyle/>
        <a:p>
          <a:endParaRPr lang="zh-CN" altLang="en-US"/>
        </a:p>
      </dgm:t>
    </dgm:pt>
    <dgm:pt modelId="{EBD6DEDA-A3B0-4C5E-B76B-436F763C2EEA}" type="sibTrans" cxnId="{85895ACC-7AB7-40A6-B622-FD1AF4295758}">
      <dgm:prSet/>
      <dgm:spPr/>
      <dgm:t>
        <a:bodyPr/>
        <a:lstStyle/>
        <a:p>
          <a:endParaRPr lang="zh-CN" altLang="en-US"/>
        </a:p>
      </dgm:t>
    </dgm:pt>
    <dgm:pt modelId="{6C305228-C5A6-4EC1-B96F-2D2086650F9F}">
      <dgm:prSet phldrT="[文本]"/>
      <dgm:spPr/>
      <dgm:t>
        <a:bodyPr/>
        <a:lstStyle/>
        <a:p>
          <a:r>
            <a:rPr lang="zh-CN" altLang="en-US" dirty="0" smtClean="0"/>
            <a:t>句法学</a:t>
          </a:r>
          <a:endParaRPr lang="zh-CN" altLang="en-US" dirty="0"/>
        </a:p>
      </dgm:t>
    </dgm:pt>
    <dgm:pt modelId="{5E13E6E8-397F-433B-8153-688EF63221DF}" type="parTrans" cxnId="{061F00A9-6F16-4E39-A8F4-D344D40477C0}">
      <dgm:prSet/>
      <dgm:spPr/>
      <dgm:t>
        <a:bodyPr/>
        <a:lstStyle/>
        <a:p>
          <a:endParaRPr lang="zh-CN" altLang="en-US"/>
        </a:p>
      </dgm:t>
    </dgm:pt>
    <dgm:pt modelId="{1891DA6C-7B68-448C-82CE-3D45732F0C06}" type="sibTrans" cxnId="{061F00A9-6F16-4E39-A8F4-D344D40477C0}">
      <dgm:prSet/>
      <dgm:spPr/>
      <dgm:t>
        <a:bodyPr/>
        <a:lstStyle/>
        <a:p>
          <a:endParaRPr lang="zh-CN" altLang="en-US"/>
        </a:p>
      </dgm:t>
    </dgm:pt>
    <dgm:pt modelId="{0DE37065-281E-42CB-AE64-99BEB02DEFD9}">
      <dgm:prSet phldrT="[文本]"/>
      <dgm:spPr/>
      <dgm:t>
        <a:bodyPr/>
        <a:lstStyle/>
        <a:p>
          <a:r>
            <a:rPr lang="zh-CN" altLang="en-US" dirty="0" smtClean="0"/>
            <a:t>语义学</a:t>
          </a:r>
          <a:endParaRPr lang="zh-CN" altLang="en-US" dirty="0"/>
        </a:p>
      </dgm:t>
    </dgm:pt>
    <dgm:pt modelId="{28FE1698-6AA2-4435-A36B-A4F38C914649}" type="parTrans" cxnId="{2989B903-8DE9-4811-BE5F-8E64A9BE9B9E}">
      <dgm:prSet/>
      <dgm:spPr/>
      <dgm:t>
        <a:bodyPr/>
        <a:lstStyle/>
        <a:p>
          <a:endParaRPr lang="zh-CN" altLang="en-US"/>
        </a:p>
      </dgm:t>
    </dgm:pt>
    <dgm:pt modelId="{8B2C2F25-66CD-4C49-A0AC-E33AF1735EE5}" type="sibTrans" cxnId="{2989B903-8DE9-4811-BE5F-8E64A9BE9B9E}">
      <dgm:prSet/>
      <dgm:spPr/>
      <dgm:t>
        <a:bodyPr/>
        <a:lstStyle/>
        <a:p>
          <a:endParaRPr lang="zh-CN" altLang="en-US"/>
        </a:p>
      </dgm:t>
    </dgm:pt>
    <dgm:pt modelId="{7F599372-3483-442D-99EF-B6D2C39245E6}">
      <dgm:prSet/>
      <dgm:spPr/>
      <dgm:t>
        <a:bodyPr/>
        <a:lstStyle/>
        <a:p>
          <a:r>
            <a:rPr lang="zh-CN" altLang="en-US" dirty="0" smtClean="0"/>
            <a:t>语用学</a:t>
          </a:r>
          <a:endParaRPr lang="zh-CN" altLang="en-US" dirty="0"/>
        </a:p>
      </dgm:t>
    </dgm:pt>
    <dgm:pt modelId="{03E8454E-5D74-4818-BB60-39CC9872D7E1}" type="parTrans" cxnId="{2FAD306E-6B5D-4E18-ACF9-4BDFCF857724}">
      <dgm:prSet/>
      <dgm:spPr/>
      <dgm:t>
        <a:bodyPr/>
        <a:lstStyle/>
        <a:p>
          <a:endParaRPr lang="zh-CN" altLang="en-US"/>
        </a:p>
      </dgm:t>
    </dgm:pt>
    <dgm:pt modelId="{A6934847-72CD-49CD-8F60-1FE624650181}" type="sibTrans" cxnId="{2FAD306E-6B5D-4E18-ACF9-4BDFCF857724}">
      <dgm:prSet/>
      <dgm:spPr/>
      <dgm:t>
        <a:bodyPr/>
        <a:lstStyle/>
        <a:p>
          <a:endParaRPr lang="zh-CN" altLang="en-US"/>
        </a:p>
      </dgm:t>
    </dgm:pt>
    <dgm:pt modelId="{16F2041E-C20A-44A5-B191-94334BAB205E}" type="pres">
      <dgm:prSet presAssocID="{B857C1CB-2CB7-4169-BF5B-DDEC4EA07091}" presName="diagram" presStyleCnt="0">
        <dgm:presLayoutVars>
          <dgm:dir/>
          <dgm:resizeHandles val="exact"/>
        </dgm:presLayoutVars>
      </dgm:prSet>
      <dgm:spPr/>
      <dgm:t>
        <a:bodyPr/>
        <a:lstStyle/>
        <a:p>
          <a:endParaRPr lang="zh-CN" altLang="en-US"/>
        </a:p>
      </dgm:t>
    </dgm:pt>
    <dgm:pt modelId="{C09137C2-9260-45F7-A1C6-C53D8339F315}" type="pres">
      <dgm:prSet presAssocID="{94498328-F1CA-40F0-9D01-4BE73F696EC7}" presName="node" presStyleLbl="node1" presStyleIdx="0" presStyleCnt="6">
        <dgm:presLayoutVars>
          <dgm:bulletEnabled val="1"/>
        </dgm:presLayoutVars>
      </dgm:prSet>
      <dgm:spPr/>
      <dgm:t>
        <a:bodyPr/>
        <a:lstStyle/>
        <a:p>
          <a:endParaRPr lang="zh-CN" altLang="en-US"/>
        </a:p>
      </dgm:t>
    </dgm:pt>
    <dgm:pt modelId="{6B34044C-5E31-401A-B3C3-DBFE4E473687}" type="pres">
      <dgm:prSet presAssocID="{4ACDCFC8-DE24-40B6-98E9-FEDF2D2DD443}" presName="sibTrans" presStyleLbl="sibTrans2D1" presStyleIdx="0" presStyleCnt="5"/>
      <dgm:spPr/>
      <dgm:t>
        <a:bodyPr/>
        <a:lstStyle/>
        <a:p>
          <a:endParaRPr lang="zh-CN" altLang="en-US"/>
        </a:p>
      </dgm:t>
    </dgm:pt>
    <dgm:pt modelId="{99975162-CC98-4F85-ABDE-233D33029F18}" type="pres">
      <dgm:prSet presAssocID="{4ACDCFC8-DE24-40B6-98E9-FEDF2D2DD443}" presName="connectorText" presStyleLbl="sibTrans2D1" presStyleIdx="0" presStyleCnt="5"/>
      <dgm:spPr/>
      <dgm:t>
        <a:bodyPr/>
        <a:lstStyle/>
        <a:p>
          <a:endParaRPr lang="zh-CN" altLang="en-US"/>
        </a:p>
      </dgm:t>
    </dgm:pt>
    <dgm:pt modelId="{853F387A-7B93-4A62-AA7E-07B9332C8D43}" type="pres">
      <dgm:prSet presAssocID="{874012E3-B0F8-4A7A-892F-297E3C7860A5}" presName="node" presStyleLbl="node1" presStyleIdx="1" presStyleCnt="6">
        <dgm:presLayoutVars>
          <dgm:bulletEnabled val="1"/>
        </dgm:presLayoutVars>
      </dgm:prSet>
      <dgm:spPr/>
      <dgm:t>
        <a:bodyPr/>
        <a:lstStyle/>
        <a:p>
          <a:endParaRPr lang="zh-CN" altLang="en-US"/>
        </a:p>
      </dgm:t>
    </dgm:pt>
    <dgm:pt modelId="{DAC330A0-844A-44B1-88D1-59E80F78B9C4}" type="pres">
      <dgm:prSet presAssocID="{5B663C8E-C9DE-484A-A522-E756C9F60243}" presName="sibTrans" presStyleLbl="sibTrans2D1" presStyleIdx="1" presStyleCnt="5"/>
      <dgm:spPr/>
      <dgm:t>
        <a:bodyPr/>
        <a:lstStyle/>
        <a:p>
          <a:endParaRPr lang="zh-CN" altLang="en-US"/>
        </a:p>
      </dgm:t>
    </dgm:pt>
    <dgm:pt modelId="{62B23CDB-1FF4-4011-8678-2AD4F2A18045}" type="pres">
      <dgm:prSet presAssocID="{5B663C8E-C9DE-484A-A522-E756C9F60243}" presName="connectorText" presStyleLbl="sibTrans2D1" presStyleIdx="1" presStyleCnt="5"/>
      <dgm:spPr/>
      <dgm:t>
        <a:bodyPr/>
        <a:lstStyle/>
        <a:p>
          <a:endParaRPr lang="zh-CN" altLang="en-US"/>
        </a:p>
      </dgm:t>
    </dgm:pt>
    <dgm:pt modelId="{F4149465-6469-47BA-9DCD-110E5DF7F855}" type="pres">
      <dgm:prSet presAssocID="{31FD4F93-EEEC-4E47-AECD-1B193DACD67E}" presName="node" presStyleLbl="node1" presStyleIdx="2" presStyleCnt="6">
        <dgm:presLayoutVars>
          <dgm:bulletEnabled val="1"/>
        </dgm:presLayoutVars>
      </dgm:prSet>
      <dgm:spPr/>
      <dgm:t>
        <a:bodyPr/>
        <a:lstStyle/>
        <a:p>
          <a:endParaRPr lang="zh-CN" altLang="en-US"/>
        </a:p>
      </dgm:t>
    </dgm:pt>
    <dgm:pt modelId="{076F60F4-BD02-4A5C-8B81-1521DFC2B968}" type="pres">
      <dgm:prSet presAssocID="{EBD6DEDA-A3B0-4C5E-B76B-436F763C2EEA}" presName="sibTrans" presStyleLbl="sibTrans2D1" presStyleIdx="2" presStyleCnt="5"/>
      <dgm:spPr/>
      <dgm:t>
        <a:bodyPr/>
        <a:lstStyle/>
        <a:p>
          <a:endParaRPr lang="zh-CN" altLang="en-US"/>
        </a:p>
      </dgm:t>
    </dgm:pt>
    <dgm:pt modelId="{598304BB-6292-4E6E-85A0-8EBCCB685321}" type="pres">
      <dgm:prSet presAssocID="{EBD6DEDA-A3B0-4C5E-B76B-436F763C2EEA}" presName="connectorText" presStyleLbl="sibTrans2D1" presStyleIdx="2" presStyleCnt="5"/>
      <dgm:spPr/>
      <dgm:t>
        <a:bodyPr/>
        <a:lstStyle/>
        <a:p>
          <a:endParaRPr lang="zh-CN" altLang="en-US"/>
        </a:p>
      </dgm:t>
    </dgm:pt>
    <dgm:pt modelId="{A1AC01F1-488D-4862-A8CE-C99E8AF6C3C6}" type="pres">
      <dgm:prSet presAssocID="{6C305228-C5A6-4EC1-B96F-2D2086650F9F}" presName="node" presStyleLbl="node1" presStyleIdx="3" presStyleCnt="6">
        <dgm:presLayoutVars>
          <dgm:bulletEnabled val="1"/>
        </dgm:presLayoutVars>
      </dgm:prSet>
      <dgm:spPr/>
      <dgm:t>
        <a:bodyPr/>
        <a:lstStyle/>
        <a:p>
          <a:endParaRPr lang="zh-CN" altLang="en-US"/>
        </a:p>
      </dgm:t>
    </dgm:pt>
    <dgm:pt modelId="{43398B62-C7B4-41EF-BE86-5986F08428D8}" type="pres">
      <dgm:prSet presAssocID="{1891DA6C-7B68-448C-82CE-3D45732F0C06}" presName="sibTrans" presStyleLbl="sibTrans2D1" presStyleIdx="3" presStyleCnt="5"/>
      <dgm:spPr/>
      <dgm:t>
        <a:bodyPr/>
        <a:lstStyle/>
        <a:p>
          <a:endParaRPr lang="zh-CN" altLang="en-US"/>
        </a:p>
      </dgm:t>
    </dgm:pt>
    <dgm:pt modelId="{D0EABFEE-AB98-48BA-B687-7D668FA20B7A}" type="pres">
      <dgm:prSet presAssocID="{1891DA6C-7B68-448C-82CE-3D45732F0C06}" presName="connectorText" presStyleLbl="sibTrans2D1" presStyleIdx="3" presStyleCnt="5"/>
      <dgm:spPr/>
      <dgm:t>
        <a:bodyPr/>
        <a:lstStyle/>
        <a:p>
          <a:endParaRPr lang="zh-CN" altLang="en-US"/>
        </a:p>
      </dgm:t>
    </dgm:pt>
    <dgm:pt modelId="{4A701B6A-4E43-421E-861B-95107AA34DA6}" type="pres">
      <dgm:prSet presAssocID="{0DE37065-281E-42CB-AE64-99BEB02DEFD9}" presName="node" presStyleLbl="node1" presStyleIdx="4" presStyleCnt="6">
        <dgm:presLayoutVars>
          <dgm:bulletEnabled val="1"/>
        </dgm:presLayoutVars>
      </dgm:prSet>
      <dgm:spPr/>
      <dgm:t>
        <a:bodyPr/>
        <a:lstStyle/>
        <a:p>
          <a:endParaRPr lang="zh-CN" altLang="en-US"/>
        </a:p>
      </dgm:t>
    </dgm:pt>
    <dgm:pt modelId="{30A4F315-BCB2-43A3-AADD-BAE0AB20C479}" type="pres">
      <dgm:prSet presAssocID="{8B2C2F25-66CD-4C49-A0AC-E33AF1735EE5}" presName="sibTrans" presStyleLbl="sibTrans2D1" presStyleIdx="4" presStyleCnt="5"/>
      <dgm:spPr/>
      <dgm:t>
        <a:bodyPr/>
        <a:lstStyle/>
        <a:p>
          <a:endParaRPr lang="zh-CN" altLang="en-US"/>
        </a:p>
      </dgm:t>
    </dgm:pt>
    <dgm:pt modelId="{DEF3DFA4-1053-464F-8E83-92A3312195BB}" type="pres">
      <dgm:prSet presAssocID="{8B2C2F25-66CD-4C49-A0AC-E33AF1735EE5}" presName="connectorText" presStyleLbl="sibTrans2D1" presStyleIdx="4" presStyleCnt="5"/>
      <dgm:spPr/>
      <dgm:t>
        <a:bodyPr/>
        <a:lstStyle/>
        <a:p>
          <a:endParaRPr lang="zh-CN" altLang="en-US"/>
        </a:p>
      </dgm:t>
    </dgm:pt>
    <dgm:pt modelId="{1AA81A48-A0C7-447D-987F-BB6DE306A61C}" type="pres">
      <dgm:prSet presAssocID="{7F599372-3483-442D-99EF-B6D2C39245E6}" presName="node" presStyleLbl="node1" presStyleIdx="5" presStyleCnt="6">
        <dgm:presLayoutVars>
          <dgm:bulletEnabled val="1"/>
        </dgm:presLayoutVars>
      </dgm:prSet>
      <dgm:spPr/>
      <dgm:t>
        <a:bodyPr/>
        <a:lstStyle/>
        <a:p>
          <a:endParaRPr lang="zh-CN" altLang="en-US"/>
        </a:p>
      </dgm:t>
    </dgm:pt>
  </dgm:ptLst>
  <dgm:cxnLst>
    <dgm:cxn modelId="{2CFB7B01-2ECA-4A68-8BC5-D5B940A6EC21}" type="presOf" srcId="{8B2C2F25-66CD-4C49-A0AC-E33AF1735EE5}" destId="{30A4F315-BCB2-43A3-AADD-BAE0AB20C479}" srcOrd="0" destOrd="0" presId="urn:microsoft.com/office/officeart/2005/8/layout/process5"/>
    <dgm:cxn modelId="{56CF0B20-0FE7-4758-B033-FA20A2385535}" type="presOf" srcId="{874012E3-B0F8-4A7A-892F-297E3C7860A5}" destId="{853F387A-7B93-4A62-AA7E-07B9332C8D43}" srcOrd="0" destOrd="0" presId="urn:microsoft.com/office/officeart/2005/8/layout/process5"/>
    <dgm:cxn modelId="{9444628E-B606-4597-9480-FB6DBFFF19AA}" type="presOf" srcId="{EBD6DEDA-A3B0-4C5E-B76B-436F763C2EEA}" destId="{598304BB-6292-4E6E-85A0-8EBCCB685321}" srcOrd="1" destOrd="0" presId="urn:microsoft.com/office/officeart/2005/8/layout/process5"/>
    <dgm:cxn modelId="{6448051D-2223-46AC-A016-57944AA09BFC}" type="presOf" srcId="{7F599372-3483-442D-99EF-B6D2C39245E6}" destId="{1AA81A48-A0C7-447D-987F-BB6DE306A61C}" srcOrd="0" destOrd="0" presId="urn:microsoft.com/office/officeart/2005/8/layout/process5"/>
    <dgm:cxn modelId="{8430FD4D-1F90-4EF5-9979-3F54E4B16E00}" srcId="{B857C1CB-2CB7-4169-BF5B-DDEC4EA07091}" destId="{874012E3-B0F8-4A7A-892F-297E3C7860A5}" srcOrd="1" destOrd="0" parTransId="{BF5A9CEC-7F2F-4158-8BAE-4FB5440E9461}" sibTransId="{5B663C8E-C9DE-484A-A522-E756C9F60243}"/>
    <dgm:cxn modelId="{B2603F6F-3948-4D2A-8FEB-C0066057A624}" type="presOf" srcId="{4ACDCFC8-DE24-40B6-98E9-FEDF2D2DD443}" destId="{99975162-CC98-4F85-ABDE-233D33029F18}" srcOrd="1" destOrd="0" presId="urn:microsoft.com/office/officeart/2005/8/layout/process5"/>
    <dgm:cxn modelId="{432FD188-042E-42EE-A4DD-9A89E2F2A115}" type="presOf" srcId="{31FD4F93-EEEC-4E47-AECD-1B193DACD67E}" destId="{F4149465-6469-47BA-9DCD-110E5DF7F855}" srcOrd="0" destOrd="0" presId="urn:microsoft.com/office/officeart/2005/8/layout/process5"/>
    <dgm:cxn modelId="{DB38FE0C-4A5B-4759-98D6-118DAEE62246}" type="presOf" srcId="{0DE37065-281E-42CB-AE64-99BEB02DEFD9}" destId="{4A701B6A-4E43-421E-861B-95107AA34DA6}" srcOrd="0" destOrd="0" presId="urn:microsoft.com/office/officeart/2005/8/layout/process5"/>
    <dgm:cxn modelId="{2FAD306E-6B5D-4E18-ACF9-4BDFCF857724}" srcId="{B857C1CB-2CB7-4169-BF5B-DDEC4EA07091}" destId="{7F599372-3483-442D-99EF-B6D2C39245E6}" srcOrd="5" destOrd="0" parTransId="{03E8454E-5D74-4818-BB60-39CC9872D7E1}" sibTransId="{A6934847-72CD-49CD-8F60-1FE624650181}"/>
    <dgm:cxn modelId="{2989B903-8DE9-4811-BE5F-8E64A9BE9B9E}" srcId="{B857C1CB-2CB7-4169-BF5B-DDEC4EA07091}" destId="{0DE37065-281E-42CB-AE64-99BEB02DEFD9}" srcOrd="4" destOrd="0" parTransId="{28FE1698-6AA2-4435-A36B-A4F38C914649}" sibTransId="{8B2C2F25-66CD-4C49-A0AC-E33AF1735EE5}"/>
    <dgm:cxn modelId="{AE48D3F2-778F-4ED1-A7D1-47D0008AEA1D}" type="presOf" srcId="{4ACDCFC8-DE24-40B6-98E9-FEDF2D2DD443}" destId="{6B34044C-5E31-401A-B3C3-DBFE4E473687}" srcOrd="0" destOrd="0" presId="urn:microsoft.com/office/officeart/2005/8/layout/process5"/>
    <dgm:cxn modelId="{8ADDBA31-6820-40FB-93E4-0C64922841D0}" type="presOf" srcId="{1891DA6C-7B68-448C-82CE-3D45732F0C06}" destId="{D0EABFEE-AB98-48BA-B687-7D668FA20B7A}" srcOrd="1" destOrd="0" presId="urn:microsoft.com/office/officeart/2005/8/layout/process5"/>
    <dgm:cxn modelId="{4C64D2CF-4E26-493C-B538-D7F7BF37658F}" type="presOf" srcId="{1891DA6C-7B68-448C-82CE-3D45732F0C06}" destId="{43398B62-C7B4-41EF-BE86-5986F08428D8}" srcOrd="0" destOrd="0" presId="urn:microsoft.com/office/officeart/2005/8/layout/process5"/>
    <dgm:cxn modelId="{742828C3-DC40-4189-9C62-2B7DF5C8F0C8}" type="presOf" srcId="{8B2C2F25-66CD-4C49-A0AC-E33AF1735EE5}" destId="{DEF3DFA4-1053-464F-8E83-92A3312195BB}" srcOrd="1" destOrd="0" presId="urn:microsoft.com/office/officeart/2005/8/layout/process5"/>
    <dgm:cxn modelId="{3848E005-B1A7-4002-AFA7-063BF3FAA706}" type="presOf" srcId="{B857C1CB-2CB7-4169-BF5B-DDEC4EA07091}" destId="{16F2041E-C20A-44A5-B191-94334BAB205E}" srcOrd="0" destOrd="0" presId="urn:microsoft.com/office/officeart/2005/8/layout/process5"/>
    <dgm:cxn modelId="{061F00A9-6F16-4E39-A8F4-D344D40477C0}" srcId="{B857C1CB-2CB7-4169-BF5B-DDEC4EA07091}" destId="{6C305228-C5A6-4EC1-B96F-2D2086650F9F}" srcOrd="3" destOrd="0" parTransId="{5E13E6E8-397F-433B-8153-688EF63221DF}" sibTransId="{1891DA6C-7B68-448C-82CE-3D45732F0C06}"/>
    <dgm:cxn modelId="{236CCFDE-A7A5-40A7-81A3-04DBFF94A4B3}" srcId="{B857C1CB-2CB7-4169-BF5B-DDEC4EA07091}" destId="{94498328-F1CA-40F0-9D01-4BE73F696EC7}" srcOrd="0" destOrd="0" parTransId="{43C39239-19F0-4BF1-BEF5-925C6CB6886D}" sibTransId="{4ACDCFC8-DE24-40B6-98E9-FEDF2D2DD443}"/>
    <dgm:cxn modelId="{093B7738-1E69-49CB-9F91-544FEED0DDED}" type="presOf" srcId="{5B663C8E-C9DE-484A-A522-E756C9F60243}" destId="{62B23CDB-1FF4-4011-8678-2AD4F2A18045}" srcOrd="1" destOrd="0" presId="urn:microsoft.com/office/officeart/2005/8/layout/process5"/>
    <dgm:cxn modelId="{B55B7749-B93C-42B7-8385-DE026D038F5E}" type="presOf" srcId="{94498328-F1CA-40F0-9D01-4BE73F696EC7}" destId="{C09137C2-9260-45F7-A1C6-C53D8339F315}" srcOrd="0" destOrd="0" presId="urn:microsoft.com/office/officeart/2005/8/layout/process5"/>
    <dgm:cxn modelId="{85895ACC-7AB7-40A6-B622-FD1AF4295758}" srcId="{B857C1CB-2CB7-4169-BF5B-DDEC4EA07091}" destId="{31FD4F93-EEEC-4E47-AECD-1B193DACD67E}" srcOrd="2" destOrd="0" parTransId="{BDF9B115-08EF-4631-BC9E-70D9BC3E9E91}" sibTransId="{EBD6DEDA-A3B0-4C5E-B76B-436F763C2EEA}"/>
    <dgm:cxn modelId="{3E1991EB-30A2-44AA-9A34-5C73702F8C2F}" type="presOf" srcId="{6C305228-C5A6-4EC1-B96F-2D2086650F9F}" destId="{A1AC01F1-488D-4862-A8CE-C99E8AF6C3C6}" srcOrd="0" destOrd="0" presId="urn:microsoft.com/office/officeart/2005/8/layout/process5"/>
    <dgm:cxn modelId="{015DD47D-6727-48F1-AF37-29D1EDCD2015}" type="presOf" srcId="{EBD6DEDA-A3B0-4C5E-B76B-436F763C2EEA}" destId="{076F60F4-BD02-4A5C-8B81-1521DFC2B968}" srcOrd="0" destOrd="0" presId="urn:microsoft.com/office/officeart/2005/8/layout/process5"/>
    <dgm:cxn modelId="{D3634BD3-E6B0-4B45-9CBD-A42906322895}" type="presOf" srcId="{5B663C8E-C9DE-484A-A522-E756C9F60243}" destId="{DAC330A0-844A-44B1-88D1-59E80F78B9C4}" srcOrd="0" destOrd="0" presId="urn:microsoft.com/office/officeart/2005/8/layout/process5"/>
    <dgm:cxn modelId="{EF5AC6AA-7E54-483D-97C8-77A225067B13}" type="presParOf" srcId="{16F2041E-C20A-44A5-B191-94334BAB205E}" destId="{C09137C2-9260-45F7-A1C6-C53D8339F315}" srcOrd="0" destOrd="0" presId="urn:microsoft.com/office/officeart/2005/8/layout/process5"/>
    <dgm:cxn modelId="{CA0197CB-E553-434A-A703-E730C2741AF6}" type="presParOf" srcId="{16F2041E-C20A-44A5-B191-94334BAB205E}" destId="{6B34044C-5E31-401A-B3C3-DBFE4E473687}" srcOrd="1" destOrd="0" presId="urn:microsoft.com/office/officeart/2005/8/layout/process5"/>
    <dgm:cxn modelId="{196FCD3F-F905-4987-99F6-A5C95EA32287}" type="presParOf" srcId="{6B34044C-5E31-401A-B3C3-DBFE4E473687}" destId="{99975162-CC98-4F85-ABDE-233D33029F18}" srcOrd="0" destOrd="0" presId="urn:microsoft.com/office/officeart/2005/8/layout/process5"/>
    <dgm:cxn modelId="{67D58D78-0B06-4AE3-AD18-6069FEBF9A46}" type="presParOf" srcId="{16F2041E-C20A-44A5-B191-94334BAB205E}" destId="{853F387A-7B93-4A62-AA7E-07B9332C8D43}" srcOrd="2" destOrd="0" presId="urn:microsoft.com/office/officeart/2005/8/layout/process5"/>
    <dgm:cxn modelId="{4D66A932-9399-4D66-87CA-8B48512EEF43}" type="presParOf" srcId="{16F2041E-C20A-44A5-B191-94334BAB205E}" destId="{DAC330A0-844A-44B1-88D1-59E80F78B9C4}" srcOrd="3" destOrd="0" presId="urn:microsoft.com/office/officeart/2005/8/layout/process5"/>
    <dgm:cxn modelId="{C9FA3300-7099-40F1-BB1C-4AAA6031DC96}" type="presParOf" srcId="{DAC330A0-844A-44B1-88D1-59E80F78B9C4}" destId="{62B23CDB-1FF4-4011-8678-2AD4F2A18045}" srcOrd="0" destOrd="0" presId="urn:microsoft.com/office/officeart/2005/8/layout/process5"/>
    <dgm:cxn modelId="{754FD8AA-2126-4B08-A06D-508F9B2E0FAB}" type="presParOf" srcId="{16F2041E-C20A-44A5-B191-94334BAB205E}" destId="{F4149465-6469-47BA-9DCD-110E5DF7F855}" srcOrd="4" destOrd="0" presId="urn:microsoft.com/office/officeart/2005/8/layout/process5"/>
    <dgm:cxn modelId="{12B94DAC-D722-467E-AC0D-DFF316F95EDA}" type="presParOf" srcId="{16F2041E-C20A-44A5-B191-94334BAB205E}" destId="{076F60F4-BD02-4A5C-8B81-1521DFC2B968}" srcOrd="5" destOrd="0" presId="urn:microsoft.com/office/officeart/2005/8/layout/process5"/>
    <dgm:cxn modelId="{545B6A83-9BB1-4441-B738-482F4287522A}" type="presParOf" srcId="{076F60F4-BD02-4A5C-8B81-1521DFC2B968}" destId="{598304BB-6292-4E6E-85A0-8EBCCB685321}" srcOrd="0" destOrd="0" presId="urn:microsoft.com/office/officeart/2005/8/layout/process5"/>
    <dgm:cxn modelId="{2F376A21-9FA6-4D2F-8BF3-F8C3DE672AFB}" type="presParOf" srcId="{16F2041E-C20A-44A5-B191-94334BAB205E}" destId="{A1AC01F1-488D-4862-A8CE-C99E8AF6C3C6}" srcOrd="6" destOrd="0" presId="urn:microsoft.com/office/officeart/2005/8/layout/process5"/>
    <dgm:cxn modelId="{CB8FFD81-57CB-448A-82F3-1DA6BA144D56}" type="presParOf" srcId="{16F2041E-C20A-44A5-B191-94334BAB205E}" destId="{43398B62-C7B4-41EF-BE86-5986F08428D8}" srcOrd="7" destOrd="0" presId="urn:microsoft.com/office/officeart/2005/8/layout/process5"/>
    <dgm:cxn modelId="{8F851523-A379-4849-9CDA-4B20879D8519}" type="presParOf" srcId="{43398B62-C7B4-41EF-BE86-5986F08428D8}" destId="{D0EABFEE-AB98-48BA-B687-7D668FA20B7A}" srcOrd="0" destOrd="0" presId="urn:microsoft.com/office/officeart/2005/8/layout/process5"/>
    <dgm:cxn modelId="{6C84A721-7880-48E0-BAF3-40DA3EC0C46E}" type="presParOf" srcId="{16F2041E-C20A-44A5-B191-94334BAB205E}" destId="{4A701B6A-4E43-421E-861B-95107AA34DA6}" srcOrd="8" destOrd="0" presId="urn:microsoft.com/office/officeart/2005/8/layout/process5"/>
    <dgm:cxn modelId="{A209B97B-5F33-409B-9DA2-FBEEDF750147}" type="presParOf" srcId="{16F2041E-C20A-44A5-B191-94334BAB205E}" destId="{30A4F315-BCB2-43A3-AADD-BAE0AB20C479}" srcOrd="9" destOrd="0" presId="urn:microsoft.com/office/officeart/2005/8/layout/process5"/>
    <dgm:cxn modelId="{C79D2B86-8A7E-4D35-AC80-1AD5FA10575D}" type="presParOf" srcId="{30A4F315-BCB2-43A3-AADD-BAE0AB20C479}" destId="{DEF3DFA4-1053-464F-8E83-92A3312195BB}" srcOrd="0" destOrd="0" presId="urn:microsoft.com/office/officeart/2005/8/layout/process5"/>
    <dgm:cxn modelId="{B04C2C35-647F-4A8A-823D-7BA1D6F50047}" type="presParOf" srcId="{16F2041E-C20A-44A5-B191-94334BAB205E}" destId="{1AA81A48-A0C7-447D-987F-BB6DE306A61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425FA-BB8E-4C94-ABD4-577E7469A726}"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zh-CN" altLang="en-US"/>
        </a:p>
      </dgm:t>
    </dgm:pt>
    <dgm:pt modelId="{693C5BA6-45E9-452A-8411-EF8B12E75D1F}">
      <dgm:prSet phldrT="[文本]"/>
      <dgm:spPr/>
      <dgm:t>
        <a:bodyPr/>
        <a:lstStyle/>
        <a:p>
          <a:r>
            <a:rPr lang="en-US" altLang="zh-CN" dirty="0" smtClean="0"/>
            <a:t>S</a:t>
          </a:r>
          <a:endParaRPr lang="zh-CN" altLang="en-US" dirty="0"/>
        </a:p>
      </dgm:t>
    </dgm:pt>
    <dgm:pt modelId="{52D2760C-373F-475A-AA9E-DC63AD859AF5}" type="parTrans" cxnId="{F29E0FE4-1DC5-411C-B204-473CD938306D}">
      <dgm:prSet/>
      <dgm:spPr/>
      <dgm:t>
        <a:bodyPr/>
        <a:lstStyle/>
        <a:p>
          <a:endParaRPr lang="zh-CN" altLang="en-US"/>
        </a:p>
      </dgm:t>
    </dgm:pt>
    <dgm:pt modelId="{9AE7AA7D-AF1E-4FC3-952B-DF72542DAC2D}" type="sibTrans" cxnId="{F29E0FE4-1DC5-411C-B204-473CD938306D}">
      <dgm:prSet/>
      <dgm:spPr/>
      <dgm:t>
        <a:bodyPr/>
        <a:lstStyle/>
        <a:p>
          <a:endParaRPr lang="zh-CN" altLang="en-US"/>
        </a:p>
      </dgm:t>
    </dgm:pt>
    <dgm:pt modelId="{05E843C8-B94C-4D40-8716-0E42B79BC2F7}">
      <dgm:prSet phldrT="[文本]"/>
      <dgm:spPr/>
      <dgm:t>
        <a:bodyPr/>
        <a:lstStyle/>
        <a:p>
          <a:r>
            <a:rPr lang="en-US" altLang="zh-CN" dirty="0" smtClean="0"/>
            <a:t>VP</a:t>
          </a:r>
          <a:endParaRPr lang="zh-CN" altLang="en-US" dirty="0"/>
        </a:p>
      </dgm:t>
    </dgm:pt>
    <dgm:pt modelId="{882D8676-BE22-46FD-8393-BCFB0A805AD4}" type="parTrans" cxnId="{7290D125-532C-4243-ADF5-FE51F4AB4D70}">
      <dgm:prSet/>
      <dgm:spPr/>
      <dgm:t>
        <a:bodyPr/>
        <a:lstStyle/>
        <a:p>
          <a:endParaRPr lang="zh-CN" altLang="en-US"/>
        </a:p>
      </dgm:t>
    </dgm:pt>
    <dgm:pt modelId="{72FF79AE-FA59-4CA5-9FF1-534A2105364C}" type="sibTrans" cxnId="{7290D125-532C-4243-ADF5-FE51F4AB4D70}">
      <dgm:prSet/>
      <dgm:spPr/>
      <dgm:t>
        <a:bodyPr/>
        <a:lstStyle/>
        <a:p>
          <a:endParaRPr lang="zh-CN" altLang="en-US"/>
        </a:p>
      </dgm:t>
    </dgm:pt>
    <dgm:pt modelId="{17F391D0-45D1-4D83-A6C1-C70310C2054B}">
      <dgm:prSet phldrT="[文本]"/>
      <dgm:spPr/>
      <dgm:t>
        <a:bodyPr/>
        <a:lstStyle/>
        <a:p>
          <a:r>
            <a:rPr lang="en-US" altLang="zh-CN" dirty="0" smtClean="0"/>
            <a:t>VERB</a:t>
          </a:r>
          <a:endParaRPr lang="zh-CN" altLang="en-US" dirty="0"/>
        </a:p>
      </dgm:t>
    </dgm:pt>
    <dgm:pt modelId="{78A52085-D8E9-4211-8E85-06185FBC9A22}" type="parTrans" cxnId="{7B09A231-AD42-4DE4-8EFD-E9BF71D07BDF}">
      <dgm:prSet/>
      <dgm:spPr/>
      <dgm:t>
        <a:bodyPr/>
        <a:lstStyle/>
        <a:p>
          <a:endParaRPr lang="zh-CN" altLang="en-US"/>
        </a:p>
      </dgm:t>
    </dgm:pt>
    <dgm:pt modelId="{73F11A96-868F-4B18-A775-E2F4CD8E0CCC}" type="sibTrans" cxnId="{7B09A231-AD42-4DE4-8EFD-E9BF71D07BDF}">
      <dgm:prSet/>
      <dgm:spPr/>
      <dgm:t>
        <a:bodyPr/>
        <a:lstStyle/>
        <a:p>
          <a:endParaRPr lang="zh-CN" altLang="en-US"/>
        </a:p>
      </dgm:t>
    </dgm:pt>
    <dgm:pt modelId="{DF935583-B824-4621-B0EB-0C0B78018792}">
      <dgm:prSet phldrT="[文本]"/>
      <dgm:spPr/>
      <dgm:t>
        <a:bodyPr/>
        <a:lstStyle/>
        <a:p>
          <a:r>
            <a:rPr lang="en-US" altLang="zh-CN" dirty="0" smtClean="0"/>
            <a:t>NP</a:t>
          </a:r>
          <a:endParaRPr lang="zh-CN" altLang="en-US" dirty="0"/>
        </a:p>
      </dgm:t>
    </dgm:pt>
    <dgm:pt modelId="{03FF441B-0E0A-4C42-ABDE-E68C9174DCEA}" type="parTrans" cxnId="{0B6E791C-DC8C-4B12-9BE0-4C4E7BDFB7D5}">
      <dgm:prSet/>
      <dgm:spPr/>
      <dgm:t>
        <a:bodyPr/>
        <a:lstStyle/>
        <a:p>
          <a:endParaRPr lang="zh-CN" altLang="en-US"/>
        </a:p>
      </dgm:t>
    </dgm:pt>
    <dgm:pt modelId="{9BD585C3-910D-4A74-97BE-C464428B6C1E}" type="sibTrans" cxnId="{0B6E791C-DC8C-4B12-9BE0-4C4E7BDFB7D5}">
      <dgm:prSet/>
      <dgm:spPr/>
      <dgm:t>
        <a:bodyPr/>
        <a:lstStyle/>
        <a:p>
          <a:endParaRPr lang="zh-CN" altLang="en-US"/>
        </a:p>
      </dgm:t>
    </dgm:pt>
    <dgm:pt modelId="{CC4FC144-640C-4B06-A9A4-C060E6442927}">
      <dgm:prSet phldrT="[文本]"/>
      <dgm:spPr/>
      <dgm:t>
        <a:bodyPr/>
        <a:lstStyle/>
        <a:p>
          <a:r>
            <a:rPr lang="en-US" altLang="zh-CN" dirty="0" smtClean="0"/>
            <a:t>NOUN</a:t>
          </a:r>
          <a:endParaRPr lang="zh-CN" altLang="en-US" dirty="0"/>
        </a:p>
      </dgm:t>
    </dgm:pt>
    <dgm:pt modelId="{3FB54BC3-C318-48E1-92FA-9561ABFB44EB}" type="parTrans" cxnId="{4B9645FD-A8B2-4C08-A22A-4B07A70E6713}">
      <dgm:prSet/>
      <dgm:spPr/>
      <dgm:t>
        <a:bodyPr/>
        <a:lstStyle/>
        <a:p>
          <a:endParaRPr lang="zh-CN" altLang="en-US"/>
        </a:p>
      </dgm:t>
    </dgm:pt>
    <dgm:pt modelId="{EB5CF7E6-5026-4AD9-A5C7-76575A9C619C}" type="sibTrans" cxnId="{4B9645FD-A8B2-4C08-A22A-4B07A70E6713}">
      <dgm:prSet/>
      <dgm:spPr/>
      <dgm:t>
        <a:bodyPr/>
        <a:lstStyle/>
        <a:p>
          <a:endParaRPr lang="zh-CN" altLang="en-US"/>
        </a:p>
      </dgm:t>
    </dgm:pt>
    <dgm:pt modelId="{ADCB8DD7-0970-444E-A880-9121EF1FF2B1}">
      <dgm:prSet phldrT="[文本]"/>
      <dgm:spPr/>
      <dgm:t>
        <a:bodyPr/>
        <a:lstStyle/>
        <a:p>
          <a:r>
            <a:rPr lang="en-US" altLang="zh-CN" dirty="0" smtClean="0"/>
            <a:t>ID</a:t>
          </a:r>
          <a:endParaRPr lang="zh-CN" altLang="en-US" dirty="0"/>
        </a:p>
      </dgm:t>
    </dgm:pt>
    <dgm:pt modelId="{4B62382C-37B4-4D3E-9887-335EE62A4FF9}" type="parTrans" cxnId="{6430A1B5-C86C-4C7A-8218-61CF1E985BC6}">
      <dgm:prSet/>
      <dgm:spPr/>
      <dgm:t>
        <a:bodyPr/>
        <a:lstStyle/>
        <a:p>
          <a:endParaRPr lang="zh-CN" altLang="en-US"/>
        </a:p>
      </dgm:t>
    </dgm:pt>
    <dgm:pt modelId="{7B34CC6C-51CE-4859-8D89-F239A7BDF3D5}" type="sibTrans" cxnId="{6430A1B5-C86C-4C7A-8218-61CF1E985BC6}">
      <dgm:prSet/>
      <dgm:spPr/>
      <dgm:t>
        <a:bodyPr/>
        <a:lstStyle/>
        <a:p>
          <a:endParaRPr lang="zh-CN" altLang="en-US"/>
        </a:p>
      </dgm:t>
    </dgm:pt>
    <dgm:pt modelId="{01943707-F071-4C4E-A42F-588C94017B2B}">
      <dgm:prSet/>
      <dgm:spPr/>
      <dgm:t>
        <a:bodyPr/>
        <a:lstStyle/>
        <a:p>
          <a:r>
            <a:rPr lang="en-US" altLang="zh-CN" dirty="0" smtClean="0"/>
            <a:t>file</a:t>
          </a:r>
          <a:endParaRPr lang="zh-CN" altLang="en-US" dirty="0"/>
        </a:p>
      </dgm:t>
    </dgm:pt>
    <dgm:pt modelId="{6A40B7CA-2B85-423C-9392-F670454DB071}" type="parTrans" cxnId="{5699F372-80BF-4A00-AD57-C41E3644AA78}">
      <dgm:prSet/>
      <dgm:spPr/>
      <dgm:t>
        <a:bodyPr/>
        <a:lstStyle/>
        <a:p>
          <a:endParaRPr lang="zh-CN" altLang="en-US"/>
        </a:p>
      </dgm:t>
    </dgm:pt>
    <dgm:pt modelId="{8AEC1428-834F-4C36-9760-0631F5D7F703}" type="sibTrans" cxnId="{5699F372-80BF-4A00-AD57-C41E3644AA78}">
      <dgm:prSet/>
      <dgm:spPr/>
      <dgm:t>
        <a:bodyPr/>
        <a:lstStyle/>
        <a:p>
          <a:endParaRPr lang="zh-CN" altLang="en-US"/>
        </a:p>
      </dgm:t>
    </dgm:pt>
    <dgm:pt modelId="{6F3A3E82-A0B2-49AC-903D-24A83E04CB0F}">
      <dgm:prSet/>
      <dgm:spPr/>
      <dgm:t>
        <a:bodyPr/>
        <a:lstStyle/>
        <a:p>
          <a:r>
            <a:rPr lang="en-US" altLang="zh-CN" dirty="0" smtClean="0"/>
            <a:t>delete </a:t>
          </a:r>
          <a:endParaRPr lang="zh-CN" altLang="en-US" dirty="0"/>
        </a:p>
      </dgm:t>
    </dgm:pt>
    <dgm:pt modelId="{544A06CA-4498-4918-8338-2513225A1CF4}" type="parTrans" cxnId="{1D702301-3A9B-4F17-B5A1-5687EF6A7DD2}">
      <dgm:prSet/>
      <dgm:spPr/>
      <dgm:t>
        <a:bodyPr/>
        <a:lstStyle/>
        <a:p>
          <a:endParaRPr lang="zh-CN" altLang="en-US"/>
        </a:p>
      </dgm:t>
    </dgm:pt>
    <dgm:pt modelId="{4EE9A48B-3051-4099-AFB5-995464FF2252}" type="sibTrans" cxnId="{1D702301-3A9B-4F17-B5A1-5687EF6A7DD2}">
      <dgm:prSet/>
      <dgm:spPr/>
      <dgm:t>
        <a:bodyPr/>
        <a:lstStyle/>
        <a:p>
          <a:endParaRPr lang="zh-CN" altLang="en-US"/>
        </a:p>
      </dgm:t>
    </dgm:pt>
    <dgm:pt modelId="{53B87386-C0C7-4415-9BFD-C3B0EFDB6C1C}">
      <dgm:prSet/>
      <dgm:spPr/>
      <dgm:t>
        <a:bodyPr/>
        <a:lstStyle/>
        <a:p>
          <a:r>
            <a:rPr lang="en-US" altLang="zh-CN" dirty="0" smtClean="0"/>
            <a:t>x</a:t>
          </a:r>
          <a:endParaRPr lang="zh-CN" altLang="en-US" dirty="0"/>
        </a:p>
      </dgm:t>
    </dgm:pt>
    <dgm:pt modelId="{78E1B3C7-CF05-425A-A286-831E9C52BC6D}" type="parTrans" cxnId="{1F1E6695-C12A-47CD-AC47-AB4030D138C7}">
      <dgm:prSet/>
      <dgm:spPr/>
      <dgm:t>
        <a:bodyPr/>
        <a:lstStyle/>
        <a:p>
          <a:endParaRPr lang="zh-CN" altLang="en-US"/>
        </a:p>
      </dgm:t>
    </dgm:pt>
    <dgm:pt modelId="{831020AD-33A5-444A-9BA1-0214EE67D937}" type="sibTrans" cxnId="{1F1E6695-C12A-47CD-AC47-AB4030D138C7}">
      <dgm:prSet/>
      <dgm:spPr/>
      <dgm:t>
        <a:bodyPr/>
        <a:lstStyle/>
        <a:p>
          <a:endParaRPr lang="zh-CN" altLang="en-US"/>
        </a:p>
      </dgm:t>
    </dgm:pt>
    <dgm:pt modelId="{72EB96F7-74EF-461B-B5A1-6A4F07731D26}" type="pres">
      <dgm:prSet presAssocID="{F2A425FA-BB8E-4C94-ABD4-577E7469A726}" presName="mainComposite" presStyleCnt="0">
        <dgm:presLayoutVars>
          <dgm:chPref val="1"/>
          <dgm:dir/>
          <dgm:animOne val="branch"/>
          <dgm:animLvl val="lvl"/>
          <dgm:resizeHandles val="exact"/>
        </dgm:presLayoutVars>
      </dgm:prSet>
      <dgm:spPr/>
      <dgm:t>
        <a:bodyPr/>
        <a:lstStyle/>
        <a:p>
          <a:endParaRPr lang="zh-CN" altLang="en-US"/>
        </a:p>
      </dgm:t>
    </dgm:pt>
    <dgm:pt modelId="{CB9D064C-886A-426C-AFAA-CBEA2CA82704}" type="pres">
      <dgm:prSet presAssocID="{F2A425FA-BB8E-4C94-ABD4-577E7469A726}" presName="hierFlow" presStyleCnt="0"/>
      <dgm:spPr/>
    </dgm:pt>
    <dgm:pt modelId="{93A32A7D-413D-4FB5-BF21-98B474739449}" type="pres">
      <dgm:prSet presAssocID="{F2A425FA-BB8E-4C94-ABD4-577E7469A726}" presName="hierChild1" presStyleCnt="0">
        <dgm:presLayoutVars>
          <dgm:chPref val="1"/>
          <dgm:animOne val="branch"/>
          <dgm:animLvl val="lvl"/>
        </dgm:presLayoutVars>
      </dgm:prSet>
      <dgm:spPr/>
    </dgm:pt>
    <dgm:pt modelId="{C471DFB6-66F5-43C7-BB02-CA0FBC348BB1}" type="pres">
      <dgm:prSet presAssocID="{693C5BA6-45E9-452A-8411-EF8B12E75D1F}" presName="Name14" presStyleCnt="0"/>
      <dgm:spPr/>
    </dgm:pt>
    <dgm:pt modelId="{9785316E-623E-4AB1-BBFE-1396011E5289}" type="pres">
      <dgm:prSet presAssocID="{693C5BA6-45E9-452A-8411-EF8B12E75D1F}" presName="level1Shape" presStyleLbl="node0" presStyleIdx="0" presStyleCnt="1">
        <dgm:presLayoutVars>
          <dgm:chPref val="3"/>
        </dgm:presLayoutVars>
      </dgm:prSet>
      <dgm:spPr/>
      <dgm:t>
        <a:bodyPr/>
        <a:lstStyle/>
        <a:p>
          <a:endParaRPr lang="zh-CN" altLang="en-US"/>
        </a:p>
      </dgm:t>
    </dgm:pt>
    <dgm:pt modelId="{0C710407-1215-42AA-80EE-E8A44F87AED2}" type="pres">
      <dgm:prSet presAssocID="{693C5BA6-45E9-452A-8411-EF8B12E75D1F}" presName="hierChild2" presStyleCnt="0"/>
      <dgm:spPr/>
    </dgm:pt>
    <dgm:pt modelId="{4D6354F5-0610-48CA-A029-74BC0BB86FFA}" type="pres">
      <dgm:prSet presAssocID="{882D8676-BE22-46FD-8393-BCFB0A805AD4}" presName="Name19" presStyleLbl="parChTrans1D2" presStyleIdx="0" presStyleCnt="2"/>
      <dgm:spPr/>
      <dgm:t>
        <a:bodyPr/>
        <a:lstStyle/>
        <a:p>
          <a:endParaRPr lang="zh-CN" altLang="en-US"/>
        </a:p>
      </dgm:t>
    </dgm:pt>
    <dgm:pt modelId="{9381B002-F194-4285-8A09-89A182EDDAF8}" type="pres">
      <dgm:prSet presAssocID="{05E843C8-B94C-4D40-8716-0E42B79BC2F7}" presName="Name21" presStyleCnt="0"/>
      <dgm:spPr/>
    </dgm:pt>
    <dgm:pt modelId="{753C4722-0648-4886-955A-94F1F9332C60}" type="pres">
      <dgm:prSet presAssocID="{05E843C8-B94C-4D40-8716-0E42B79BC2F7}" presName="level2Shape" presStyleLbl="node2" presStyleIdx="0" presStyleCnt="2"/>
      <dgm:spPr/>
      <dgm:t>
        <a:bodyPr/>
        <a:lstStyle/>
        <a:p>
          <a:endParaRPr lang="zh-CN" altLang="en-US"/>
        </a:p>
      </dgm:t>
    </dgm:pt>
    <dgm:pt modelId="{E79C5DF0-F965-436F-AC77-31D215737556}" type="pres">
      <dgm:prSet presAssocID="{05E843C8-B94C-4D40-8716-0E42B79BC2F7}" presName="hierChild3" presStyleCnt="0"/>
      <dgm:spPr/>
    </dgm:pt>
    <dgm:pt modelId="{EEC049EC-3C2F-4F97-AEA7-9F5051FB2963}" type="pres">
      <dgm:prSet presAssocID="{78A52085-D8E9-4211-8E85-06185FBC9A22}" presName="Name19" presStyleLbl="parChTrans1D3" presStyleIdx="0" presStyleCnt="3"/>
      <dgm:spPr/>
      <dgm:t>
        <a:bodyPr/>
        <a:lstStyle/>
        <a:p>
          <a:endParaRPr lang="zh-CN" altLang="en-US"/>
        </a:p>
      </dgm:t>
    </dgm:pt>
    <dgm:pt modelId="{273D647D-CCB5-4200-B8F7-B197FB73AF9D}" type="pres">
      <dgm:prSet presAssocID="{17F391D0-45D1-4D83-A6C1-C70310C2054B}" presName="Name21" presStyleCnt="0"/>
      <dgm:spPr/>
    </dgm:pt>
    <dgm:pt modelId="{B5D97CCD-3622-48E0-988A-D19D75A3AECE}" type="pres">
      <dgm:prSet presAssocID="{17F391D0-45D1-4D83-A6C1-C70310C2054B}" presName="level2Shape" presStyleLbl="node3" presStyleIdx="0" presStyleCnt="3"/>
      <dgm:spPr/>
      <dgm:t>
        <a:bodyPr/>
        <a:lstStyle/>
        <a:p>
          <a:endParaRPr lang="zh-CN" altLang="en-US"/>
        </a:p>
      </dgm:t>
    </dgm:pt>
    <dgm:pt modelId="{6F49583B-94BA-496B-8EAC-34776E90EACE}" type="pres">
      <dgm:prSet presAssocID="{17F391D0-45D1-4D83-A6C1-C70310C2054B}" presName="hierChild3" presStyleCnt="0"/>
      <dgm:spPr/>
    </dgm:pt>
    <dgm:pt modelId="{33628CA5-1148-43BE-BD6D-00B84B1CB1D7}" type="pres">
      <dgm:prSet presAssocID="{544A06CA-4498-4918-8338-2513225A1CF4}" presName="Name19" presStyleLbl="parChTrans1D4" presStyleIdx="0" presStyleCnt="3"/>
      <dgm:spPr/>
      <dgm:t>
        <a:bodyPr/>
        <a:lstStyle/>
        <a:p>
          <a:endParaRPr lang="zh-CN" altLang="en-US"/>
        </a:p>
      </dgm:t>
    </dgm:pt>
    <dgm:pt modelId="{487544A2-AA13-42A0-B7EF-8DD97437516A}" type="pres">
      <dgm:prSet presAssocID="{6F3A3E82-A0B2-49AC-903D-24A83E04CB0F}" presName="Name21" presStyleCnt="0"/>
      <dgm:spPr/>
    </dgm:pt>
    <dgm:pt modelId="{3C1E9EE2-CCDA-4EE3-B861-FE672F6CB378}" type="pres">
      <dgm:prSet presAssocID="{6F3A3E82-A0B2-49AC-903D-24A83E04CB0F}" presName="level2Shape" presStyleLbl="node4" presStyleIdx="0" presStyleCnt="3"/>
      <dgm:spPr/>
      <dgm:t>
        <a:bodyPr/>
        <a:lstStyle/>
        <a:p>
          <a:endParaRPr lang="zh-CN" altLang="en-US"/>
        </a:p>
      </dgm:t>
    </dgm:pt>
    <dgm:pt modelId="{DAAB3C77-F81F-45A9-853F-906BACBD7695}" type="pres">
      <dgm:prSet presAssocID="{6F3A3E82-A0B2-49AC-903D-24A83E04CB0F}" presName="hierChild3" presStyleCnt="0"/>
      <dgm:spPr/>
    </dgm:pt>
    <dgm:pt modelId="{4686C14A-14B1-42F1-B283-7AEC2D877002}" type="pres">
      <dgm:prSet presAssocID="{03FF441B-0E0A-4C42-ABDE-E68C9174DCEA}" presName="Name19" presStyleLbl="parChTrans1D2" presStyleIdx="1" presStyleCnt="2"/>
      <dgm:spPr/>
      <dgm:t>
        <a:bodyPr/>
        <a:lstStyle/>
        <a:p>
          <a:endParaRPr lang="zh-CN" altLang="en-US"/>
        </a:p>
      </dgm:t>
    </dgm:pt>
    <dgm:pt modelId="{9ACCBAA3-CE4F-46C9-BF4D-C20B7F12F27A}" type="pres">
      <dgm:prSet presAssocID="{DF935583-B824-4621-B0EB-0C0B78018792}" presName="Name21" presStyleCnt="0"/>
      <dgm:spPr/>
    </dgm:pt>
    <dgm:pt modelId="{EC666AB4-445B-4E8E-9177-609E63B56AE3}" type="pres">
      <dgm:prSet presAssocID="{DF935583-B824-4621-B0EB-0C0B78018792}" presName="level2Shape" presStyleLbl="node2" presStyleIdx="1" presStyleCnt="2"/>
      <dgm:spPr/>
      <dgm:t>
        <a:bodyPr/>
        <a:lstStyle/>
        <a:p>
          <a:endParaRPr lang="zh-CN" altLang="en-US"/>
        </a:p>
      </dgm:t>
    </dgm:pt>
    <dgm:pt modelId="{13E4C124-393A-41F7-9A60-3FAF2E0C4305}" type="pres">
      <dgm:prSet presAssocID="{DF935583-B824-4621-B0EB-0C0B78018792}" presName="hierChild3" presStyleCnt="0"/>
      <dgm:spPr/>
    </dgm:pt>
    <dgm:pt modelId="{864FA445-AA05-405A-8349-F8D4FBE1C0C5}" type="pres">
      <dgm:prSet presAssocID="{3FB54BC3-C318-48E1-92FA-9561ABFB44EB}" presName="Name19" presStyleLbl="parChTrans1D3" presStyleIdx="1" presStyleCnt="3"/>
      <dgm:spPr/>
      <dgm:t>
        <a:bodyPr/>
        <a:lstStyle/>
        <a:p>
          <a:endParaRPr lang="zh-CN" altLang="en-US"/>
        </a:p>
      </dgm:t>
    </dgm:pt>
    <dgm:pt modelId="{5D4FC2B9-B574-4730-AE28-0A2C475646A1}" type="pres">
      <dgm:prSet presAssocID="{CC4FC144-640C-4B06-A9A4-C060E6442927}" presName="Name21" presStyleCnt="0"/>
      <dgm:spPr/>
    </dgm:pt>
    <dgm:pt modelId="{2D25AF63-2740-4B2E-AD16-B39060A8A399}" type="pres">
      <dgm:prSet presAssocID="{CC4FC144-640C-4B06-A9A4-C060E6442927}" presName="level2Shape" presStyleLbl="node3" presStyleIdx="1" presStyleCnt="3"/>
      <dgm:spPr/>
      <dgm:t>
        <a:bodyPr/>
        <a:lstStyle/>
        <a:p>
          <a:endParaRPr lang="zh-CN" altLang="en-US"/>
        </a:p>
      </dgm:t>
    </dgm:pt>
    <dgm:pt modelId="{A81F6EED-B0FD-4F60-AE24-EF1FC98EDCAE}" type="pres">
      <dgm:prSet presAssocID="{CC4FC144-640C-4B06-A9A4-C060E6442927}" presName="hierChild3" presStyleCnt="0"/>
      <dgm:spPr/>
    </dgm:pt>
    <dgm:pt modelId="{B26629D4-7946-47F8-8DBD-DC800F52602E}" type="pres">
      <dgm:prSet presAssocID="{6A40B7CA-2B85-423C-9392-F670454DB071}" presName="Name19" presStyleLbl="parChTrans1D4" presStyleIdx="1" presStyleCnt="3"/>
      <dgm:spPr/>
      <dgm:t>
        <a:bodyPr/>
        <a:lstStyle/>
        <a:p>
          <a:endParaRPr lang="zh-CN" altLang="en-US"/>
        </a:p>
      </dgm:t>
    </dgm:pt>
    <dgm:pt modelId="{BDFFB2BA-7A02-49C7-81A4-506463085F75}" type="pres">
      <dgm:prSet presAssocID="{01943707-F071-4C4E-A42F-588C94017B2B}" presName="Name21" presStyleCnt="0"/>
      <dgm:spPr/>
    </dgm:pt>
    <dgm:pt modelId="{C383CF23-74BD-4312-8FFD-CC1EAEC7DDA1}" type="pres">
      <dgm:prSet presAssocID="{01943707-F071-4C4E-A42F-588C94017B2B}" presName="level2Shape" presStyleLbl="node4" presStyleIdx="1" presStyleCnt="3"/>
      <dgm:spPr/>
      <dgm:t>
        <a:bodyPr/>
        <a:lstStyle/>
        <a:p>
          <a:endParaRPr lang="zh-CN" altLang="en-US"/>
        </a:p>
      </dgm:t>
    </dgm:pt>
    <dgm:pt modelId="{BF3EF391-F903-43D0-AE37-29E7EDA3DE2C}" type="pres">
      <dgm:prSet presAssocID="{01943707-F071-4C4E-A42F-588C94017B2B}" presName="hierChild3" presStyleCnt="0"/>
      <dgm:spPr/>
    </dgm:pt>
    <dgm:pt modelId="{F0251FFA-038C-4EB2-B300-2C670CAE0957}" type="pres">
      <dgm:prSet presAssocID="{4B62382C-37B4-4D3E-9887-335EE62A4FF9}" presName="Name19" presStyleLbl="parChTrans1D3" presStyleIdx="2" presStyleCnt="3"/>
      <dgm:spPr/>
      <dgm:t>
        <a:bodyPr/>
        <a:lstStyle/>
        <a:p>
          <a:endParaRPr lang="zh-CN" altLang="en-US"/>
        </a:p>
      </dgm:t>
    </dgm:pt>
    <dgm:pt modelId="{0B21B362-BA61-4142-8348-F668904D7CD5}" type="pres">
      <dgm:prSet presAssocID="{ADCB8DD7-0970-444E-A880-9121EF1FF2B1}" presName="Name21" presStyleCnt="0"/>
      <dgm:spPr/>
    </dgm:pt>
    <dgm:pt modelId="{364FEA70-11B3-4583-AE16-204EDDE8FE0A}" type="pres">
      <dgm:prSet presAssocID="{ADCB8DD7-0970-444E-A880-9121EF1FF2B1}" presName="level2Shape" presStyleLbl="node3" presStyleIdx="2" presStyleCnt="3" custLinFactNeighborX="-5546" custLinFactNeighborY="-885"/>
      <dgm:spPr/>
      <dgm:t>
        <a:bodyPr/>
        <a:lstStyle/>
        <a:p>
          <a:endParaRPr lang="zh-CN" altLang="en-US"/>
        </a:p>
      </dgm:t>
    </dgm:pt>
    <dgm:pt modelId="{C335FB85-CA86-4BC9-AA99-1F7F22B76FF2}" type="pres">
      <dgm:prSet presAssocID="{ADCB8DD7-0970-444E-A880-9121EF1FF2B1}" presName="hierChild3" presStyleCnt="0"/>
      <dgm:spPr/>
    </dgm:pt>
    <dgm:pt modelId="{9E64EE54-9C33-477C-BE96-DCD4E951ECA6}" type="pres">
      <dgm:prSet presAssocID="{78E1B3C7-CF05-425A-A286-831E9C52BC6D}" presName="Name19" presStyleLbl="parChTrans1D4" presStyleIdx="2" presStyleCnt="3"/>
      <dgm:spPr/>
      <dgm:t>
        <a:bodyPr/>
        <a:lstStyle/>
        <a:p>
          <a:endParaRPr lang="zh-CN" altLang="en-US"/>
        </a:p>
      </dgm:t>
    </dgm:pt>
    <dgm:pt modelId="{4EAAFB82-869E-48A6-B97B-90D02C67A50A}" type="pres">
      <dgm:prSet presAssocID="{53B87386-C0C7-4415-9BFD-C3B0EFDB6C1C}" presName="Name21" presStyleCnt="0"/>
      <dgm:spPr/>
    </dgm:pt>
    <dgm:pt modelId="{28174ACA-C5E3-4EF2-B3C5-82A4CAEB75A9}" type="pres">
      <dgm:prSet presAssocID="{53B87386-C0C7-4415-9BFD-C3B0EFDB6C1C}" presName="level2Shape" presStyleLbl="node4" presStyleIdx="2" presStyleCnt="3" custLinFactNeighborX="-4880"/>
      <dgm:spPr/>
      <dgm:t>
        <a:bodyPr/>
        <a:lstStyle/>
        <a:p>
          <a:endParaRPr lang="zh-CN" altLang="en-US"/>
        </a:p>
      </dgm:t>
    </dgm:pt>
    <dgm:pt modelId="{96F0381B-B092-44C3-BA13-0B3D91C381E0}" type="pres">
      <dgm:prSet presAssocID="{53B87386-C0C7-4415-9BFD-C3B0EFDB6C1C}" presName="hierChild3" presStyleCnt="0"/>
      <dgm:spPr/>
    </dgm:pt>
    <dgm:pt modelId="{73B21440-4EAC-43C4-8875-C1343541D38B}" type="pres">
      <dgm:prSet presAssocID="{F2A425FA-BB8E-4C94-ABD4-577E7469A726}" presName="bgShapesFlow" presStyleCnt="0"/>
      <dgm:spPr/>
    </dgm:pt>
  </dgm:ptLst>
  <dgm:cxnLst>
    <dgm:cxn modelId="{1F1E6695-C12A-47CD-AC47-AB4030D138C7}" srcId="{ADCB8DD7-0970-444E-A880-9121EF1FF2B1}" destId="{53B87386-C0C7-4415-9BFD-C3B0EFDB6C1C}" srcOrd="0" destOrd="0" parTransId="{78E1B3C7-CF05-425A-A286-831E9C52BC6D}" sibTransId="{831020AD-33A5-444A-9BA1-0214EE67D937}"/>
    <dgm:cxn modelId="{1D702301-3A9B-4F17-B5A1-5687EF6A7DD2}" srcId="{17F391D0-45D1-4D83-A6C1-C70310C2054B}" destId="{6F3A3E82-A0B2-49AC-903D-24A83E04CB0F}" srcOrd="0" destOrd="0" parTransId="{544A06CA-4498-4918-8338-2513225A1CF4}" sibTransId="{4EE9A48B-3051-4099-AFB5-995464FF2252}"/>
    <dgm:cxn modelId="{9CD2C851-5374-4558-AA7A-6B4C2D67FDE4}" type="presOf" srcId="{693C5BA6-45E9-452A-8411-EF8B12E75D1F}" destId="{9785316E-623E-4AB1-BBFE-1396011E5289}" srcOrd="0" destOrd="0" presId="urn:microsoft.com/office/officeart/2005/8/layout/hierarchy6"/>
    <dgm:cxn modelId="{44F8932D-2B6C-4A32-803B-D231932795DE}" type="presOf" srcId="{53B87386-C0C7-4415-9BFD-C3B0EFDB6C1C}" destId="{28174ACA-C5E3-4EF2-B3C5-82A4CAEB75A9}" srcOrd="0" destOrd="0" presId="urn:microsoft.com/office/officeart/2005/8/layout/hierarchy6"/>
    <dgm:cxn modelId="{0B6E791C-DC8C-4B12-9BE0-4C4E7BDFB7D5}" srcId="{693C5BA6-45E9-452A-8411-EF8B12E75D1F}" destId="{DF935583-B824-4621-B0EB-0C0B78018792}" srcOrd="1" destOrd="0" parTransId="{03FF441B-0E0A-4C42-ABDE-E68C9174DCEA}" sibTransId="{9BD585C3-910D-4A74-97BE-C464428B6C1E}"/>
    <dgm:cxn modelId="{DAEA9A7C-50DD-4BD0-8CD8-796ECFC94388}" type="presOf" srcId="{544A06CA-4498-4918-8338-2513225A1CF4}" destId="{33628CA5-1148-43BE-BD6D-00B84B1CB1D7}" srcOrd="0" destOrd="0" presId="urn:microsoft.com/office/officeart/2005/8/layout/hierarchy6"/>
    <dgm:cxn modelId="{A3126FB0-EBB7-4E7E-B041-7C3152741C41}" type="presOf" srcId="{4B62382C-37B4-4D3E-9887-335EE62A4FF9}" destId="{F0251FFA-038C-4EB2-B300-2C670CAE0957}" srcOrd="0" destOrd="0" presId="urn:microsoft.com/office/officeart/2005/8/layout/hierarchy6"/>
    <dgm:cxn modelId="{98610777-872E-478E-A2AA-8A73940B319A}" type="presOf" srcId="{78A52085-D8E9-4211-8E85-06185FBC9A22}" destId="{EEC049EC-3C2F-4F97-AEA7-9F5051FB2963}" srcOrd="0" destOrd="0" presId="urn:microsoft.com/office/officeart/2005/8/layout/hierarchy6"/>
    <dgm:cxn modelId="{3D00C2D3-62B6-4057-84C7-ED4ABA282A68}" type="presOf" srcId="{17F391D0-45D1-4D83-A6C1-C70310C2054B}" destId="{B5D97CCD-3622-48E0-988A-D19D75A3AECE}" srcOrd="0" destOrd="0" presId="urn:microsoft.com/office/officeart/2005/8/layout/hierarchy6"/>
    <dgm:cxn modelId="{3F677FC4-12DF-4928-BFEC-25109CCFE66E}" type="presOf" srcId="{DF935583-B824-4621-B0EB-0C0B78018792}" destId="{EC666AB4-445B-4E8E-9177-609E63B56AE3}" srcOrd="0" destOrd="0" presId="urn:microsoft.com/office/officeart/2005/8/layout/hierarchy6"/>
    <dgm:cxn modelId="{197F1354-DA7B-4FC7-9729-3BF27EF1613F}" type="presOf" srcId="{78E1B3C7-CF05-425A-A286-831E9C52BC6D}" destId="{9E64EE54-9C33-477C-BE96-DCD4E951ECA6}" srcOrd="0" destOrd="0" presId="urn:microsoft.com/office/officeart/2005/8/layout/hierarchy6"/>
    <dgm:cxn modelId="{7290D125-532C-4243-ADF5-FE51F4AB4D70}" srcId="{693C5BA6-45E9-452A-8411-EF8B12E75D1F}" destId="{05E843C8-B94C-4D40-8716-0E42B79BC2F7}" srcOrd="0" destOrd="0" parTransId="{882D8676-BE22-46FD-8393-BCFB0A805AD4}" sibTransId="{72FF79AE-FA59-4CA5-9FF1-534A2105364C}"/>
    <dgm:cxn modelId="{F29E0FE4-1DC5-411C-B204-473CD938306D}" srcId="{F2A425FA-BB8E-4C94-ABD4-577E7469A726}" destId="{693C5BA6-45E9-452A-8411-EF8B12E75D1F}" srcOrd="0" destOrd="0" parTransId="{52D2760C-373F-475A-AA9E-DC63AD859AF5}" sibTransId="{9AE7AA7D-AF1E-4FC3-952B-DF72542DAC2D}"/>
    <dgm:cxn modelId="{6430A1B5-C86C-4C7A-8218-61CF1E985BC6}" srcId="{DF935583-B824-4621-B0EB-0C0B78018792}" destId="{ADCB8DD7-0970-444E-A880-9121EF1FF2B1}" srcOrd="1" destOrd="0" parTransId="{4B62382C-37B4-4D3E-9887-335EE62A4FF9}" sibTransId="{7B34CC6C-51CE-4859-8D89-F239A7BDF3D5}"/>
    <dgm:cxn modelId="{7AB269CF-A167-478E-8CB7-53EBB392F742}" type="presOf" srcId="{882D8676-BE22-46FD-8393-BCFB0A805AD4}" destId="{4D6354F5-0610-48CA-A029-74BC0BB86FFA}" srcOrd="0" destOrd="0" presId="urn:microsoft.com/office/officeart/2005/8/layout/hierarchy6"/>
    <dgm:cxn modelId="{330ED662-17DA-4DA8-A0B7-1F79A6EAD766}" type="presOf" srcId="{F2A425FA-BB8E-4C94-ABD4-577E7469A726}" destId="{72EB96F7-74EF-461B-B5A1-6A4F07731D26}" srcOrd="0" destOrd="0" presId="urn:microsoft.com/office/officeart/2005/8/layout/hierarchy6"/>
    <dgm:cxn modelId="{A16A41FA-7F8A-42D2-962E-3EE9382370D9}" type="presOf" srcId="{CC4FC144-640C-4B06-A9A4-C060E6442927}" destId="{2D25AF63-2740-4B2E-AD16-B39060A8A399}" srcOrd="0" destOrd="0" presId="urn:microsoft.com/office/officeart/2005/8/layout/hierarchy6"/>
    <dgm:cxn modelId="{7412F3CF-BA27-460C-90AF-13536B3B85AD}" type="presOf" srcId="{6F3A3E82-A0B2-49AC-903D-24A83E04CB0F}" destId="{3C1E9EE2-CCDA-4EE3-B861-FE672F6CB378}" srcOrd="0" destOrd="0" presId="urn:microsoft.com/office/officeart/2005/8/layout/hierarchy6"/>
    <dgm:cxn modelId="{C0364F05-A532-4F5C-82EA-6447242BCE6D}" type="presOf" srcId="{05E843C8-B94C-4D40-8716-0E42B79BC2F7}" destId="{753C4722-0648-4886-955A-94F1F9332C60}" srcOrd="0" destOrd="0" presId="urn:microsoft.com/office/officeart/2005/8/layout/hierarchy6"/>
    <dgm:cxn modelId="{5699F372-80BF-4A00-AD57-C41E3644AA78}" srcId="{CC4FC144-640C-4B06-A9A4-C060E6442927}" destId="{01943707-F071-4C4E-A42F-588C94017B2B}" srcOrd="0" destOrd="0" parTransId="{6A40B7CA-2B85-423C-9392-F670454DB071}" sibTransId="{8AEC1428-834F-4C36-9760-0631F5D7F703}"/>
    <dgm:cxn modelId="{B8ED160C-BF47-41C1-BC50-8AA90B992AD4}" type="presOf" srcId="{01943707-F071-4C4E-A42F-588C94017B2B}" destId="{C383CF23-74BD-4312-8FFD-CC1EAEC7DDA1}" srcOrd="0" destOrd="0" presId="urn:microsoft.com/office/officeart/2005/8/layout/hierarchy6"/>
    <dgm:cxn modelId="{A83686D1-3FC7-473F-8324-2E3EBDCF0141}" type="presOf" srcId="{3FB54BC3-C318-48E1-92FA-9561ABFB44EB}" destId="{864FA445-AA05-405A-8349-F8D4FBE1C0C5}" srcOrd="0" destOrd="0" presId="urn:microsoft.com/office/officeart/2005/8/layout/hierarchy6"/>
    <dgm:cxn modelId="{D30603FA-2F8F-4F44-93E0-98CEA1C96D39}" type="presOf" srcId="{03FF441B-0E0A-4C42-ABDE-E68C9174DCEA}" destId="{4686C14A-14B1-42F1-B283-7AEC2D877002}" srcOrd="0" destOrd="0" presId="urn:microsoft.com/office/officeart/2005/8/layout/hierarchy6"/>
    <dgm:cxn modelId="{7B09A231-AD42-4DE4-8EFD-E9BF71D07BDF}" srcId="{05E843C8-B94C-4D40-8716-0E42B79BC2F7}" destId="{17F391D0-45D1-4D83-A6C1-C70310C2054B}" srcOrd="0" destOrd="0" parTransId="{78A52085-D8E9-4211-8E85-06185FBC9A22}" sibTransId="{73F11A96-868F-4B18-A775-E2F4CD8E0CCC}"/>
    <dgm:cxn modelId="{4B9645FD-A8B2-4C08-A22A-4B07A70E6713}" srcId="{DF935583-B824-4621-B0EB-0C0B78018792}" destId="{CC4FC144-640C-4B06-A9A4-C060E6442927}" srcOrd="0" destOrd="0" parTransId="{3FB54BC3-C318-48E1-92FA-9561ABFB44EB}" sibTransId="{EB5CF7E6-5026-4AD9-A5C7-76575A9C619C}"/>
    <dgm:cxn modelId="{2ACD5C29-9A41-4952-BE87-C1EF2BFB0780}" type="presOf" srcId="{ADCB8DD7-0970-444E-A880-9121EF1FF2B1}" destId="{364FEA70-11B3-4583-AE16-204EDDE8FE0A}" srcOrd="0" destOrd="0" presId="urn:microsoft.com/office/officeart/2005/8/layout/hierarchy6"/>
    <dgm:cxn modelId="{F4714A05-0600-4A80-B937-F0DD47FA5B8C}" type="presOf" srcId="{6A40B7CA-2B85-423C-9392-F670454DB071}" destId="{B26629D4-7946-47F8-8DBD-DC800F52602E}" srcOrd="0" destOrd="0" presId="urn:microsoft.com/office/officeart/2005/8/layout/hierarchy6"/>
    <dgm:cxn modelId="{86AF7913-E48E-4C0E-B206-C70CA76F3D87}" type="presParOf" srcId="{72EB96F7-74EF-461B-B5A1-6A4F07731D26}" destId="{CB9D064C-886A-426C-AFAA-CBEA2CA82704}" srcOrd="0" destOrd="0" presId="urn:microsoft.com/office/officeart/2005/8/layout/hierarchy6"/>
    <dgm:cxn modelId="{DE1D5CA7-9DB3-4035-93CE-C818C5C0140D}" type="presParOf" srcId="{CB9D064C-886A-426C-AFAA-CBEA2CA82704}" destId="{93A32A7D-413D-4FB5-BF21-98B474739449}" srcOrd="0" destOrd="0" presId="urn:microsoft.com/office/officeart/2005/8/layout/hierarchy6"/>
    <dgm:cxn modelId="{46B129C1-4933-4143-90E1-76E04A0EED5E}" type="presParOf" srcId="{93A32A7D-413D-4FB5-BF21-98B474739449}" destId="{C471DFB6-66F5-43C7-BB02-CA0FBC348BB1}" srcOrd="0" destOrd="0" presId="urn:microsoft.com/office/officeart/2005/8/layout/hierarchy6"/>
    <dgm:cxn modelId="{183AA2DD-C48E-4442-B963-7337D8AAFC2D}" type="presParOf" srcId="{C471DFB6-66F5-43C7-BB02-CA0FBC348BB1}" destId="{9785316E-623E-4AB1-BBFE-1396011E5289}" srcOrd="0" destOrd="0" presId="urn:microsoft.com/office/officeart/2005/8/layout/hierarchy6"/>
    <dgm:cxn modelId="{A5E2DE45-01C8-4C1A-90C4-6D57D7D91B54}" type="presParOf" srcId="{C471DFB6-66F5-43C7-BB02-CA0FBC348BB1}" destId="{0C710407-1215-42AA-80EE-E8A44F87AED2}" srcOrd="1" destOrd="0" presId="urn:microsoft.com/office/officeart/2005/8/layout/hierarchy6"/>
    <dgm:cxn modelId="{7232C146-76ED-4D38-AA66-BB355DC0F38E}" type="presParOf" srcId="{0C710407-1215-42AA-80EE-E8A44F87AED2}" destId="{4D6354F5-0610-48CA-A029-74BC0BB86FFA}" srcOrd="0" destOrd="0" presId="urn:microsoft.com/office/officeart/2005/8/layout/hierarchy6"/>
    <dgm:cxn modelId="{E2E5A36B-ACCD-4623-BA43-2FD94D28C8DD}" type="presParOf" srcId="{0C710407-1215-42AA-80EE-E8A44F87AED2}" destId="{9381B002-F194-4285-8A09-89A182EDDAF8}" srcOrd="1" destOrd="0" presId="urn:microsoft.com/office/officeart/2005/8/layout/hierarchy6"/>
    <dgm:cxn modelId="{08449A80-F898-4D99-9004-299B76F92828}" type="presParOf" srcId="{9381B002-F194-4285-8A09-89A182EDDAF8}" destId="{753C4722-0648-4886-955A-94F1F9332C60}" srcOrd="0" destOrd="0" presId="urn:microsoft.com/office/officeart/2005/8/layout/hierarchy6"/>
    <dgm:cxn modelId="{04D521D6-CB6E-488F-A6E7-A3CD2D493F39}" type="presParOf" srcId="{9381B002-F194-4285-8A09-89A182EDDAF8}" destId="{E79C5DF0-F965-436F-AC77-31D215737556}" srcOrd="1" destOrd="0" presId="urn:microsoft.com/office/officeart/2005/8/layout/hierarchy6"/>
    <dgm:cxn modelId="{A7279D0D-5253-46F2-87C3-4EC783D13271}" type="presParOf" srcId="{E79C5DF0-F965-436F-AC77-31D215737556}" destId="{EEC049EC-3C2F-4F97-AEA7-9F5051FB2963}" srcOrd="0" destOrd="0" presId="urn:microsoft.com/office/officeart/2005/8/layout/hierarchy6"/>
    <dgm:cxn modelId="{605822DC-0A0F-4045-AB84-35B1CA9ACD08}" type="presParOf" srcId="{E79C5DF0-F965-436F-AC77-31D215737556}" destId="{273D647D-CCB5-4200-B8F7-B197FB73AF9D}" srcOrd="1" destOrd="0" presId="urn:microsoft.com/office/officeart/2005/8/layout/hierarchy6"/>
    <dgm:cxn modelId="{8EA631D5-600A-4E66-9ACB-CEE4E8AE1344}" type="presParOf" srcId="{273D647D-CCB5-4200-B8F7-B197FB73AF9D}" destId="{B5D97CCD-3622-48E0-988A-D19D75A3AECE}" srcOrd="0" destOrd="0" presId="urn:microsoft.com/office/officeart/2005/8/layout/hierarchy6"/>
    <dgm:cxn modelId="{324B4590-3635-496C-8200-5CBBB469D0D1}" type="presParOf" srcId="{273D647D-CCB5-4200-B8F7-B197FB73AF9D}" destId="{6F49583B-94BA-496B-8EAC-34776E90EACE}" srcOrd="1" destOrd="0" presId="urn:microsoft.com/office/officeart/2005/8/layout/hierarchy6"/>
    <dgm:cxn modelId="{3B74FCF7-F67F-475A-98D7-B99F93451A44}" type="presParOf" srcId="{6F49583B-94BA-496B-8EAC-34776E90EACE}" destId="{33628CA5-1148-43BE-BD6D-00B84B1CB1D7}" srcOrd="0" destOrd="0" presId="urn:microsoft.com/office/officeart/2005/8/layout/hierarchy6"/>
    <dgm:cxn modelId="{A89EB906-D47A-4096-ADA9-30D291278C70}" type="presParOf" srcId="{6F49583B-94BA-496B-8EAC-34776E90EACE}" destId="{487544A2-AA13-42A0-B7EF-8DD97437516A}" srcOrd="1" destOrd="0" presId="urn:microsoft.com/office/officeart/2005/8/layout/hierarchy6"/>
    <dgm:cxn modelId="{82178E85-FAEC-4775-8371-E9E20C42E7C2}" type="presParOf" srcId="{487544A2-AA13-42A0-B7EF-8DD97437516A}" destId="{3C1E9EE2-CCDA-4EE3-B861-FE672F6CB378}" srcOrd="0" destOrd="0" presId="urn:microsoft.com/office/officeart/2005/8/layout/hierarchy6"/>
    <dgm:cxn modelId="{74062D36-53B5-4EA4-BCEB-95C690239C35}" type="presParOf" srcId="{487544A2-AA13-42A0-B7EF-8DD97437516A}" destId="{DAAB3C77-F81F-45A9-853F-906BACBD7695}" srcOrd="1" destOrd="0" presId="urn:microsoft.com/office/officeart/2005/8/layout/hierarchy6"/>
    <dgm:cxn modelId="{271B3F11-E5CC-406F-AE10-2875FC61C819}" type="presParOf" srcId="{0C710407-1215-42AA-80EE-E8A44F87AED2}" destId="{4686C14A-14B1-42F1-B283-7AEC2D877002}" srcOrd="2" destOrd="0" presId="urn:microsoft.com/office/officeart/2005/8/layout/hierarchy6"/>
    <dgm:cxn modelId="{81D8A252-2537-4E63-A1DE-3207E5B07288}" type="presParOf" srcId="{0C710407-1215-42AA-80EE-E8A44F87AED2}" destId="{9ACCBAA3-CE4F-46C9-BF4D-C20B7F12F27A}" srcOrd="3" destOrd="0" presId="urn:microsoft.com/office/officeart/2005/8/layout/hierarchy6"/>
    <dgm:cxn modelId="{AD4864FD-800A-445A-8D2E-076E188D2577}" type="presParOf" srcId="{9ACCBAA3-CE4F-46C9-BF4D-C20B7F12F27A}" destId="{EC666AB4-445B-4E8E-9177-609E63B56AE3}" srcOrd="0" destOrd="0" presId="urn:microsoft.com/office/officeart/2005/8/layout/hierarchy6"/>
    <dgm:cxn modelId="{2510C7E6-B777-4CA4-9EE1-57DDAF6F0846}" type="presParOf" srcId="{9ACCBAA3-CE4F-46C9-BF4D-C20B7F12F27A}" destId="{13E4C124-393A-41F7-9A60-3FAF2E0C4305}" srcOrd="1" destOrd="0" presId="urn:microsoft.com/office/officeart/2005/8/layout/hierarchy6"/>
    <dgm:cxn modelId="{FD1D802E-BAF1-4541-BB12-FB351B361994}" type="presParOf" srcId="{13E4C124-393A-41F7-9A60-3FAF2E0C4305}" destId="{864FA445-AA05-405A-8349-F8D4FBE1C0C5}" srcOrd="0" destOrd="0" presId="urn:microsoft.com/office/officeart/2005/8/layout/hierarchy6"/>
    <dgm:cxn modelId="{391C06ED-34BD-4A53-AA8C-96ED221BA6E7}" type="presParOf" srcId="{13E4C124-393A-41F7-9A60-3FAF2E0C4305}" destId="{5D4FC2B9-B574-4730-AE28-0A2C475646A1}" srcOrd="1" destOrd="0" presId="urn:microsoft.com/office/officeart/2005/8/layout/hierarchy6"/>
    <dgm:cxn modelId="{532EC6F9-511A-4BD8-92C8-FADD67D905F3}" type="presParOf" srcId="{5D4FC2B9-B574-4730-AE28-0A2C475646A1}" destId="{2D25AF63-2740-4B2E-AD16-B39060A8A399}" srcOrd="0" destOrd="0" presId="urn:microsoft.com/office/officeart/2005/8/layout/hierarchy6"/>
    <dgm:cxn modelId="{0601948F-5839-42DA-886B-B1DFE0A7032D}" type="presParOf" srcId="{5D4FC2B9-B574-4730-AE28-0A2C475646A1}" destId="{A81F6EED-B0FD-4F60-AE24-EF1FC98EDCAE}" srcOrd="1" destOrd="0" presId="urn:microsoft.com/office/officeart/2005/8/layout/hierarchy6"/>
    <dgm:cxn modelId="{8EB09CAF-3D9A-4AAD-8172-A8A843C164D5}" type="presParOf" srcId="{A81F6EED-B0FD-4F60-AE24-EF1FC98EDCAE}" destId="{B26629D4-7946-47F8-8DBD-DC800F52602E}" srcOrd="0" destOrd="0" presId="urn:microsoft.com/office/officeart/2005/8/layout/hierarchy6"/>
    <dgm:cxn modelId="{F2961C49-F0E1-4944-B6B5-28B123662215}" type="presParOf" srcId="{A81F6EED-B0FD-4F60-AE24-EF1FC98EDCAE}" destId="{BDFFB2BA-7A02-49C7-81A4-506463085F75}" srcOrd="1" destOrd="0" presId="urn:microsoft.com/office/officeart/2005/8/layout/hierarchy6"/>
    <dgm:cxn modelId="{5167569C-DA49-4811-94C5-596578FA3A82}" type="presParOf" srcId="{BDFFB2BA-7A02-49C7-81A4-506463085F75}" destId="{C383CF23-74BD-4312-8FFD-CC1EAEC7DDA1}" srcOrd="0" destOrd="0" presId="urn:microsoft.com/office/officeart/2005/8/layout/hierarchy6"/>
    <dgm:cxn modelId="{789A5552-1A78-4565-8328-85FDBFAC6897}" type="presParOf" srcId="{BDFFB2BA-7A02-49C7-81A4-506463085F75}" destId="{BF3EF391-F903-43D0-AE37-29E7EDA3DE2C}" srcOrd="1" destOrd="0" presId="urn:microsoft.com/office/officeart/2005/8/layout/hierarchy6"/>
    <dgm:cxn modelId="{6D470E56-3EE5-4A72-99D8-48A0B20C80C2}" type="presParOf" srcId="{13E4C124-393A-41F7-9A60-3FAF2E0C4305}" destId="{F0251FFA-038C-4EB2-B300-2C670CAE0957}" srcOrd="2" destOrd="0" presId="urn:microsoft.com/office/officeart/2005/8/layout/hierarchy6"/>
    <dgm:cxn modelId="{F5F22042-EF97-4D36-9FD5-8251F8BE2B64}" type="presParOf" srcId="{13E4C124-393A-41F7-9A60-3FAF2E0C4305}" destId="{0B21B362-BA61-4142-8348-F668904D7CD5}" srcOrd="3" destOrd="0" presId="urn:microsoft.com/office/officeart/2005/8/layout/hierarchy6"/>
    <dgm:cxn modelId="{DCDD3A25-A05B-409D-B3AE-412C81B595C6}" type="presParOf" srcId="{0B21B362-BA61-4142-8348-F668904D7CD5}" destId="{364FEA70-11B3-4583-AE16-204EDDE8FE0A}" srcOrd="0" destOrd="0" presId="urn:microsoft.com/office/officeart/2005/8/layout/hierarchy6"/>
    <dgm:cxn modelId="{547D4161-47D3-4404-BA78-0DA29328CC39}" type="presParOf" srcId="{0B21B362-BA61-4142-8348-F668904D7CD5}" destId="{C335FB85-CA86-4BC9-AA99-1F7F22B76FF2}" srcOrd="1" destOrd="0" presId="urn:microsoft.com/office/officeart/2005/8/layout/hierarchy6"/>
    <dgm:cxn modelId="{0826DD9F-6464-4F5D-98ED-7BF9707D7E13}" type="presParOf" srcId="{C335FB85-CA86-4BC9-AA99-1F7F22B76FF2}" destId="{9E64EE54-9C33-477C-BE96-DCD4E951ECA6}" srcOrd="0" destOrd="0" presId="urn:microsoft.com/office/officeart/2005/8/layout/hierarchy6"/>
    <dgm:cxn modelId="{C59FE5FD-3D36-4E3F-94A2-6C133B357B99}" type="presParOf" srcId="{C335FB85-CA86-4BC9-AA99-1F7F22B76FF2}" destId="{4EAAFB82-869E-48A6-B97B-90D02C67A50A}" srcOrd="1" destOrd="0" presId="urn:microsoft.com/office/officeart/2005/8/layout/hierarchy6"/>
    <dgm:cxn modelId="{A5EE18F8-70DA-47A7-A9D9-B60B1EABF282}" type="presParOf" srcId="{4EAAFB82-869E-48A6-B97B-90D02C67A50A}" destId="{28174ACA-C5E3-4EF2-B3C5-82A4CAEB75A9}" srcOrd="0" destOrd="0" presId="urn:microsoft.com/office/officeart/2005/8/layout/hierarchy6"/>
    <dgm:cxn modelId="{F450B2A9-2BB0-49CE-BCDE-C8732AA40501}" type="presParOf" srcId="{4EAAFB82-869E-48A6-B97B-90D02C67A50A}" destId="{96F0381B-B092-44C3-BA13-0B3D91C381E0}" srcOrd="1" destOrd="0" presId="urn:microsoft.com/office/officeart/2005/8/layout/hierarchy6"/>
    <dgm:cxn modelId="{A61AC365-967E-4061-A698-461E1FA971BB}" type="presParOf" srcId="{72EB96F7-74EF-461B-B5A1-6A4F07731D26}" destId="{73B21440-4EAC-43C4-8875-C1343541D38B}"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425FA-BB8E-4C94-ABD4-577E7469A726}"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zh-CN" altLang="en-US"/>
        </a:p>
      </dgm:t>
    </dgm:pt>
    <dgm:pt modelId="{693C5BA6-45E9-452A-8411-EF8B12E75D1F}">
      <dgm:prSet phldrT="[文本]"/>
      <dgm:spPr/>
      <dgm:t>
        <a:bodyPr/>
        <a:lstStyle/>
        <a:p>
          <a:r>
            <a:rPr lang="en-US" altLang="zh-CN" dirty="0" smtClean="0"/>
            <a:t>S</a:t>
          </a:r>
          <a:endParaRPr lang="zh-CN" altLang="en-US" dirty="0"/>
        </a:p>
      </dgm:t>
    </dgm:pt>
    <dgm:pt modelId="{52D2760C-373F-475A-AA9E-DC63AD859AF5}" type="parTrans" cxnId="{F29E0FE4-1DC5-411C-B204-473CD938306D}">
      <dgm:prSet/>
      <dgm:spPr/>
      <dgm:t>
        <a:bodyPr/>
        <a:lstStyle/>
        <a:p>
          <a:endParaRPr lang="zh-CN" altLang="en-US"/>
        </a:p>
      </dgm:t>
    </dgm:pt>
    <dgm:pt modelId="{9AE7AA7D-AF1E-4FC3-952B-DF72542DAC2D}" type="sibTrans" cxnId="{F29E0FE4-1DC5-411C-B204-473CD938306D}">
      <dgm:prSet/>
      <dgm:spPr/>
      <dgm:t>
        <a:bodyPr/>
        <a:lstStyle/>
        <a:p>
          <a:endParaRPr lang="zh-CN" altLang="en-US"/>
        </a:p>
      </dgm:t>
    </dgm:pt>
    <dgm:pt modelId="{05E843C8-B94C-4D40-8716-0E42B79BC2F7}">
      <dgm:prSet phldrT="[文本]"/>
      <dgm:spPr/>
      <dgm:t>
        <a:bodyPr/>
        <a:lstStyle/>
        <a:p>
          <a:r>
            <a:rPr lang="en-US" altLang="zh-CN" dirty="0" smtClean="0"/>
            <a:t>VP</a:t>
          </a:r>
          <a:endParaRPr lang="zh-CN" altLang="en-US" dirty="0"/>
        </a:p>
      </dgm:t>
    </dgm:pt>
    <dgm:pt modelId="{882D8676-BE22-46FD-8393-BCFB0A805AD4}" type="parTrans" cxnId="{7290D125-532C-4243-ADF5-FE51F4AB4D70}">
      <dgm:prSet/>
      <dgm:spPr/>
      <dgm:t>
        <a:bodyPr/>
        <a:lstStyle/>
        <a:p>
          <a:endParaRPr lang="zh-CN" altLang="en-US"/>
        </a:p>
      </dgm:t>
    </dgm:pt>
    <dgm:pt modelId="{72FF79AE-FA59-4CA5-9FF1-534A2105364C}" type="sibTrans" cxnId="{7290D125-532C-4243-ADF5-FE51F4AB4D70}">
      <dgm:prSet/>
      <dgm:spPr/>
      <dgm:t>
        <a:bodyPr/>
        <a:lstStyle/>
        <a:p>
          <a:endParaRPr lang="zh-CN" altLang="en-US"/>
        </a:p>
      </dgm:t>
    </dgm:pt>
    <dgm:pt modelId="{17F391D0-45D1-4D83-A6C1-C70310C2054B}">
      <dgm:prSet phldrT="[文本]"/>
      <dgm:spPr/>
      <dgm:t>
        <a:bodyPr/>
        <a:lstStyle/>
        <a:p>
          <a:r>
            <a:rPr lang="en-US" altLang="zh-CN" dirty="0" smtClean="0"/>
            <a:t>VERB</a:t>
          </a:r>
          <a:endParaRPr lang="zh-CN" altLang="en-US" dirty="0"/>
        </a:p>
      </dgm:t>
    </dgm:pt>
    <dgm:pt modelId="{78A52085-D8E9-4211-8E85-06185FBC9A22}" type="parTrans" cxnId="{7B09A231-AD42-4DE4-8EFD-E9BF71D07BDF}">
      <dgm:prSet/>
      <dgm:spPr/>
      <dgm:t>
        <a:bodyPr/>
        <a:lstStyle/>
        <a:p>
          <a:endParaRPr lang="zh-CN" altLang="en-US"/>
        </a:p>
      </dgm:t>
    </dgm:pt>
    <dgm:pt modelId="{73F11A96-868F-4B18-A775-E2F4CD8E0CCC}" type="sibTrans" cxnId="{7B09A231-AD42-4DE4-8EFD-E9BF71D07BDF}">
      <dgm:prSet/>
      <dgm:spPr/>
      <dgm:t>
        <a:bodyPr/>
        <a:lstStyle/>
        <a:p>
          <a:endParaRPr lang="zh-CN" altLang="en-US"/>
        </a:p>
      </dgm:t>
    </dgm:pt>
    <dgm:pt modelId="{DF935583-B824-4621-B0EB-0C0B78018792}">
      <dgm:prSet phldrT="[文本]"/>
      <dgm:spPr/>
      <dgm:t>
        <a:bodyPr/>
        <a:lstStyle/>
        <a:p>
          <a:r>
            <a:rPr lang="en-US" altLang="zh-CN" dirty="0" smtClean="0"/>
            <a:t>NP</a:t>
          </a:r>
          <a:endParaRPr lang="zh-CN" altLang="en-US" dirty="0"/>
        </a:p>
      </dgm:t>
    </dgm:pt>
    <dgm:pt modelId="{03FF441B-0E0A-4C42-ABDE-E68C9174DCEA}" type="parTrans" cxnId="{0B6E791C-DC8C-4B12-9BE0-4C4E7BDFB7D5}">
      <dgm:prSet/>
      <dgm:spPr/>
      <dgm:t>
        <a:bodyPr/>
        <a:lstStyle/>
        <a:p>
          <a:endParaRPr lang="zh-CN" altLang="en-US"/>
        </a:p>
      </dgm:t>
    </dgm:pt>
    <dgm:pt modelId="{9BD585C3-910D-4A74-97BE-C464428B6C1E}" type="sibTrans" cxnId="{0B6E791C-DC8C-4B12-9BE0-4C4E7BDFB7D5}">
      <dgm:prSet/>
      <dgm:spPr/>
      <dgm:t>
        <a:bodyPr/>
        <a:lstStyle/>
        <a:p>
          <a:endParaRPr lang="zh-CN" altLang="en-US"/>
        </a:p>
      </dgm:t>
    </dgm:pt>
    <dgm:pt modelId="{CC4FC144-640C-4B06-A9A4-C060E6442927}">
      <dgm:prSet phldrT="[文本]"/>
      <dgm:spPr/>
      <dgm:t>
        <a:bodyPr/>
        <a:lstStyle/>
        <a:p>
          <a:r>
            <a:rPr lang="en-US" altLang="zh-CN" dirty="0" smtClean="0"/>
            <a:t>NOUN</a:t>
          </a:r>
          <a:endParaRPr lang="zh-CN" altLang="en-US" dirty="0"/>
        </a:p>
      </dgm:t>
    </dgm:pt>
    <dgm:pt modelId="{3FB54BC3-C318-48E1-92FA-9561ABFB44EB}" type="parTrans" cxnId="{4B9645FD-A8B2-4C08-A22A-4B07A70E6713}">
      <dgm:prSet/>
      <dgm:spPr/>
      <dgm:t>
        <a:bodyPr/>
        <a:lstStyle/>
        <a:p>
          <a:endParaRPr lang="zh-CN" altLang="en-US"/>
        </a:p>
      </dgm:t>
    </dgm:pt>
    <dgm:pt modelId="{EB5CF7E6-5026-4AD9-A5C7-76575A9C619C}" type="sibTrans" cxnId="{4B9645FD-A8B2-4C08-A22A-4B07A70E6713}">
      <dgm:prSet/>
      <dgm:spPr/>
      <dgm:t>
        <a:bodyPr/>
        <a:lstStyle/>
        <a:p>
          <a:endParaRPr lang="zh-CN" altLang="en-US"/>
        </a:p>
      </dgm:t>
    </dgm:pt>
    <dgm:pt modelId="{ADCB8DD7-0970-444E-A880-9121EF1FF2B1}">
      <dgm:prSet phldrT="[文本]"/>
      <dgm:spPr/>
      <dgm:t>
        <a:bodyPr/>
        <a:lstStyle/>
        <a:p>
          <a:r>
            <a:rPr lang="en-US" altLang="zh-CN" dirty="0" smtClean="0"/>
            <a:t>ID</a:t>
          </a:r>
          <a:endParaRPr lang="zh-CN" altLang="en-US" dirty="0"/>
        </a:p>
      </dgm:t>
    </dgm:pt>
    <dgm:pt modelId="{4B62382C-37B4-4D3E-9887-335EE62A4FF9}" type="parTrans" cxnId="{6430A1B5-C86C-4C7A-8218-61CF1E985BC6}">
      <dgm:prSet/>
      <dgm:spPr/>
      <dgm:t>
        <a:bodyPr/>
        <a:lstStyle/>
        <a:p>
          <a:endParaRPr lang="zh-CN" altLang="en-US"/>
        </a:p>
      </dgm:t>
    </dgm:pt>
    <dgm:pt modelId="{7B34CC6C-51CE-4859-8D89-F239A7BDF3D5}" type="sibTrans" cxnId="{6430A1B5-C86C-4C7A-8218-61CF1E985BC6}">
      <dgm:prSet/>
      <dgm:spPr/>
      <dgm:t>
        <a:bodyPr/>
        <a:lstStyle/>
        <a:p>
          <a:endParaRPr lang="zh-CN" altLang="en-US"/>
        </a:p>
      </dgm:t>
    </dgm:pt>
    <dgm:pt modelId="{01943707-F071-4C4E-A42F-588C94017B2B}">
      <dgm:prSet/>
      <dgm:spPr/>
      <dgm:t>
        <a:bodyPr/>
        <a:lstStyle/>
        <a:p>
          <a:r>
            <a:rPr lang="en-US" altLang="zh-CN" dirty="0" smtClean="0"/>
            <a:t>file</a:t>
          </a:r>
          <a:endParaRPr lang="zh-CN" altLang="en-US" dirty="0"/>
        </a:p>
      </dgm:t>
    </dgm:pt>
    <dgm:pt modelId="{6A40B7CA-2B85-423C-9392-F670454DB071}" type="parTrans" cxnId="{5699F372-80BF-4A00-AD57-C41E3644AA78}">
      <dgm:prSet/>
      <dgm:spPr/>
      <dgm:t>
        <a:bodyPr/>
        <a:lstStyle/>
        <a:p>
          <a:endParaRPr lang="zh-CN" altLang="en-US"/>
        </a:p>
      </dgm:t>
    </dgm:pt>
    <dgm:pt modelId="{8AEC1428-834F-4C36-9760-0631F5D7F703}" type="sibTrans" cxnId="{5699F372-80BF-4A00-AD57-C41E3644AA78}">
      <dgm:prSet/>
      <dgm:spPr/>
      <dgm:t>
        <a:bodyPr/>
        <a:lstStyle/>
        <a:p>
          <a:endParaRPr lang="zh-CN" altLang="en-US"/>
        </a:p>
      </dgm:t>
    </dgm:pt>
    <dgm:pt modelId="{6F3A3E82-A0B2-49AC-903D-24A83E04CB0F}">
      <dgm:prSet/>
      <dgm:spPr/>
      <dgm:t>
        <a:bodyPr/>
        <a:lstStyle/>
        <a:p>
          <a:r>
            <a:rPr lang="en-US" altLang="zh-CN" dirty="0" smtClean="0"/>
            <a:t>delete </a:t>
          </a:r>
          <a:endParaRPr lang="zh-CN" altLang="en-US" dirty="0"/>
        </a:p>
      </dgm:t>
    </dgm:pt>
    <dgm:pt modelId="{544A06CA-4498-4918-8338-2513225A1CF4}" type="parTrans" cxnId="{1D702301-3A9B-4F17-B5A1-5687EF6A7DD2}">
      <dgm:prSet/>
      <dgm:spPr/>
      <dgm:t>
        <a:bodyPr/>
        <a:lstStyle/>
        <a:p>
          <a:endParaRPr lang="zh-CN" altLang="en-US"/>
        </a:p>
      </dgm:t>
    </dgm:pt>
    <dgm:pt modelId="{4EE9A48B-3051-4099-AFB5-995464FF2252}" type="sibTrans" cxnId="{1D702301-3A9B-4F17-B5A1-5687EF6A7DD2}">
      <dgm:prSet/>
      <dgm:spPr/>
      <dgm:t>
        <a:bodyPr/>
        <a:lstStyle/>
        <a:p>
          <a:endParaRPr lang="zh-CN" altLang="en-US"/>
        </a:p>
      </dgm:t>
    </dgm:pt>
    <dgm:pt modelId="{53B87386-C0C7-4415-9BFD-C3B0EFDB6C1C}">
      <dgm:prSet/>
      <dgm:spPr/>
      <dgm:t>
        <a:bodyPr/>
        <a:lstStyle/>
        <a:p>
          <a:r>
            <a:rPr lang="en-US" altLang="zh-CN" dirty="0" smtClean="0"/>
            <a:t>x</a:t>
          </a:r>
          <a:endParaRPr lang="zh-CN" altLang="en-US" dirty="0"/>
        </a:p>
      </dgm:t>
    </dgm:pt>
    <dgm:pt modelId="{78E1B3C7-CF05-425A-A286-831E9C52BC6D}" type="parTrans" cxnId="{1F1E6695-C12A-47CD-AC47-AB4030D138C7}">
      <dgm:prSet/>
      <dgm:spPr/>
      <dgm:t>
        <a:bodyPr/>
        <a:lstStyle/>
        <a:p>
          <a:endParaRPr lang="zh-CN" altLang="en-US"/>
        </a:p>
      </dgm:t>
    </dgm:pt>
    <dgm:pt modelId="{831020AD-33A5-444A-9BA1-0214EE67D937}" type="sibTrans" cxnId="{1F1E6695-C12A-47CD-AC47-AB4030D138C7}">
      <dgm:prSet/>
      <dgm:spPr/>
      <dgm:t>
        <a:bodyPr/>
        <a:lstStyle/>
        <a:p>
          <a:endParaRPr lang="zh-CN" altLang="en-US"/>
        </a:p>
      </dgm:t>
    </dgm:pt>
    <dgm:pt modelId="{72EB96F7-74EF-461B-B5A1-6A4F07731D26}" type="pres">
      <dgm:prSet presAssocID="{F2A425FA-BB8E-4C94-ABD4-577E7469A726}" presName="mainComposite" presStyleCnt="0">
        <dgm:presLayoutVars>
          <dgm:chPref val="1"/>
          <dgm:dir/>
          <dgm:animOne val="branch"/>
          <dgm:animLvl val="lvl"/>
          <dgm:resizeHandles val="exact"/>
        </dgm:presLayoutVars>
      </dgm:prSet>
      <dgm:spPr/>
      <dgm:t>
        <a:bodyPr/>
        <a:lstStyle/>
        <a:p>
          <a:endParaRPr lang="zh-CN" altLang="en-US"/>
        </a:p>
      </dgm:t>
    </dgm:pt>
    <dgm:pt modelId="{CB9D064C-886A-426C-AFAA-CBEA2CA82704}" type="pres">
      <dgm:prSet presAssocID="{F2A425FA-BB8E-4C94-ABD4-577E7469A726}" presName="hierFlow" presStyleCnt="0"/>
      <dgm:spPr/>
    </dgm:pt>
    <dgm:pt modelId="{93A32A7D-413D-4FB5-BF21-98B474739449}" type="pres">
      <dgm:prSet presAssocID="{F2A425FA-BB8E-4C94-ABD4-577E7469A726}" presName="hierChild1" presStyleCnt="0">
        <dgm:presLayoutVars>
          <dgm:chPref val="1"/>
          <dgm:animOne val="branch"/>
          <dgm:animLvl val="lvl"/>
        </dgm:presLayoutVars>
      </dgm:prSet>
      <dgm:spPr/>
    </dgm:pt>
    <dgm:pt modelId="{C471DFB6-66F5-43C7-BB02-CA0FBC348BB1}" type="pres">
      <dgm:prSet presAssocID="{693C5BA6-45E9-452A-8411-EF8B12E75D1F}" presName="Name14" presStyleCnt="0"/>
      <dgm:spPr/>
    </dgm:pt>
    <dgm:pt modelId="{9785316E-623E-4AB1-BBFE-1396011E5289}" type="pres">
      <dgm:prSet presAssocID="{693C5BA6-45E9-452A-8411-EF8B12E75D1F}" presName="level1Shape" presStyleLbl="node0" presStyleIdx="0" presStyleCnt="1">
        <dgm:presLayoutVars>
          <dgm:chPref val="3"/>
        </dgm:presLayoutVars>
      </dgm:prSet>
      <dgm:spPr/>
      <dgm:t>
        <a:bodyPr/>
        <a:lstStyle/>
        <a:p>
          <a:endParaRPr lang="zh-CN" altLang="en-US"/>
        </a:p>
      </dgm:t>
    </dgm:pt>
    <dgm:pt modelId="{0C710407-1215-42AA-80EE-E8A44F87AED2}" type="pres">
      <dgm:prSet presAssocID="{693C5BA6-45E9-452A-8411-EF8B12E75D1F}" presName="hierChild2" presStyleCnt="0"/>
      <dgm:spPr/>
    </dgm:pt>
    <dgm:pt modelId="{4D6354F5-0610-48CA-A029-74BC0BB86FFA}" type="pres">
      <dgm:prSet presAssocID="{882D8676-BE22-46FD-8393-BCFB0A805AD4}" presName="Name19" presStyleLbl="parChTrans1D2" presStyleIdx="0" presStyleCnt="2"/>
      <dgm:spPr/>
      <dgm:t>
        <a:bodyPr/>
        <a:lstStyle/>
        <a:p>
          <a:endParaRPr lang="zh-CN" altLang="en-US"/>
        </a:p>
      </dgm:t>
    </dgm:pt>
    <dgm:pt modelId="{9381B002-F194-4285-8A09-89A182EDDAF8}" type="pres">
      <dgm:prSet presAssocID="{05E843C8-B94C-4D40-8716-0E42B79BC2F7}" presName="Name21" presStyleCnt="0"/>
      <dgm:spPr/>
    </dgm:pt>
    <dgm:pt modelId="{753C4722-0648-4886-955A-94F1F9332C60}" type="pres">
      <dgm:prSet presAssocID="{05E843C8-B94C-4D40-8716-0E42B79BC2F7}" presName="level2Shape" presStyleLbl="node2" presStyleIdx="0" presStyleCnt="2"/>
      <dgm:spPr/>
      <dgm:t>
        <a:bodyPr/>
        <a:lstStyle/>
        <a:p>
          <a:endParaRPr lang="zh-CN" altLang="en-US"/>
        </a:p>
      </dgm:t>
    </dgm:pt>
    <dgm:pt modelId="{E79C5DF0-F965-436F-AC77-31D215737556}" type="pres">
      <dgm:prSet presAssocID="{05E843C8-B94C-4D40-8716-0E42B79BC2F7}" presName="hierChild3" presStyleCnt="0"/>
      <dgm:spPr/>
    </dgm:pt>
    <dgm:pt modelId="{EEC049EC-3C2F-4F97-AEA7-9F5051FB2963}" type="pres">
      <dgm:prSet presAssocID="{78A52085-D8E9-4211-8E85-06185FBC9A22}" presName="Name19" presStyleLbl="parChTrans1D3" presStyleIdx="0" presStyleCnt="3"/>
      <dgm:spPr/>
      <dgm:t>
        <a:bodyPr/>
        <a:lstStyle/>
        <a:p>
          <a:endParaRPr lang="zh-CN" altLang="en-US"/>
        </a:p>
      </dgm:t>
    </dgm:pt>
    <dgm:pt modelId="{273D647D-CCB5-4200-B8F7-B197FB73AF9D}" type="pres">
      <dgm:prSet presAssocID="{17F391D0-45D1-4D83-A6C1-C70310C2054B}" presName="Name21" presStyleCnt="0"/>
      <dgm:spPr/>
    </dgm:pt>
    <dgm:pt modelId="{B5D97CCD-3622-48E0-988A-D19D75A3AECE}" type="pres">
      <dgm:prSet presAssocID="{17F391D0-45D1-4D83-A6C1-C70310C2054B}" presName="level2Shape" presStyleLbl="node3" presStyleIdx="0" presStyleCnt="3"/>
      <dgm:spPr/>
      <dgm:t>
        <a:bodyPr/>
        <a:lstStyle/>
        <a:p>
          <a:endParaRPr lang="zh-CN" altLang="en-US"/>
        </a:p>
      </dgm:t>
    </dgm:pt>
    <dgm:pt modelId="{6F49583B-94BA-496B-8EAC-34776E90EACE}" type="pres">
      <dgm:prSet presAssocID="{17F391D0-45D1-4D83-A6C1-C70310C2054B}" presName="hierChild3" presStyleCnt="0"/>
      <dgm:spPr/>
    </dgm:pt>
    <dgm:pt modelId="{33628CA5-1148-43BE-BD6D-00B84B1CB1D7}" type="pres">
      <dgm:prSet presAssocID="{544A06CA-4498-4918-8338-2513225A1CF4}" presName="Name19" presStyleLbl="parChTrans1D4" presStyleIdx="0" presStyleCnt="3"/>
      <dgm:spPr/>
      <dgm:t>
        <a:bodyPr/>
        <a:lstStyle/>
        <a:p>
          <a:endParaRPr lang="zh-CN" altLang="en-US"/>
        </a:p>
      </dgm:t>
    </dgm:pt>
    <dgm:pt modelId="{487544A2-AA13-42A0-B7EF-8DD97437516A}" type="pres">
      <dgm:prSet presAssocID="{6F3A3E82-A0B2-49AC-903D-24A83E04CB0F}" presName="Name21" presStyleCnt="0"/>
      <dgm:spPr/>
    </dgm:pt>
    <dgm:pt modelId="{3C1E9EE2-CCDA-4EE3-B861-FE672F6CB378}" type="pres">
      <dgm:prSet presAssocID="{6F3A3E82-A0B2-49AC-903D-24A83E04CB0F}" presName="level2Shape" presStyleLbl="node4" presStyleIdx="0" presStyleCnt="3"/>
      <dgm:spPr/>
      <dgm:t>
        <a:bodyPr/>
        <a:lstStyle/>
        <a:p>
          <a:endParaRPr lang="zh-CN" altLang="en-US"/>
        </a:p>
      </dgm:t>
    </dgm:pt>
    <dgm:pt modelId="{DAAB3C77-F81F-45A9-853F-906BACBD7695}" type="pres">
      <dgm:prSet presAssocID="{6F3A3E82-A0B2-49AC-903D-24A83E04CB0F}" presName="hierChild3" presStyleCnt="0"/>
      <dgm:spPr/>
    </dgm:pt>
    <dgm:pt modelId="{4686C14A-14B1-42F1-B283-7AEC2D877002}" type="pres">
      <dgm:prSet presAssocID="{03FF441B-0E0A-4C42-ABDE-E68C9174DCEA}" presName="Name19" presStyleLbl="parChTrans1D2" presStyleIdx="1" presStyleCnt="2"/>
      <dgm:spPr/>
      <dgm:t>
        <a:bodyPr/>
        <a:lstStyle/>
        <a:p>
          <a:endParaRPr lang="zh-CN" altLang="en-US"/>
        </a:p>
      </dgm:t>
    </dgm:pt>
    <dgm:pt modelId="{9ACCBAA3-CE4F-46C9-BF4D-C20B7F12F27A}" type="pres">
      <dgm:prSet presAssocID="{DF935583-B824-4621-B0EB-0C0B78018792}" presName="Name21" presStyleCnt="0"/>
      <dgm:spPr/>
    </dgm:pt>
    <dgm:pt modelId="{EC666AB4-445B-4E8E-9177-609E63B56AE3}" type="pres">
      <dgm:prSet presAssocID="{DF935583-B824-4621-B0EB-0C0B78018792}" presName="level2Shape" presStyleLbl="node2" presStyleIdx="1" presStyleCnt="2"/>
      <dgm:spPr/>
      <dgm:t>
        <a:bodyPr/>
        <a:lstStyle/>
        <a:p>
          <a:endParaRPr lang="zh-CN" altLang="en-US"/>
        </a:p>
      </dgm:t>
    </dgm:pt>
    <dgm:pt modelId="{13E4C124-393A-41F7-9A60-3FAF2E0C4305}" type="pres">
      <dgm:prSet presAssocID="{DF935583-B824-4621-B0EB-0C0B78018792}" presName="hierChild3" presStyleCnt="0"/>
      <dgm:spPr/>
    </dgm:pt>
    <dgm:pt modelId="{864FA445-AA05-405A-8349-F8D4FBE1C0C5}" type="pres">
      <dgm:prSet presAssocID="{3FB54BC3-C318-48E1-92FA-9561ABFB44EB}" presName="Name19" presStyleLbl="parChTrans1D3" presStyleIdx="1" presStyleCnt="3"/>
      <dgm:spPr/>
      <dgm:t>
        <a:bodyPr/>
        <a:lstStyle/>
        <a:p>
          <a:endParaRPr lang="zh-CN" altLang="en-US"/>
        </a:p>
      </dgm:t>
    </dgm:pt>
    <dgm:pt modelId="{5D4FC2B9-B574-4730-AE28-0A2C475646A1}" type="pres">
      <dgm:prSet presAssocID="{CC4FC144-640C-4B06-A9A4-C060E6442927}" presName="Name21" presStyleCnt="0"/>
      <dgm:spPr/>
    </dgm:pt>
    <dgm:pt modelId="{2D25AF63-2740-4B2E-AD16-B39060A8A399}" type="pres">
      <dgm:prSet presAssocID="{CC4FC144-640C-4B06-A9A4-C060E6442927}" presName="level2Shape" presStyleLbl="node3" presStyleIdx="1" presStyleCnt="3"/>
      <dgm:spPr/>
      <dgm:t>
        <a:bodyPr/>
        <a:lstStyle/>
        <a:p>
          <a:endParaRPr lang="zh-CN" altLang="en-US"/>
        </a:p>
      </dgm:t>
    </dgm:pt>
    <dgm:pt modelId="{A81F6EED-B0FD-4F60-AE24-EF1FC98EDCAE}" type="pres">
      <dgm:prSet presAssocID="{CC4FC144-640C-4B06-A9A4-C060E6442927}" presName="hierChild3" presStyleCnt="0"/>
      <dgm:spPr/>
    </dgm:pt>
    <dgm:pt modelId="{B26629D4-7946-47F8-8DBD-DC800F52602E}" type="pres">
      <dgm:prSet presAssocID="{6A40B7CA-2B85-423C-9392-F670454DB071}" presName="Name19" presStyleLbl="parChTrans1D4" presStyleIdx="1" presStyleCnt="3"/>
      <dgm:spPr/>
      <dgm:t>
        <a:bodyPr/>
        <a:lstStyle/>
        <a:p>
          <a:endParaRPr lang="zh-CN" altLang="en-US"/>
        </a:p>
      </dgm:t>
    </dgm:pt>
    <dgm:pt modelId="{BDFFB2BA-7A02-49C7-81A4-506463085F75}" type="pres">
      <dgm:prSet presAssocID="{01943707-F071-4C4E-A42F-588C94017B2B}" presName="Name21" presStyleCnt="0"/>
      <dgm:spPr/>
    </dgm:pt>
    <dgm:pt modelId="{C383CF23-74BD-4312-8FFD-CC1EAEC7DDA1}" type="pres">
      <dgm:prSet presAssocID="{01943707-F071-4C4E-A42F-588C94017B2B}" presName="level2Shape" presStyleLbl="node4" presStyleIdx="1" presStyleCnt="3"/>
      <dgm:spPr/>
      <dgm:t>
        <a:bodyPr/>
        <a:lstStyle/>
        <a:p>
          <a:endParaRPr lang="zh-CN" altLang="en-US"/>
        </a:p>
      </dgm:t>
    </dgm:pt>
    <dgm:pt modelId="{BF3EF391-F903-43D0-AE37-29E7EDA3DE2C}" type="pres">
      <dgm:prSet presAssocID="{01943707-F071-4C4E-A42F-588C94017B2B}" presName="hierChild3" presStyleCnt="0"/>
      <dgm:spPr/>
    </dgm:pt>
    <dgm:pt modelId="{F0251FFA-038C-4EB2-B300-2C670CAE0957}" type="pres">
      <dgm:prSet presAssocID="{4B62382C-37B4-4D3E-9887-335EE62A4FF9}" presName="Name19" presStyleLbl="parChTrans1D3" presStyleIdx="2" presStyleCnt="3"/>
      <dgm:spPr/>
      <dgm:t>
        <a:bodyPr/>
        <a:lstStyle/>
        <a:p>
          <a:endParaRPr lang="zh-CN" altLang="en-US"/>
        </a:p>
      </dgm:t>
    </dgm:pt>
    <dgm:pt modelId="{0B21B362-BA61-4142-8348-F668904D7CD5}" type="pres">
      <dgm:prSet presAssocID="{ADCB8DD7-0970-444E-A880-9121EF1FF2B1}" presName="Name21" presStyleCnt="0"/>
      <dgm:spPr/>
    </dgm:pt>
    <dgm:pt modelId="{364FEA70-11B3-4583-AE16-204EDDE8FE0A}" type="pres">
      <dgm:prSet presAssocID="{ADCB8DD7-0970-444E-A880-9121EF1FF2B1}" presName="level2Shape" presStyleLbl="node3" presStyleIdx="2" presStyleCnt="3" custLinFactNeighborX="-5546" custLinFactNeighborY="-885"/>
      <dgm:spPr/>
      <dgm:t>
        <a:bodyPr/>
        <a:lstStyle/>
        <a:p>
          <a:endParaRPr lang="zh-CN" altLang="en-US"/>
        </a:p>
      </dgm:t>
    </dgm:pt>
    <dgm:pt modelId="{C335FB85-CA86-4BC9-AA99-1F7F22B76FF2}" type="pres">
      <dgm:prSet presAssocID="{ADCB8DD7-0970-444E-A880-9121EF1FF2B1}" presName="hierChild3" presStyleCnt="0"/>
      <dgm:spPr/>
    </dgm:pt>
    <dgm:pt modelId="{9E64EE54-9C33-477C-BE96-DCD4E951ECA6}" type="pres">
      <dgm:prSet presAssocID="{78E1B3C7-CF05-425A-A286-831E9C52BC6D}" presName="Name19" presStyleLbl="parChTrans1D4" presStyleIdx="2" presStyleCnt="3"/>
      <dgm:spPr/>
      <dgm:t>
        <a:bodyPr/>
        <a:lstStyle/>
        <a:p>
          <a:endParaRPr lang="zh-CN" altLang="en-US"/>
        </a:p>
      </dgm:t>
    </dgm:pt>
    <dgm:pt modelId="{4EAAFB82-869E-48A6-B97B-90D02C67A50A}" type="pres">
      <dgm:prSet presAssocID="{53B87386-C0C7-4415-9BFD-C3B0EFDB6C1C}" presName="Name21" presStyleCnt="0"/>
      <dgm:spPr/>
    </dgm:pt>
    <dgm:pt modelId="{28174ACA-C5E3-4EF2-B3C5-82A4CAEB75A9}" type="pres">
      <dgm:prSet presAssocID="{53B87386-C0C7-4415-9BFD-C3B0EFDB6C1C}" presName="level2Shape" presStyleLbl="node4" presStyleIdx="2" presStyleCnt="3" custLinFactNeighborX="-4880"/>
      <dgm:spPr/>
      <dgm:t>
        <a:bodyPr/>
        <a:lstStyle/>
        <a:p>
          <a:endParaRPr lang="zh-CN" altLang="en-US"/>
        </a:p>
      </dgm:t>
    </dgm:pt>
    <dgm:pt modelId="{96F0381B-B092-44C3-BA13-0B3D91C381E0}" type="pres">
      <dgm:prSet presAssocID="{53B87386-C0C7-4415-9BFD-C3B0EFDB6C1C}" presName="hierChild3" presStyleCnt="0"/>
      <dgm:spPr/>
    </dgm:pt>
    <dgm:pt modelId="{73B21440-4EAC-43C4-8875-C1343541D38B}" type="pres">
      <dgm:prSet presAssocID="{F2A425FA-BB8E-4C94-ABD4-577E7469A726}" presName="bgShapesFlow" presStyleCnt="0"/>
      <dgm:spPr/>
    </dgm:pt>
  </dgm:ptLst>
  <dgm:cxnLst>
    <dgm:cxn modelId="{7B09A231-AD42-4DE4-8EFD-E9BF71D07BDF}" srcId="{05E843C8-B94C-4D40-8716-0E42B79BC2F7}" destId="{17F391D0-45D1-4D83-A6C1-C70310C2054B}" srcOrd="0" destOrd="0" parTransId="{78A52085-D8E9-4211-8E85-06185FBC9A22}" sibTransId="{73F11A96-868F-4B18-A775-E2F4CD8E0CCC}"/>
    <dgm:cxn modelId="{4CFB146C-9EB3-4B1E-AD79-1485CB164692}" type="presOf" srcId="{882D8676-BE22-46FD-8393-BCFB0A805AD4}" destId="{4D6354F5-0610-48CA-A029-74BC0BB86FFA}" srcOrd="0" destOrd="0" presId="urn:microsoft.com/office/officeart/2005/8/layout/hierarchy6"/>
    <dgm:cxn modelId="{1D702301-3A9B-4F17-B5A1-5687EF6A7DD2}" srcId="{17F391D0-45D1-4D83-A6C1-C70310C2054B}" destId="{6F3A3E82-A0B2-49AC-903D-24A83E04CB0F}" srcOrd="0" destOrd="0" parTransId="{544A06CA-4498-4918-8338-2513225A1CF4}" sibTransId="{4EE9A48B-3051-4099-AFB5-995464FF2252}"/>
    <dgm:cxn modelId="{72E977F5-8525-42DA-82A8-A14F972A675C}" type="presOf" srcId="{01943707-F071-4C4E-A42F-588C94017B2B}" destId="{C383CF23-74BD-4312-8FFD-CC1EAEC7DDA1}" srcOrd="0" destOrd="0" presId="urn:microsoft.com/office/officeart/2005/8/layout/hierarchy6"/>
    <dgm:cxn modelId="{2F1FF893-D1E3-4F62-8150-B6093E333F09}" type="presOf" srcId="{78E1B3C7-CF05-425A-A286-831E9C52BC6D}" destId="{9E64EE54-9C33-477C-BE96-DCD4E951ECA6}" srcOrd="0" destOrd="0" presId="urn:microsoft.com/office/officeart/2005/8/layout/hierarchy6"/>
    <dgm:cxn modelId="{6BB18B39-C1CC-4167-9EC2-3086B08E39F4}" type="presOf" srcId="{03FF441B-0E0A-4C42-ABDE-E68C9174DCEA}" destId="{4686C14A-14B1-42F1-B283-7AEC2D877002}" srcOrd="0" destOrd="0" presId="urn:microsoft.com/office/officeart/2005/8/layout/hierarchy6"/>
    <dgm:cxn modelId="{ACD0AED6-F689-4F30-913D-FD15EBE1B879}" type="presOf" srcId="{05E843C8-B94C-4D40-8716-0E42B79BC2F7}" destId="{753C4722-0648-4886-955A-94F1F9332C60}" srcOrd="0" destOrd="0" presId="urn:microsoft.com/office/officeart/2005/8/layout/hierarchy6"/>
    <dgm:cxn modelId="{6A6C351F-AA8F-4299-A57A-B514D8D00BE8}" type="presOf" srcId="{17F391D0-45D1-4D83-A6C1-C70310C2054B}" destId="{B5D97CCD-3622-48E0-988A-D19D75A3AECE}" srcOrd="0" destOrd="0" presId="urn:microsoft.com/office/officeart/2005/8/layout/hierarchy6"/>
    <dgm:cxn modelId="{5699F372-80BF-4A00-AD57-C41E3644AA78}" srcId="{CC4FC144-640C-4B06-A9A4-C060E6442927}" destId="{01943707-F071-4C4E-A42F-588C94017B2B}" srcOrd="0" destOrd="0" parTransId="{6A40B7CA-2B85-423C-9392-F670454DB071}" sibTransId="{8AEC1428-834F-4C36-9760-0631F5D7F703}"/>
    <dgm:cxn modelId="{4B9645FD-A8B2-4C08-A22A-4B07A70E6713}" srcId="{DF935583-B824-4621-B0EB-0C0B78018792}" destId="{CC4FC144-640C-4B06-A9A4-C060E6442927}" srcOrd="0" destOrd="0" parTransId="{3FB54BC3-C318-48E1-92FA-9561ABFB44EB}" sibTransId="{EB5CF7E6-5026-4AD9-A5C7-76575A9C619C}"/>
    <dgm:cxn modelId="{7290D125-532C-4243-ADF5-FE51F4AB4D70}" srcId="{693C5BA6-45E9-452A-8411-EF8B12E75D1F}" destId="{05E843C8-B94C-4D40-8716-0E42B79BC2F7}" srcOrd="0" destOrd="0" parTransId="{882D8676-BE22-46FD-8393-BCFB0A805AD4}" sibTransId="{72FF79AE-FA59-4CA5-9FF1-534A2105364C}"/>
    <dgm:cxn modelId="{F29E0FE4-1DC5-411C-B204-473CD938306D}" srcId="{F2A425FA-BB8E-4C94-ABD4-577E7469A726}" destId="{693C5BA6-45E9-452A-8411-EF8B12E75D1F}" srcOrd="0" destOrd="0" parTransId="{52D2760C-373F-475A-AA9E-DC63AD859AF5}" sibTransId="{9AE7AA7D-AF1E-4FC3-952B-DF72542DAC2D}"/>
    <dgm:cxn modelId="{6430A1B5-C86C-4C7A-8218-61CF1E985BC6}" srcId="{DF935583-B824-4621-B0EB-0C0B78018792}" destId="{ADCB8DD7-0970-444E-A880-9121EF1FF2B1}" srcOrd="1" destOrd="0" parTransId="{4B62382C-37B4-4D3E-9887-335EE62A4FF9}" sibTransId="{7B34CC6C-51CE-4859-8D89-F239A7BDF3D5}"/>
    <dgm:cxn modelId="{E068636B-8C3A-4822-BAB3-40F2D24A1BD4}" type="presOf" srcId="{DF935583-B824-4621-B0EB-0C0B78018792}" destId="{EC666AB4-445B-4E8E-9177-609E63B56AE3}" srcOrd="0" destOrd="0" presId="urn:microsoft.com/office/officeart/2005/8/layout/hierarchy6"/>
    <dgm:cxn modelId="{385D563B-A759-4997-AEB8-4F96708B5305}" type="presOf" srcId="{544A06CA-4498-4918-8338-2513225A1CF4}" destId="{33628CA5-1148-43BE-BD6D-00B84B1CB1D7}" srcOrd="0" destOrd="0" presId="urn:microsoft.com/office/officeart/2005/8/layout/hierarchy6"/>
    <dgm:cxn modelId="{DFE44433-81EA-4949-931B-1D88539BF935}" type="presOf" srcId="{ADCB8DD7-0970-444E-A880-9121EF1FF2B1}" destId="{364FEA70-11B3-4583-AE16-204EDDE8FE0A}" srcOrd="0" destOrd="0" presId="urn:microsoft.com/office/officeart/2005/8/layout/hierarchy6"/>
    <dgm:cxn modelId="{8842DA7A-61BE-4E31-B4A4-3E1613D31283}" type="presOf" srcId="{693C5BA6-45E9-452A-8411-EF8B12E75D1F}" destId="{9785316E-623E-4AB1-BBFE-1396011E5289}" srcOrd="0" destOrd="0" presId="urn:microsoft.com/office/officeart/2005/8/layout/hierarchy6"/>
    <dgm:cxn modelId="{0B6E791C-DC8C-4B12-9BE0-4C4E7BDFB7D5}" srcId="{693C5BA6-45E9-452A-8411-EF8B12E75D1F}" destId="{DF935583-B824-4621-B0EB-0C0B78018792}" srcOrd="1" destOrd="0" parTransId="{03FF441B-0E0A-4C42-ABDE-E68C9174DCEA}" sibTransId="{9BD585C3-910D-4A74-97BE-C464428B6C1E}"/>
    <dgm:cxn modelId="{1F1E6695-C12A-47CD-AC47-AB4030D138C7}" srcId="{ADCB8DD7-0970-444E-A880-9121EF1FF2B1}" destId="{53B87386-C0C7-4415-9BFD-C3B0EFDB6C1C}" srcOrd="0" destOrd="0" parTransId="{78E1B3C7-CF05-425A-A286-831E9C52BC6D}" sibTransId="{831020AD-33A5-444A-9BA1-0214EE67D937}"/>
    <dgm:cxn modelId="{D3ECED88-EC46-49A2-B1FB-0EA089010DBE}" type="presOf" srcId="{53B87386-C0C7-4415-9BFD-C3B0EFDB6C1C}" destId="{28174ACA-C5E3-4EF2-B3C5-82A4CAEB75A9}" srcOrd="0" destOrd="0" presId="urn:microsoft.com/office/officeart/2005/8/layout/hierarchy6"/>
    <dgm:cxn modelId="{98F0E628-3078-423F-A196-60B9F8E47225}" type="presOf" srcId="{3FB54BC3-C318-48E1-92FA-9561ABFB44EB}" destId="{864FA445-AA05-405A-8349-F8D4FBE1C0C5}" srcOrd="0" destOrd="0" presId="urn:microsoft.com/office/officeart/2005/8/layout/hierarchy6"/>
    <dgm:cxn modelId="{1A193A7F-0117-4C8F-80FB-4E8441527603}" type="presOf" srcId="{6A40B7CA-2B85-423C-9392-F670454DB071}" destId="{B26629D4-7946-47F8-8DBD-DC800F52602E}" srcOrd="0" destOrd="0" presId="urn:microsoft.com/office/officeart/2005/8/layout/hierarchy6"/>
    <dgm:cxn modelId="{60E50E3A-7642-494A-9EB6-EF77F374EF86}" type="presOf" srcId="{4B62382C-37B4-4D3E-9887-335EE62A4FF9}" destId="{F0251FFA-038C-4EB2-B300-2C670CAE0957}" srcOrd="0" destOrd="0" presId="urn:microsoft.com/office/officeart/2005/8/layout/hierarchy6"/>
    <dgm:cxn modelId="{2FCB4F5E-5352-4463-B9CB-98FA01830998}" type="presOf" srcId="{F2A425FA-BB8E-4C94-ABD4-577E7469A726}" destId="{72EB96F7-74EF-461B-B5A1-6A4F07731D26}" srcOrd="0" destOrd="0" presId="urn:microsoft.com/office/officeart/2005/8/layout/hierarchy6"/>
    <dgm:cxn modelId="{5620A07B-E3B0-4A17-9700-B077A22AEC49}" type="presOf" srcId="{78A52085-D8E9-4211-8E85-06185FBC9A22}" destId="{EEC049EC-3C2F-4F97-AEA7-9F5051FB2963}" srcOrd="0" destOrd="0" presId="urn:microsoft.com/office/officeart/2005/8/layout/hierarchy6"/>
    <dgm:cxn modelId="{5D2D90F3-C78F-4533-9849-80B6DA87A272}" type="presOf" srcId="{CC4FC144-640C-4B06-A9A4-C060E6442927}" destId="{2D25AF63-2740-4B2E-AD16-B39060A8A399}" srcOrd="0" destOrd="0" presId="urn:microsoft.com/office/officeart/2005/8/layout/hierarchy6"/>
    <dgm:cxn modelId="{39915118-A8F7-4261-9EFC-B489ECC90A4D}" type="presOf" srcId="{6F3A3E82-A0B2-49AC-903D-24A83E04CB0F}" destId="{3C1E9EE2-CCDA-4EE3-B861-FE672F6CB378}" srcOrd="0" destOrd="0" presId="urn:microsoft.com/office/officeart/2005/8/layout/hierarchy6"/>
    <dgm:cxn modelId="{5660A8FA-886E-48CC-9B73-41F076B42698}" type="presParOf" srcId="{72EB96F7-74EF-461B-B5A1-6A4F07731D26}" destId="{CB9D064C-886A-426C-AFAA-CBEA2CA82704}" srcOrd="0" destOrd="0" presId="urn:microsoft.com/office/officeart/2005/8/layout/hierarchy6"/>
    <dgm:cxn modelId="{891354DD-4061-43A5-B22A-1497781C39F3}" type="presParOf" srcId="{CB9D064C-886A-426C-AFAA-CBEA2CA82704}" destId="{93A32A7D-413D-4FB5-BF21-98B474739449}" srcOrd="0" destOrd="0" presId="urn:microsoft.com/office/officeart/2005/8/layout/hierarchy6"/>
    <dgm:cxn modelId="{6679C4FA-166A-4DE5-A940-15BB62F814BE}" type="presParOf" srcId="{93A32A7D-413D-4FB5-BF21-98B474739449}" destId="{C471DFB6-66F5-43C7-BB02-CA0FBC348BB1}" srcOrd="0" destOrd="0" presId="urn:microsoft.com/office/officeart/2005/8/layout/hierarchy6"/>
    <dgm:cxn modelId="{C7B55A6F-E289-46CB-B214-35C5E322C428}" type="presParOf" srcId="{C471DFB6-66F5-43C7-BB02-CA0FBC348BB1}" destId="{9785316E-623E-4AB1-BBFE-1396011E5289}" srcOrd="0" destOrd="0" presId="urn:microsoft.com/office/officeart/2005/8/layout/hierarchy6"/>
    <dgm:cxn modelId="{045DAB0B-29F3-4BC8-B799-70BB886D4DB2}" type="presParOf" srcId="{C471DFB6-66F5-43C7-BB02-CA0FBC348BB1}" destId="{0C710407-1215-42AA-80EE-E8A44F87AED2}" srcOrd="1" destOrd="0" presId="urn:microsoft.com/office/officeart/2005/8/layout/hierarchy6"/>
    <dgm:cxn modelId="{69AFB578-B5AA-4838-97B8-86CBB46A9DDE}" type="presParOf" srcId="{0C710407-1215-42AA-80EE-E8A44F87AED2}" destId="{4D6354F5-0610-48CA-A029-74BC0BB86FFA}" srcOrd="0" destOrd="0" presId="urn:microsoft.com/office/officeart/2005/8/layout/hierarchy6"/>
    <dgm:cxn modelId="{8B993735-314A-4AC9-BA45-D59418D2EABF}" type="presParOf" srcId="{0C710407-1215-42AA-80EE-E8A44F87AED2}" destId="{9381B002-F194-4285-8A09-89A182EDDAF8}" srcOrd="1" destOrd="0" presId="urn:microsoft.com/office/officeart/2005/8/layout/hierarchy6"/>
    <dgm:cxn modelId="{238FDA0F-609E-4676-87A7-84DC809B3420}" type="presParOf" srcId="{9381B002-F194-4285-8A09-89A182EDDAF8}" destId="{753C4722-0648-4886-955A-94F1F9332C60}" srcOrd="0" destOrd="0" presId="urn:microsoft.com/office/officeart/2005/8/layout/hierarchy6"/>
    <dgm:cxn modelId="{B29BE9B2-3023-4147-A340-B66BFE685DEF}" type="presParOf" srcId="{9381B002-F194-4285-8A09-89A182EDDAF8}" destId="{E79C5DF0-F965-436F-AC77-31D215737556}" srcOrd="1" destOrd="0" presId="urn:microsoft.com/office/officeart/2005/8/layout/hierarchy6"/>
    <dgm:cxn modelId="{DCD71D78-E385-44AA-8A57-B8D9F5B54B9D}" type="presParOf" srcId="{E79C5DF0-F965-436F-AC77-31D215737556}" destId="{EEC049EC-3C2F-4F97-AEA7-9F5051FB2963}" srcOrd="0" destOrd="0" presId="urn:microsoft.com/office/officeart/2005/8/layout/hierarchy6"/>
    <dgm:cxn modelId="{CF0737F6-0338-43EA-A2A6-892781076EAC}" type="presParOf" srcId="{E79C5DF0-F965-436F-AC77-31D215737556}" destId="{273D647D-CCB5-4200-B8F7-B197FB73AF9D}" srcOrd="1" destOrd="0" presId="urn:microsoft.com/office/officeart/2005/8/layout/hierarchy6"/>
    <dgm:cxn modelId="{400FD60C-F811-4858-9883-27BFFD67400B}" type="presParOf" srcId="{273D647D-CCB5-4200-B8F7-B197FB73AF9D}" destId="{B5D97CCD-3622-48E0-988A-D19D75A3AECE}" srcOrd="0" destOrd="0" presId="urn:microsoft.com/office/officeart/2005/8/layout/hierarchy6"/>
    <dgm:cxn modelId="{CDDB5CCA-4271-4B75-AD4E-A8A7C2CA6813}" type="presParOf" srcId="{273D647D-CCB5-4200-B8F7-B197FB73AF9D}" destId="{6F49583B-94BA-496B-8EAC-34776E90EACE}" srcOrd="1" destOrd="0" presId="urn:microsoft.com/office/officeart/2005/8/layout/hierarchy6"/>
    <dgm:cxn modelId="{3558ADEF-F2D6-4D35-B058-B2B57528D88F}" type="presParOf" srcId="{6F49583B-94BA-496B-8EAC-34776E90EACE}" destId="{33628CA5-1148-43BE-BD6D-00B84B1CB1D7}" srcOrd="0" destOrd="0" presId="urn:microsoft.com/office/officeart/2005/8/layout/hierarchy6"/>
    <dgm:cxn modelId="{110361F5-869A-48CC-A434-4D6F81E55FB7}" type="presParOf" srcId="{6F49583B-94BA-496B-8EAC-34776E90EACE}" destId="{487544A2-AA13-42A0-B7EF-8DD97437516A}" srcOrd="1" destOrd="0" presId="urn:microsoft.com/office/officeart/2005/8/layout/hierarchy6"/>
    <dgm:cxn modelId="{4CF483E0-98D9-4552-969C-B5EB3057A944}" type="presParOf" srcId="{487544A2-AA13-42A0-B7EF-8DD97437516A}" destId="{3C1E9EE2-CCDA-4EE3-B861-FE672F6CB378}" srcOrd="0" destOrd="0" presId="urn:microsoft.com/office/officeart/2005/8/layout/hierarchy6"/>
    <dgm:cxn modelId="{2A2D83AF-9FF3-442A-BAF3-7E7E0B59AC75}" type="presParOf" srcId="{487544A2-AA13-42A0-B7EF-8DD97437516A}" destId="{DAAB3C77-F81F-45A9-853F-906BACBD7695}" srcOrd="1" destOrd="0" presId="urn:microsoft.com/office/officeart/2005/8/layout/hierarchy6"/>
    <dgm:cxn modelId="{3623183B-13F4-4E41-A9F0-A88451736B9F}" type="presParOf" srcId="{0C710407-1215-42AA-80EE-E8A44F87AED2}" destId="{4686C14A-14B1-42F1-B283-7AEC2D877002}" srcOrd="2" destOrd="0" presId="urn:microsoft.com/office/officeart/2005/8/layout/hierarchy6"/>
    <dgm:cxn modelId="{9024A9D5-329A-479D-BF07-3C97F6E479E5}" type="presParOf" srcId="{0C710407-1215-42AA-80EE-E8A44F87AED2}" destId="{9ACCBAA3-CE4F-46C9-BF4D-C20B7F12F27A}" srcOrd="3" destOrd="0" presId="urn:microsoft.com/office/officeart/2005/8/layout/hierarchy6"/>
    <dgm:cxn modelId="{1F73D5A2-CA99-4333-87A6-E3EEC24B14C1}" type="presParOf" srcId="{9ACCBAA3-CE4F-46C9-BF4D-C20B7F12F27A}" destId="{EC666AB4-445B-4E8E-9177-609E63B56AE3}" srcOrd="0" destOrd="0" presId="urn:microsoft.com/office/officeart/2005/8/layout/hierarchy6"/>
    <dgm:cxn modelId="{4979A3B2-C5FD-4791-BBC9-A269FC078E81}" type="presParOf" srcId="{9ACCBAA3-CE4F-46C9-BF4D-C20B7F12F27A}" destId="{13E4C124-393A-41F7-9A60-3FAF2E0C4305}" srcOrd="1" destOrd="0" presId="urn:microsoft.com/office/officeart/2005/8/layout/hierarchy6"/>
    <dgm:cxn modelId="{E16BCCD4-0487-440C-8977-02A14EFC044E}" type="presParOf" srcId="{13E4C124-393A-41F7-9A60-3FAF2E0C4305}" destId="{864FA445-AA05-405A-8349-F8D4FBE1C0C5}" srcOrd="0" destOrd="0" presId="urn:microsoft.com/office/officeart/2005/8/layout/hierarchy6"/>
    <dgm:cxn modelId="{C73B8531-8EA1-461C-A351-615A0DF7C68E}" type="presParOf" srcId="{13E4C124-393A-41F7-9A60-3FAF2E0C4305}" destId="{5D4FC2B9-B574-4730-AE28-0A2C475646A1}" srcOrd="1" destOrd="0" presId="urn:microsoft.com/office/officeart/2005/8/layout/hierarchy6"/>
    <dgm:cxn modelId="{6CEA646D-7002-4F92-9D51-C208E9CDA6A4}" type="presParOf" srcId="{5D4FC2B9-B574-4730-AE28-0A2C475646A1}" destId="{2D25AF63-2740-4B2E-AD16-B39060A8A399}" srcOrd="0" destOrd="0" presId="urn:microsoft.com/office/officeart/2005/8/layout/hierarchy6"/>
    <dgm:cxn modelId="{EA2A78AE-F71D-459B-8D55-23254CA7DD4D}" type="presParOf" srcId="{5D4FC2B9-B574-4730-AE28-0A2C475646A1}" destId="{A81F6EED-B0FD-4F60-AE24-EF1FC98EDCAE}" srcOrd="1" destOrd="0" presId="urn:microsoft.com/office/officeart/2005/8/layout/hierarchy6"/>
    <dgm:cxn modelId="{30139A81-6C83-415F-B771-DAAF98880F66}" type="presParOf" srcId="{A81F6EED-B0FD-4F60-AE24-EF1FC98EDCAE}" destId="{B26629D4-7946-47F8-8DBD-DC800F52602E}" srcOrd="0" destOrd="0" presId="urn:microsoft.com/office/officeart/2005/8/layout/hierarchy6"/>
    <dgm:cxn modelId="{2D2180CB-0664-4552-A77F-909E9E51761A}" type="presParOf" srcId="{A81F6EED-B0FD-4F60-AE24-EF1FC98EDCAE}" destId="{BDFFB2BA-7A02-49C7-81A4-506463085F75}" srcOrd="1" destOrd="0" presId="urn:microsoft.com/office/officeart/2005/8/layout/hierarchy6"/>
    <dgm:cxn modelId="{42C3AA63-0C66-450F-ACF4-BACE493CD11D}" type="presParOf" srcId="{BDFFB2BA-7A02-49C7-81A4-506463085F75}" destId="{C383CF23-74BD-4312-8FFD-CC1EAEC7DDA1}" srcOrd="0" destOrd="0" presId="urn:microsoft.com/office/officeart/2005/8/layout/hierarchy6"/>
    <dgm:cxn modelId="{6A5695A4-6F7C-42BB-91EC-A8DE5C583FA6}" type="presParOf" srcId="{BDFFB2BA-7A02-49C7-81A4-506463085F75}" destId="{BF3EF391-F903-43D0-AE37-29E7EDA3DE2C}" srcOrd="1" destOrd="0" presId="urn:microsoft.com/office/officeart/2005/8/layout/hierarchy6"/>
    <dgm:cxn modelId="{689C0B60-9F19-4A7A-B4F2-505ED592A40F}" type="presParOf" srcId="{13E4C124-393A-41F7-9A60-3FAF2E0C4305}" destId="{F0251FFA-038C-4EB2-B300-2C670CAE0957}" srcOrd="2" destOrd="0" presId="urn:microsoft.com/office/officeart/2005/8/layout/hierarchy6"/>
    <dgm:cxn modelId="{6C7D66D6-DB43-493F-8929-CB6BBFFDA974}" type="presParOf" srcId="{13E4C124-393A-41F7-9A60-3FAF2E0C4305}" destId="{0B21B362-BA61-4142-8348-F668904D7CD5}" srcOrd="3" destOrd="0" presId="urn:microsoft.com/office/officeart/2005/8/layout/hierarchy6"/>
    <dgm:cxn modelId="{6511779A-8013-4C4D-B41E-93E091C342E0}" type="presParOf" srcId="{0B21B362-BA61-4142-8348-F668904D7CD5}" destId="{364FEA70-11B3-4583-AE16-204EDDE8FE0A}" srcOrd="0" destOrd="0" presId="urn:microsoft.com/office/officeart/2005/8/layout/hierarchy6"/>
    <dgm:cxn modelId="{609F05C5-5489-45E5-BE30-C802DE9870B3}" type="presParOf" srcId="{0B21B362-BA61-4142-8348-F668904D7CD5}" destId="{C335FB85-CA86-4BC9-AA99-1F7F22B76FF2}" srcOrd="1" destOrd="0" presId="urn:microsoft.com/office/officeart/2005/8/layout/hierarchy6"/>
    <dgm:cxn modelId="{820DAEFA-F3B1-4EE6-A811-16D6E1DC21DB}" type="presParOf" srcId="{C335FB85-CA86-4BC9-AA99-1F7F22B76FF2}" destId="{9E64EE54-9C33-477C-BE96-DCD4E951ECA6}" srcOrd="0" destOrd="0" presId="urn:microsoft.com/office/officeart/2005/8/layout/hierarchy6"/>
    <dgm:cxn modelId="{9A23FD24-4A38-4F06-9A89-BC99306BF72E}" type="presParOf" srcId="{C335FB85-CA86-4BC9-AA99-1F7F22B76FF2}" destId="{4EAAFB82-869E-48A6-B97B-90D02C67A50A}" srcOrd="1" destOrd="0" presId="urn:microsoft.com/office/officeart/2005/8/layout/hierarchy6"/>
    <dgm:cxn modelId="{B988674A-0C21-4F70-B486-B89614021E72}" type="presParOf" srcId="{4EAAFB82-869E-48A6-B97B-90D02C67A50A}" destId="{28174ACA-C5E3-4EF2-B3C5-82A4CAEB75A9}" srcOrd="0" destOrd="0" presId="urn:microsoft.com/office/officeart/2005/8/layout/hierarchy6"/>
    <dgm:cxn modelId="{DE0DA423-6E20-4E4E-B975-4F566207B908}" type="presParOf" srcId="{4EAAFB82-869E-48A6-B97B-90D02C67A50A}" destId="{96F0381B-B092-44C3-BA13-0B3D91C381E0}" srcOrd="1" destOrd="0" presId="urn:microsoft.com/office/officeart/2005/8/layout/hierarchy6"/>
    <dgm:cxn modelId="{74151A8D-15C2-4068-BA06-4E40367BCDED}" type="presParOf" srcId="{72EB96F7-74EF-461B-B5A1-6A4F07731D26}" destId="{73B21440-4EAC-43C4-8875-C1343541D38B}"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51942E-80D9-4271-A9BB-9ACD1B23479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zh-CN" altLang="en-US"/>
        </a:p>
      </dgm:t>
    </dgm:pt>
    <dgm:pt modelId="{7F0234DA-8683-43C9-8A3C-B594235A776B}" type="pres">
      <dgm:prSet presAssocID="{B851942E-80D9-4271-A9BB-9ACD1B23479B}" presName="diagram" presStyleCnt="0">
        <dgm:presLayoutVars>
          <dgm:dir/>
          <dgm:resizeHandles val="exact"/>
        </dgm:presLayoutVars>
      </dgm:prSet>
      <dgm:spPr/>
      <dgm:t>
        <a:bodyPr/>
        <a:lstStyle/>
        <a:p>
          <a:endParaRPr lang="zh-CN" altLang="en-US"/>
        </a:p>
      </dgm:t>
    </dgm:pt>
  </dgm:ptLst>
  <dgm:cxnLst>
    <dgm:cxn modelId="{865BC29E-40E2-47C9-A605-7434EFFFEF5B}" type="presOf" srcId="{B851942E-80D9-4271-A9BB-9ACD1B23479B}" destId="{7F0234DA-8683-43C9-8A3C-B594235A776B}"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137C2-9260-45F7-A1C6-C53D8339F315}">
      <dsp:nvSpPr>
        <dsp:cNvPr id="0" name=""/>
        <dsp:cNvSpPr/>
      </dsp:nvSpPr>
      <dsp:spPr>
        <a:xfrm>
          <a:off x="6733" y="447335"/>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音位学</a:t>
          </a:r>
          <a:endParaRPr lang="zh-CN" altLang="en-US" sz="4200" kern="1200" dirty="0"/>
        </a:p>
      </dsp:txBody>
      <dsp:txXfrm>
        <a:off x="42101" y="482703"/>
        <a:ext cx="1941845" cy="1136812"/>
      </dsp:txXfrm>
    </dsp:sp>
    <dsp:sp modelId="{6B34044C-5E31-401A-B3C3-DBFE4E473687}">
      <dsp:nvSpPr>
        <dsp:cNvPr id="0" name=""/>
        <dsp:cNvSpPr/>
      </dsp:nvSpPr>
      <dsp:spPr>
        <a:xfrm>
          <a:off x="2196421" y="801549"/>
          <a:ext cx="426667" cy="499120"/>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dirty="0"/>
        </a:p>
      </dsp:txBody>
      <dsp:txXfrm>
        <a:off x="2196421" y="901373"/>
        <a:ext cx="298667" cy="299472"/>
      </dsp:txXfrm>
    </dsp:sp>
    <dsp:sp modelId="{853F387A-7B93-4A62-AA7E-07B9332C8D43}">
      <dsp:nvSpPr>
        <dsp:cNvPr id="0" name=""/>
        <dsp:cNvSpPr/>
      </dsp:nvSpPr>
      <dsp:spPr>
        <a:xfrm>
          <a:off x="2824346" y="447335"/>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形态学</a:t>
          </a:r>
          <a:endParaRPr lang="zh-CN" altLang="en-US" sz="4200" kern="1200" dirty="0"/>
        </a:p>
      </dsp:txBody>
      <dsp:txXfrm>
        <a:off x="2859714" y="482703"/>
        <a:ext cx="1941845" cy="1136812"/>
      </dsp:txXfrm>
    </dsp:sp>
    <dsp:sp modelId="{DAC330A0-844A-44B1-88D1-59E80F78B9C4}">
      <dsp:nvSpPr>
        <dsp:cNvPr id="0" name=""/>
        <dsp:cNvSpPr/>
      </dsp:nvSpPr>
      <dsp:spPr>
        <a:xfrm>
          <a:off x="5014035" y="801549"/>
          <a:ext cx="426667" cy="499120"/>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014035" y="901373"/>
        <a:ext cx="298667" cy="299472"/>
      </dsp:txXfrm>
    </dsp:sp>
    <dsp:sp modelId="{F4149465-6469-47BA-9DCD-110E5DF7F855}">
      <dsp:nvSpPr>
        <dsp:cNvPr id="0" name=""/>
        <dsp:cNvSpPr/>
      </dsp:nvSpPr>
      <dsp:spPr>
        <a:xfrm>
          <a:off x="5641960" y="447335"/>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词汇学</a:t>
          </a:r>
          <a:endParaRPr lang="zh-CN" altLang="en-US" sz="4200" kern="1200" dirty="0"/>
        </a:p>
      </dsp:txBody>
      <dsp:txXfrm>
        <a:off x="5677328" y="482703"/>
        <a:ext cx="1941845" cy="1136812"/>
      </dsp:txXfrm>
    </dsp:sp>
    <dsp:sp modelId="{076F60F4-BD02-4A5C-8B81-1521DFC2B968}">
      <dsp:nvSpPr>
        <dsp:cNvPr id="0" name=""/>
        <dsp:cNvSpPr/>
      </dsp:nvSpPr>
      <dsp:spPr>
        <a:xfrm rot="5400000">
          <a:off x="6434917" y="1795764"/>
          <a:ext cx="426667" cy="499120"/>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5400000">
        <a:off x="6498515" y="1831990"/>
        <a:ext cx="299472" cy="298667"/>
      </dsp:txXfrm>
    </dsp:sp>
    <dsp:sp modelId="{A1AC01F1-488D-4862-A8CE-C99E8AF6C3C6}">
      <dsp:nvSpPr>
        <dsp:cNvPr id="0" name=""/>
        <dsp:cNvSpPr/>
      </dsp:nvSpPr>
      <dsp:spPr>
        <a:xfrm>
          <a:off x="5641960" y="2459916"/>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句法学</a:t>
          </a:r>
          <a:endParaRPr lang="zh-CN" altLang="en-US" sz="4200" kern="1200" dirty="0"/>
        </a:p>
      </dsp:txBody>
      <dsp:txXfrm>
        <a:off x="5677328" y="2495284"/>
        <a:ext cx="1941845" cy="1136812"/>
      </dsp:txXfrm>
    </dsp:sp>
    <dsp:sp modelId="{43398B62-C7B4-41EF-BE86-5986F08428D8}">
      <dsp:nvSpPr>
        <dsp:cNvPr id="0" name=""/>
        <dsp:cNvSpPr/>
      </dsp:nvSpPr>
      <dsp:spPr>
        <a:xfrm rot="10800000">
          <a:off x="5038186" y="2814130"/>
          <a:ext cx="426667" cy="499120"/>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5166186" y="2913954"/>
        <a:ext cx="298667" cy="299472"/>
      </dsp:txXfrm>
    </dsp:sp>
    <dsp:sp modelId="{4A701B6A-4E43-421E-861B-95107AA34DA6}">
      <dsp:nvSpPr>
        <dsp:cNvPr id="0" name=""/>
        <dsp:cNvSpPr/>
      </dsp:nvSpPr>
      <dsp:spPr>
        <a:xfrm>
          <a:off x="2824346" y="2459916"/>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语义学</a:t>
          </a:r>
          <a:endParaRPr lang="zh-CN" altLang="en-US" sz="4200" kern="1200" dirty="0"/>
        </a:p>
      </dsp:txBody>
      <dsp:txXfrm>
        <a:off x="2859714" y="2495284"/>
        <a:ext cx="1941845" cy="1136812"/>
      </dsp:txXfrm>
    </dsp:sp>
    <dsp:sp modelId="{30A4F315-BCB2-43A3-AADD-BAE0AB20C479}">
      <dsp:nvSpPr>
        <dsp:cNvPr id="0" name=""/>
        <dsp:cNvSpPr/>
      </dsp:nvSpPr>
      <dsp:spPr>
        <a:xfrm rot="10800000">
          <a:off x="2220572" y="2814130"/>
          <a:ext cx="426667" cy="499120"/>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2348572" y="2913954"/>
        <a:ext cx="298667" cy="299472"/>
      </dsp:txXfrm>
    </dsp:sp>
    <dsp:sp modelId="{1AA81A48-A0C7-447D-987F-BB6DE306A61C}">
      <dsp:nvSpPr>
        <dsp:cNvPr id="0" name=""/>
        <dsp:cNvSpPr/>
      </dsp:nvSpPr>
      <dsp:spPr>
        <a:xfrm>
          <a:off x="6733" y="2459916"/>
          <a:ext cx="2012581" cy="12075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t>语用学</a:t>
          </a:r>
          <a:endParaRPr lang="zh-CN" altLang="en-US" sz="4200" kern="1200" dirty="0"/>
        </a:p>
      </dsp:txBody>
      <dsp:txXfrm>
        <a:off x="42101" y="2495284"/>
        <a:ext cx="1941845" cy="113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5316E-623E-4AB1-BBFE-1396011E5289}">
      <dsp:nvSpPr>
        <dsp:cNvPr id="0" name=""/>
        <dsp:cNvSpPr/>
      </dsp:nvSpPr>
      <dsp:spPr>
        <a:xfrm>
          <a:off x="929913" y="459004"/>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S</a:t>
          </a:r>
          <a:endParaRPr lang="zh-CN" altLang="en-US" sz="2000" kern="1200" dirty="0"/>
        </a:p>
      </dsp:txBody>
      <dsp:txXfrm>
        <a:off x="948482" y="477573"/>
        <a:ext cx="913871" cy="596868"/>
      </dsp:txXfrm>
    </dsp:sp>
    <dsp:sp modelId="{4D6354F5-0610-48CA-A029-74BC0BB86FFA}">
      <dsp:nvSpPr>
        <dsp:cNvPr id="0" name=""/>
        <dsp:cNvSpPr/>
      </dsp:nvSpPr>
      <dsp:spPr>
        <a:xfrm>
          <a:off x="478183" y="1093010"/>
          <a:ext cx="927234" cy="253602"/>
        </a:xfrm>
        <a:custGeom>
          <a:avLst/>
          <a:gdLst/>
          <a:ahLst/>
          <a:cxnLst/>
          <a:rect l="0" t="0" r="0" b="0"/>
          <a:pathLst>
            <a:path>
              <a:moveTo>
                <a:pt x="927234" y="0"/>
              </a:moveTo>
              <a:lnTo>
                <a:pt x="927234" y="126801"/>
              </a:lnTo>
              <a:lnTo>
                <a:pt x="0" y="126801"/>
              </a:lnTo>
              <a:lnTo>
                <a:pt x="0" y="2536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3C4722-0648-4886-955A-94F1F9332C60}">
      <dsp:nvSpPr>
        <dsp:cNvPr id="0" name=""/>
        <dsp:cNvSpPr/>
      </dsp:nvSpPr>
      <dsp:spPr>
        <a:xfrm>
          <a:off x="2678" y="1346613"/>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VP</a:t>
          </a:r>
          <a:endParaRPr lang="zh-CN" altLang="en-US" sz="2000" kern="1200" dirty="0"/>
        </a:p>
      </dsp:txBody>
      <dsp:txXfrm>
        <a:off x="21247" y="1365182"/>
        <a:ext cx="913871" cy="596868"/>
      </dsp:txXfrm>
    </dsp:sp>
    <dsp:sp modelId="{EEC049EC-3C2F-4F97-AEA7-9F5051FB2963}">
      <dsp:nvSpPr>
        <dsp:cNvPr id="0" name=""/>
        <dsp:cNvSpPr/>
      </dsp:nvSpPr>
      <dsp:spPr>
        <a:xfrm>
          <a:off x="432463" y="1980619"/>
          <a:ext cx="91440" cy="253602"/>
        </a:xfrm>
        <a:custGeom>
          <a:avLst/>
          <a:gdLst/>
          <a:ahLst/>
          <a:cxnLst/>
          <a:rect l="0" t="0" r="0" b="0"/>
          <a:pathLst>
            <a:path>
              <a:moveTo>
                <a:pt x="45720" y="0"/>
              </a:moveTo>
              <a:lnTo>
                <a:pt x="45720" y="2536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97CCD-3622-48E0-988A-D19D75A3AECE}">
      <dsp:nvSpPr>
        <dsp:cNvPr id="0" name=""/>
        <dsp:cNvSpPr/>
      </dsp:nvSpPr>
      <dsp:spPr>
        <a:xfrm>
          <a:off x="2678" y="2234222"/>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VERB</a:t>
          </a:r>
          <a:endParaRPr lang="zh-CN" altLang="en-US" sz="2000" kern="1200" dirty="0"/>
        </a:p>
      </dsp:txBody>
      <dsp:txXfrm>
        <a:off x="21247" y="2252791"/>
        <a:ext cx="913871" cy="596868"/>
      </dsp:txXfrm>
    </dsp:sp>
    <dsp:sp modelId="{33628CA5-1148-43BE-BD6D-00B84B1CB1D7}">
      <dsp:nvSpPr>
        <dsp:cNvPr id="0" name=""/>
        <dsp:cNvSpPr/>
      </dsp:nvSpPr>
      <dsp:spPr>
        <a:xfrm>
          <a:off x="432463" y="2868228"/>
          <a:ext cx="91440" cy="253602"/>
        </a:xfrm>
        <a:custGeom>
          <a:avLst/>
          <a:gdLst/>
          <a:ahLst/>
          <a:cxnLst/>
          <a:rect l="0" t="0" r="0" b="0"/>
          <a:pathLst>
            <a:path>
              <a:moveTo>
                <a:pt x="45720" y="0"/>
              </a:moveTo>
              <a:lnTo>
                <a:pt x="45720" y="2536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1E9EE2-CCDA-4EE3-B861-FE672F6CB378}">
      <dsp:nvSpPr>
        <dsp:cNvPr id="0" name=""/>
        <dsp:cNvSpPr/>
      </dsp:nvSpPr>
      <dsp:spPr>
        <a:xfrm>
          <a:off x="2678" y="3121831"/>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delete </a:t>
          </a:r>
          <a:endParaRPr lang="zh-CN" altLang="en-US" sz="2000" kern="1200" dirty="0"/>
        </a:p>
      </dsp:txBody>
      <dsp:txXfrm>
        <a:off x="21247" y="3140400"/>
        <a:ext cx="913871" cy="596868"/>
      </dsp:txXfrm>
    </dsp:sp>
    <dsp:sp modelId="{4686C14A-14B1-42F1-B283-7AEC2D877002}">
      <dsp:nvSpPr>
        <dsp:cNvPr id="0" name=""/>
        <dsp:cNvSpPr/>
      </dsp:nvSpPr>
      <dsp:spPr>
        <a:xfrm>
          <a:off x="1405417" y="1093010"/>
          <a:ext cx="927234" cy="253602"/>
        </a:xfrm>
        <a:custGeom>
          <a:avLst/>
          <a:gdLst/>
          <a:ahLst/>
          <a:cxnLst/>
          <a:rect l="0" t="0" r="0" b="0"/>
          <a:pathLst>
            <a:path>
              <a:moveTo>
                <a:pt x="0" y="0"/>
              </a:moveTo>
              <a:lnTo>
                <a:pt x="0" y="126801"/>
              </a:lnTo>
              <a:lnTo>
                <a:pt x="927234" y="126801"/>
              </a:lnTo>
              <a:lnTo>
                <a:pt x="927234" y="2536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66AB4-445B-4E8E-9177-609E63B56AE3}">
      <dsp:nvSpPr>
        <dsp:cNvPr id="0" name=""/>
        <dsp:cNvSpPr/>
      </dsp:nvSpPr>
      <dsp:spPr>
        <a:xfrm>
          <a:off x="1857147" y="1346613"/>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NP</a:t>
          </a:r>
          <a:endParaRPr lang="zh-CN" altLang="en-US" sz="2000" kern="1200" dirty="0"/>
        </a:p>
      </dsp:txBody>
      <dsp:txXfrm>
        <a:off x="1875716" y="1365182"/>
        <a:ext cx="913871" cy="596868"/>
      </dsp:txXfrm>
    </dsp:sp>
    <dsp:sp modelId="{864FA445-AA05-405A-8349-F8D4FBE1C0C5}">
      <dsp:nvSpPr>
        <dsp:cNvPr id="0" name=""/>
        <dsp:cNvSpPr/>
      </dsp:nvSpPr>
      <dsp:spPr>
        <a:xfrm>
          <a:off x="1714496" y="1980619"/>
          <a:ext cx="618156" cy="253602"/>
        </a:xfrm>
        <a:custGeom>
          <a:avLst/>
          <a:gdLst/>
          <a:ahLst/>
          <a:cxnLst/>
          <a:rect l="0" t="0" r="0" b="0"/>
          <a:pathLst>
            <a:path>
              <a:moveTo>
                <a:pt x="618156" y="0"/>
              </a:moveTo>
              <a:lnTo>
                <a:pt x="618156" y="126801"/>
              </a:lnTo>
              <a:lnTo>
                <a:pt x="0" y="126801"/>
              </a:lnTo>
              <a:lnTo>
                <a:pt x="0" y="2536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5AF63-2740-4B2E-AD16-B39060A8A399}">
      <dsp:nvSpPr>
        <dsp:cNvPr id="0" name=""/>
        <dsp:cNvSpPr/>
      </dsp:nvSpPr>
      <dsp:spPr>
        <a:xfrm>
          <a:off x="1238991" y="2234222"/>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NOUN</a:t>
          </a:r>
          <a:endParaRPr lang="zh-CN" altLang="en-US" sz="2000" kern="1200" dirty="0"/>
        </a:p>
      </dsp:txBody>
      <dsp:txXfrm>
        <a:off x="1257560" y="2252791"/>
        <a:ext cx="913871" cy="596868"/>
      </dsp:txXfrm>
    </dsp:sp>
    <dsp:sp modelId="{B26629D4-7946-47F8-8DBD-DC800F52602E}">
      <dsp:nvSpPr>
        <dsp:cNvPr id="0" name=""/>
        <dsp:cNvSpPr/>
      </dsp:nvSpPr>
      <dsp:spPr>
        <a:xfrm>
          <a:off x="1668776" y="2868228"/>
          <a:ext cx="91440" cy="253602"/>
        </a:xfrm>
        <a:custGeom>
          <a:avLst/>
          <a:gdLst/>
          <a:ahLst/>
          <a:cxnLst/>
          <a:rect l="0" t="0" r="0" b="0"/>
          <a:pathLst>
            <a:path>
              <a:moveTo>
                <a:pt x="45720" y="0"/>
              </a:moveTo>
              <a:lnTo>
                <a:pt x="45720" y="2536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3CF23-74BD-4312-8FFD-CC1EAEC7DDA1}">
      <dsp:nvSpPr>
        <dsp:cNvPr id="0" name=""/>
        <dsp:cNvSpPr/>
      </dsp:nvSpPr>
      <dsp:spPr>
        <a:xfrm>
          <a:off x="1238991" y="3121831"/>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file</a:t>
          </a:r>
          <a:endParaRPr lang="zh-CN" altLang="en-US" sz="2000" kern="1200" dirty="0"/>
        </a:p>
      </dsp:txBody>
      <dsp:txXfrm>
        <a:off x="1257560" y="3140400"/>
        <a:ext cx="913871" cy="596868"/>
      </dsp:txXfrm>
    </dsp:sp>
    <dsp:sp modelId="{F0251FFA-038C-4EB2-B300-2C670CAE0957}">
      <dsp:nvSpPr>
        <dsp:cNvPr id="0" name=""/>
        <dsp:cNvSpPr/>
      </dsp:nvSpPr>
      <dsp:spPr>
        <a:xfrm>
          <a:off x="2332652" y="1980619"/>
          <a:ext cx="565413" cy="247991"/>
        </a:xfrm>
        <a:custGeom>
          <a:avLst/>
          <a:gdLst/>
          <a:ahLst/>
          <a:cxnLst/>
          <a:rect l="0" t="0" r="0" b="0"/>
          <a:pathLst>
            <a:path>
              <a:moveTo>
                <a:pt x="0" y="0"/>
              </a:moveTo>
              <a:lnTo>
                <a:pt x="0" y="123995"/>
              </a:lnTo>
              <a:lnTo>
                <a:pt x="565413" y="123995"/>
              </a:lnTo>
              <a:lnTo>
                <a:pt x="565413" y="2479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FEA70-11B3-4583-AE16-204EDDE8FE0A}">
      <dsp:nvSpPr>
        <dsp:cNvPr id="0" name=""/>
        <dsp:cNvSpPr/>
      </dsp:nvSpPr>
      <dsp:spPr>
        <a:xfrm>
          <a:off x="2422560" y="2228611"/>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ID</a:t>
          </a:r>
          <a:endParaRPr lang="zh-CN" altLang="en-US" sz="2000" kern="1200" dirty="0"/>
        </a:p>
      </dsp:txBody>
      <dsp:txXfrm>
        <a:off x="2441129" y="2247180"/>
        <a:ext cx="913871" cy="596868"/>
      </dsp:txXfrm>
    </dsp:sp>
    <dsp:sp modelId="{9E64EE54-9C33-477C-BE96-DCD4E951ECA6}">
      <dsp:nvSpPr>
        <dsp:cNvPr id="0" name=""/>
        <dsp:cNvSpPr/>
      </dsp:nvSpPr>
      <dsp:spPr>
        <a:xfrm>
          <a:off x="2852345" y="2862617"/>
          <a:ext cx="91440" cy="259213"/>
        </a:xfrm>
        <a:custGeom>
          <a:avLst/>
          <a:gdLst/>
          <a:ahLst/>
          <a:cxnLst/>
          <a:rect l="0" t="0" r="0" b="0"/>
          <a:pathLst>
            <a:path>
              <a:moveTo>
                <a:pt x="45720" y="0"/>
              </a:moveTo>
              <a:lnTo>
                <a:pt x="45720" y="129606"/>
              </a:lnTo>
              <a:lnTo>
                <a:pt x="52053" y="129606"/>
              </a:lnTo>
              <a:lnTo>
                <a:pt x="52053" y="2592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74ACA-C5E3-4EF2-B3C5-82A4CAEB75A9}">
      <dsp:nvSpPr>
        <dsp:cNvPr id="0" name=""/>
        <dsp:cNvSpPr/>
      </dsp:nvSpPr>
      <dsp:spPr>
        <a:xfrm>
          <a:off x="2428894" y="3121831"/>
          <a:ext cx="951009" cy="6340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x</a:t>
          </a:r>
          <a:endParaRPr lang="zh-CN" altLang="en-US" sz="2000" kern="1200" dirty="0"/>
        </a:p>
      </dsp:txBody>
      <dsp:txXfrm>
        <a:off x="2447463" y="3140400"/>
        <a:ext cx="913871" cy="596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5316E-623E-4AB1-BBFE-1396011E5289}">
      <dsp:nvSpPr>
        <dsp:cNvPr id="0" name=""/>
        <dsp:cNvSpPr/>
      </dsp:nvSpPr>
      <dsp:spPr>
        <a:xfrm>
          <a:off x="1340852" y="788"/>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S</a:t>
          </a:r>
          <a:endParaRPr lang="zh-CN" altLang="en-US" sz="900" kern="1200" dirty="0"/>
        </a:p>
      </dsp:txBody>
      <dsp:txXfrm>
        <a:off x="1349695" y="9631"/>
        <a:ext cx="435215" cy="284248"/>
      </dsp:txXfrm>
    </dsp:sp>
    <dsp:sp modelId="{4D6354F5-0610-48CA-A029-74BC0BB86FFA}">
      <dsp:nvSpPr>
        <dsp:cNvPr id="0" name=""/>
        <dsp:cNvSpPr/>
      </dsp:nvSpPr>
      <dsp:spPr>
        <a:xfrm>
          <a:off x="1125724" y="302723"/>
          <a:ext cx="441578" cy="120773"/>
        </a:xfrm>
        <a:custGeom>
          <a:avLst/>
          <a:gdLst/>
          <a:ahLst/>
          <a:cxnLst/>
          <a:rect l="0" t="0" r="0" b="0"/>
          <a:pathLst>
            <a:path>
              <a:moveTo>
                <a:pt x="441578" y="0"/>
              </a:moveTo>
              <a:lnTo>
                <a:pt x="441578" y="60386"/>
              </a:lnTo>
              <a:lnTo>
                <a:pt x="0" y="60386"/>
              </a:lnTo>
              <a:lnTo>
                <a:pt x="0" y="120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3C4722-0648-4886-955A-94F1F9332C60}">
      <dsp:nvSpPr>
        <dsp:cNvPr id="0" name=""/>
        <dsp:cNvSpPr/>
      </dsp:nvSpPr>
      <dsp:spPr>
        <a:xfrm>
          <a:off x="899273" y="423496"/>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VP</a:t>
          </a:r>
          <a:endParaRPr lang="zh-CN" altLang="en-US" sz="900" kern="1200" dirty="0"/>
        </a:p>
      </dsp:txBody>
      <dsp:txXfrm>
        <a:off x="908116" y="432339"/>
        <a:ext cx="435215" cy="284248"/>
      </dsp:txXfrm>
    </dsp:sp>
    <dsp:sp modelId="{EEC049EC-3C2F-4F97-AEA7-9F5051FB2963}">
      <dsp:nvSpPr>
        <dsp:cNvPr id="0" name=""/>
        <dsp:cNvSpPr/>
      </dsp:nvSpPr>
      <dsp:spPr>
        <a:xfrm>
          <a:off x="1080004" y="725431"/>
          <a:ext cx="91440" cy="120773"/>
        </a:xfrm>
        <a:custGeom>
          <a:avLst/>
          <a:gdLst/>
          <a:ahLst/>
          <a:cxnLst/>
          <a:rect l="0" t="0" r="0" b="0"/>
          <a:pathLst>
            <a:path>
              <a:moveTo>
                <a:pt x="45720" y="0"/>
              </a:moveTo>
              <a:lnTo>
                <a:pt x="45720" y="1207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97CCD-3622-48E0-988A-D19D75A3AECE}">
      <dsp:nvSpPr>
        <dsp:cNvPr id="0" name=""/>
        <dsp:cNvSpPr/>
      </dsp:nvSpPr>
      <dsp:spPr>
        <a:xfrm>
          <a:off x="899273" y="846204"/>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VERB</a:t>
          </a:r>
          <a:endParaRPr lang="zh-CN" altLang="en-US" sz="900" kern="1200" dirty="0"/>
        </a:p>
      </dsp:txBody>
      <dsp:txXfrm>
        <a:off x="908116" y="855047"/>
        <a:ext cx="435215" cy="284248"/>
      </dsp:txXfrm>
    </dsp:sp>
    <dsp:sp modelId="{33628CA5-1148-43BE-BD6D-00B84B1CB1D7}">
      <dsp:nvSpPr>
        <dsp:cNvPr id="0" name=""/>
        <dsp:cNvSpPr/>
      </dsp:nvSpPr>
      <dsp:spPr>
        <a:xfrm>
          <a:off x="1080004" y="1148139"/>
          <a:ext cx="91440" cy="120773"/>
        </a:xfrm>
        <a:custGeom>
          <a:avLst/>
          <a:gdLst/>
          <a:ahLst/>
          <a:cxnLst/>
          <a:rect l="0" t="0" r="0" b="0"/>
          <a:pathLst>
            <a:path>
              <a:moveTo>
                <a:pt x="45720" y="0"/>
              </a:moveTo>
              <a:lnTo>
                <a:pt x="45720" y="1207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1E9EE2-CCDA-4EE3-B861-FE672F6CB378}">
      <dsp:nvSpPr>
        <dsp:cNvPr id="0" name=""/>
        <dsp:cNvSpPr/>
      </dsp:nvSpPr>
      <dsp:spPr>
        <a:xfrm>
          <a:off x="899273" y="1268912"/>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delete </a:t>
          </a:r>
          <a:endParaRPr lang="zh-CN" altLang="en-US" sz="900" kern="1200" dirty="0"/>
        </a:p>
      </dsp:txBody>
      <dsp:txXfrm>
        <a:off x="908116" y="1277755"/>
        <a:ext cx="435215" cy="284248"/>
      </dsp:txXfrm>
    </dsp:sp>
    <dsp:sp modelId="{4686C14A-14B1-42F1-B283-7AEC2D877002}">
      <dsp:nvSpPr>
        <dsp:cNvPr id="0" name=""/>
        <dsp:cNvSpPr/>
      </dsp:nvSpPr>
      <dsp:spPr>
        <a:xfrm>
          <a:off x="1567303" y="302723"/>
          <a:ext cx="441578" cy="120773"/>
        </a:xfrm>
        <a:custGeom>
          <a:avLst/>
          <a:gdLst/>
          <a:ahLst/>
          <a:cxnLst/>
          <a:rect l="0" t="0" r="0" b="0"/>
          <a:pathLst>
            <a:path>
              <a:moveTo>
                <a:pt x="0" y="0"/>
              </a:moveTo>
              <a:lnTo>
                <a:pt x="0" y="60386"/>
              </a:lnTo>
              <a:lnTo>
                <a:pt x="441578" y="60386"/>
              </a:lnTo>
              <a:lnTo>
                <a:pt x="441578" y="120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66AB4-445B-4E8E-9177-609E63B56AE3}">
      <dsp:nvSpPr>
        <dsp:cNvPr id="0" name=""/>
        <dsp:cNvSpPr/>
      </dsp:nvSpPr>
      <dsp:spPr>
        <a:xfrm>
          <a:off x="1782431" y="423496"/>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NP</a:t>
          </a:r>
          <a:endParaRPr lang="zh-CN" altLang="en-US" sz="900" kern="1200" dirty="0"/>
        </a:p>
      </dsp:txBody>
      <dsp:txXfrm>
        <a:off x="1791274" y="432339"/>
        <a:ext cx="435215" cy="284248"/>
      </dsp:txXfrm>
    </dsp:sp>
    <dsp:sp modelId="{864FA445-AA05-405A-8349-F8D4FBE1C0C5}">
      <dsp:nvSpPr>
        <dsp:cNvPr id="0" name=""/>
        <dsp:cNvSpPr/>
      </dsp:nvSpPr>
      <dsp:spPr>
        <a:xfrm>
          <a:off x="1714495" y="725431"/>
          <a:ext cx="294385" cy="120773"/>
        </a:xfrm>
        <a:custGeom>
          <a:avLst/>
          <a:gdLst/>
          <a:ahLst/>
          <a:cxnLst/>
          <a:rect l="0" t="0" r="0" b="0"/>
          <a:pathLst>
            <a:path>
              <a:moveTo>
                <a:pt x="294385" y="0"/>
              </a:moveTo>
              <a:lnTo>
                <a:pt x="294385" y="60386"/>
              </a:lnTo>
              <a:lnTo>
                <a:pt x="0" y="60386"/>
              </a:lnTo>
              <a:lnTo>
                <a:pt x="0" y="1207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5AF63-2740-4B2E-AD16-B39060A8A399}">
      <dsp:nvSpPr>
        <dsp:cNvPr id="0" name=""/>
        <dsp:cNvSpPr/>
      </dsp:nvSpPr>
      <dsp:spPr>
        <a:xfrm>
          <a:off x="1488045" y="846204"/>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NOUN</a:t>
          </a:r>
          <a:endParaRPr lang="zh-CN" altLang="en-US" sz="900" kern="1200" dirty="0"/>
        </a:p>
      </dsp:txBody>
      <dsp:txXfrm>
        <a:off x="1496888" y="855047"/>
        <a:ext cx="435215" cy="284248"/>
      </dsp:txXfrm>
    </dsp:sp>
    <dsp:sp modelId="{B26629D4-7946-47F8-8DBD-DC800F52602E}">
      <dsp:nvSpPr>
        <dsp:cNvPr id="0" name=""/>
        <dsp:cNvSpPr/>
      </dsp:nvSpPr>
      <dsp:spPr>
        <a:xfrm>
          <a:off x="1668775" y="1148139"/>
          <a:ext cx="91440" cy="120773"/>
        </a:xfrm>
        <a:custGeom>
          <a:avLst/>
          <a:gdLst/>
          <a:ahLst/>
          <a:cxnLst/>
          <a:rect l="0" t="0" r="0" b="0"/>
          <a:pathLst>
            <a:path>
              <a:moveTo>
                <a:pt x="45720" y="0"/>
              </a:moveTo>
              <a:lnTo>
                <a:pt x="45720" y="1207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3CF23-74BD-4312-8FFD-CC1EAEC7DDA1}">
      <dsp:nvSpPr>
        <dsp:cNvPr id="0" name=""/>
        <dsp:cNvSpPr/>
      </dsp:nvSpPr>
      <dsp:spPr>
        <a:xfrm>
          <a:off x="1488045" y="1268912"/>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file</a:t>
          </a:r>
          <a:endParaRPr lang="zh-CN" altLang="en-US" sz="900" kern="1200" dirty="0"/>
        </a:p>
      </dsp:txBody>
      <dsp:txXfrm>
        <a:off x="1496888" y="1277755"/>
        <a:ext cx="435215" cy="284248"/>
      </dsp:txXfrm>
    </dsp:sp>
    <dsp:sp modelId="{F0251FFA-038C-4EB2-B300-2C670CAE0957}">
      <dsp:nvSpPr>
        <dsp:cNvPr id="0" name=""/>
        <dsp:cNvSpPr/>
      </dsp:nvSpPr>
      <dsp:spPr>
        <a:xfrm>
          <a:off x="2008881" y="725431"/>
          <a:ext cx="269268" cy="118101"/>
        </a:xfrm>
        <a:custGeom>
          <a:avLst/>
          <a:gdLst/>
          <a:ahLst/>
          <a:cxnLst/>
          <a:rect l="0" t="0" r="0" b="0"/>
          <a:pathLst>
            <a:path>
              <a:moveTo>
                <a:pt x="0" y="0"/>
              </a:moveTo>
              <a:lnTo>
                <a:pt x="0" y="59050"/>
              </a:lnTo>
              <a:lnTo>
                <a:pt x="269268" y="59050"/>
              </a:lnTo>
              <a:lnTo>
                <a:pt x="269268" y="1181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FEA70-11B3-4583-AE16-204EDDE8FE0A}">
      <dsp:nvSpPr>
        <dsp:cNvPr id="0" name=""/>
        <dsp:cNvSpPr/>
      </dsp:nvSpPr>
      <dsp:spPr>
        <a:xfrm>
          <a:off x="2051699" y="843532"/>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ID</a:t>
          </a:r>
          <a:endParaRPr lang="zh-CN" altLang="en-US" sz="900" kern="1200" dirty="0"/>
        </a:p>
      </dsp:txBody>
      <dsp:txXfrm>
        <a:off x="2060542" y="852375"/>
        <a:ext cx="435215" cy="284248"/>
      </dsp:txXfrm>
    </dsp:sp>
    <dsp:sp modelId="{9E64EE54-9C33-477C-BE96-DCD4E951ECA6}">
      <dsp:nvSpPr>
        <dsp:cNvPr id="0" name=""/>
        <dsp:cNvSpPr/>
      </dsp:nvSpPr>
      <dsp:spPr>
        <a:xfrm>
          <a:off x="2232430" y="1145467"/>
          <a:ext cx="91440" cy="123445"/>
        </a:xfrm>
        <a:custGeom>
          <a:avLst/>
          <a:gdLst/>
          <a:ahLst/>
          <a:cxnLst/>
          <a:rect l="0" t="0" r="0" b="0"/>
          <a:pathLst>
            <a:path>
              <a:moveTo>
                <a:pt x="45720" y="0"/>
              </a:moveTo>
              <a:lnTo>
                <a:pt x="45720" y="61722"/>
              </a:lnTo>
              <a:lnTo>
                <a:pt x="48736" y="61722"/>
              </a:lnTo>
              <a:lnTo>
                <a:pt x="48736" y="1234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74ACA-C5E3-4EF2-B3C5-82A4CAEB75A9}">
      <dsp:nvSpPr>
        <dsp:cNvPr id="0" name=""/>
        <dsp:cNvSpPr/>
      </dsp:nvSpPr>
      <dsp:spPr>
        <a:xfrm>
          <a:off x="2054715" y="1268912"/>
          <a:ext cx="452901" cy="3019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x</a:t>
          </a:r>
          <a:endParaRPr lang="zh-CN" altLang="en-US" sz="900" kern="1200" dirty="0"/>
        </a:p>
      </dsp:txBody>
      <dsp:txXfrm>
        <a:off x="2063558" y="1277755"/>
        <a:ext cx="435215" cy="284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7739" cy="511731"/>
          </a:xfrm>
          <a:prstGeom prst="rect">
            <a:avLst/>
          </a:prstGeom>
        </p:spPr>
        <p:txBody>
          <a:bodyPr vert="horz" lIns="96515" tIns="48257" rIns="96515" bIns="48257" rtlCol="0"/>
          <a:lstStyle>
            <a:lvl1pPr algn="l">
              <a:defRPr sz="1300"/>
            </a:lvl1pPr>
          </a:lstStyle>
          <a:p>
            <a:endParaRPr lang="zh-CN" altLang="en-US"/>
          </a:p>
        </p:txBody>
      </p:sp>
      <p:sp>
        <p:nvSpPr>
          <p:cNvPr id="3" name="日期占位符 2"/>
          <p:cNvSpPr>
            <a:spLocks noGrp="1"/>
          </p:cNvSpPr>
          <p:nvPr>
            <p:ph type="dt" sz="quarter" idx="1"/>
          </p:nvPr>
        </p:nvSpPr>
        <p:spPr>
          <a:xfrm>
            <a:off x="4023093" y="1"/>
            <a:ext cx="3077739" cy="511731"/>
          </a:xfrm>
          <a:prstGeom prst="rect">
            <a:avLst/>
          </a:prstGeom>
        </p:spPr>
        <p:txBody>
          <a:bodyPr vert="horz" lIns="96515" tIns="48257" rIns="96515" bIns="48257" rtlCol="0"/>
          <a:lstStyle>
            <a:lvl1pPr algn="r">
              <a:defRPr sz="1300"/>
            </a:lvl1pPr>
          </a:lstStyle>
          <a:p>
            <a:fld id="{73756858-E926-4FB1-913C-46C956080D60}" type="datetimeFigureOut">
              <a:rPr lang="zh-CN" altLang="en-US" smtClean="0"/>
              <a:pPr/>
              <a:t>2014-9-16</a:t>
            </a:fld>
            <a:endParaRPr lang="zh-CN" altLang="en-US"/>
          </a:p>
        </p:txBody>
      </p:sp>
      <p:sp>
        <p:nvSpPr>
          <p:cNvPr id="4" name="页脚占位符 3"/>
          <p:cNvSpPr>
            <a:spLocks noGrp="1"/>
          </p:cNvSpPr>
          <p:nvPr>
            <p:ph type="ftr" sz="quarter" idx="2"/>
          </p:nvPr>
        </p:nvSpPr>
        <p:spPr>
          <a:xfrm>
            <a:off x="0" y="9721106"/>
            <a:ext cx="3077739" cy="511731"/>
          </a:xfrm>
          <a:prstGeom prst="rect">
            <a:avLst/>
          </a:prstGeom>
        </p:spPr>
        <p:txBody>
          <a:bodyPr vert="horz" lIns="96515" tIns="48257" rIns="96515" bIns="48257"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093" y="9721106"/>
            <a:ext cx="3077739" cy="511731"/>
          </a:xfrm>
          <a:prstGeom prst="rect">
            <a:avLst/>
          </a:prstGeom>
        </p:spPr>
        <p:txBody>
          <a:bodyPr vert="horz" lIns="96515" tIns="48257" rIns="96515" bIns="48257" rtlCol="0" anchor="b"/>
          <a:lstStyle>
            <a:lvl1pPr algn="r">
              <a:defRPr sz="1300"/>
            </a:lvl1pPr>
          </a:lstStyle>
          <a:p>
            <a:fld id="{0E6C51EF-20DA-4CEB-A1DE-DFB6014117BE}" type="slidenum">
              <a:rPr lang="zh-CN" altLang="en-US" smtClean="0"/>
              <a:pPr/>
              <a:t>‹#›</a:t>
            </a:fld>
            <a:endParaRPr lang="zh-CN" altLang="en-US"/>
          </a:p>
        </p:txBody>
      </p:sp>
    </p:spTree>
    <p:extLst>
      <p:ext uri="{BB962C8B-B14F-4D97-AF65-F5344CB8AC3E}">
        <p14:creationId xmlns:p14="http://schemas.microsoft.com/office/powerpoint/2010/main" val="3299455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39" cy="511731"/>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a:defRPr sz="1300"/>
            </a:lvl1pPr>
          </a:lstStyle>
          <a:p>
            <a:endParaRPr lang="en-US" altLang="zh-CN"/>
          </a:p>
        </p:txBody>
      </p:sp>
      <p:sp>
        <p:nvSpPr>
          <p:cNvPr id="3075" name="Rectangle 3"/>
          <p:cNvSpPr>
            <a:spLocks noGrp="1" noChangeArrowheads="1"/>
          </p:cNvSpPr>
          <p:nvPr>
            <p:ph type="dt" idx="1"/>
          </p:nvPr>
        </p:nvSpPr>
        <p:spPr bwMode="auto">
          <a:xfrm>
            <a:off x="4023093" y="1"/>
            <a:ext cx="3077739" cy="511731"/>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a:defRPr sz="1300"/>
            </a:lvl1pPr>
          </a:lstStyle>
          <a:p>
            <a:endParaRPr lang="en-US" altLang="zh-CN"/>
          </a:p>
        </p:txBody>
      </p:sp>
      <p:sp>
        <p:nvSpPr>
          <p:cNvPr id="3076"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1441"/>
            <a:ext cx="5681980" cy="4605576"/>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9721106"/>
            <a:ext cx="3077739" cy="511731"/>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a:defRPr sz="1300"/>
            </a:lvl1pPr>
          </a:lstStyle>
          <a:p>
            <a:endParaRPr lang="en-US" altLang="zh-CN"/>
          </a:p>
        </p:txBody>
      </p:sp>
      <p:sp>
        <p:nvSpPr>
          <p:cNvPr id="3079" name="Rectangle 7"/>
          <p:cNvSpPr>
            <a:spLocks noGrp="1" noChangeArrowheads="1"/>
          </p:cNvSpPr>
          <p:nvPr>
            <p:ph type="sldNum" sz="quarter" idx="5"/>
          </p:nvPr>
        </p:nvSpPr>
        <p:spPr bwMode="auto">
          <a:xfrm>
            <a:off x="4023093" y="9721106"/>
            <a:ext cx="3077739" cy="511731"/>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a:defRPr sz="1300"/>
            </a:lvl1pPr>
          </a:lstStyle>
          <a:p>
            <a:fld id="{FBDAC2AC-16CF-43F0-9F45-FEFABE1FAAD0}" type="slidenum">
              <a:rPr lang="en-US" altLang="zh-CN"/>
              <a:pPr/>
              <a:t>‹#›</a:t>
            </a:fld>
            <a:endParaRPr lang="en-US" altLang="zh-CN"/>
          </a:p>
        </p:txBody>
      </p:sp>
    </p:spTree>
    <p:extLst>
      <p:ext uri="{BB962C8B-B14F-4D97-AF65-F5344CB8AC3E}">
        <p14:creationId xmlns:p14="http://schemas.microsoft.com/office/powerpoint/2010/main" val="38559664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中文信息处理：陈旧的说法，不确切。“信息”有数十种定义</a:t>
            </a:r>
            <a:endParaRPr lang="en-US" altLang="zh-CN" dirty="0" smtClean="0"/>
          </a:p>
          <a:p>
            <a:r>
              <a:rPr lang="zh-CN" altLang="en-US" dirty="0" smtClean="0"/>
              <a:t>中文语言处理：关于中文的自然语言处理</a:t>
            </a:r>
            <a:endParaRPr lang="en-US" altLang="zh-CN" dirty="0" smtClean="0"/>
          </a:p>
          <a:p>
            <a:r>
              <a:rPr lang="zh-CN" altLang="en-US" dirty="0" smtClean="0"/>
              <a:t>计算语言学：基本上是同义词，自然语言处理包括理论和应用，计算语言学更侧重于理论</a:t>
            </a:r>
            <a:endParaRPr lang="en-US" altLang="zh-CN" dirty="0" smtClean="0"/>
          </a:p>
          <a:p>
            <a:r>
              <a:rPr lang="zh-CN" altLang="en-US" dirty="0" smtClean="0"/>
              <a:t>自然语言理解：作为人工智能的分支，是自然语言处理的一个部分和原有的称谓</a:t>
            </a:r>
            <a:endParaRPr lang="en-US" altLang="zh-CN" dirty="0" smtClean="0"/>
          </a:p>
          <a:p>
            <a:r>
              <a:rPr lang="zh-CN" altLang="en-US" dirty="0" smtClean="0"/>
              <a:t>智能化人机接口：用于解决人机交互的自然语言处理技术</a:t>
            </a:r>
            <a:endParaRPr lang="zh-CN" altLang="en-US" dirty="0"/>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0" lvl="2" defTabSz="965149">
              <a:defRPr/>
            </a:pPr>
            <a:r>
              <a:rPr lang="en-US" altLang="zh-CN" sz="2300" dirty="0" smtClean="0"/>
              <a:t>Unicode:16</a:t>
            </a:r>
            <a:r>
              <a:rPr lang="zh-CN" altLang="en-US" sz="2300" dirty="0" smtClean="0"/>
              <a:t>位字符编码，对世界上所有语言中的字符进行统一编码，取代现有的字符集。</a:t>
            </a:r>
            <a:endParaRPr lang="en-US" altLang="zh-CN" sz="2300" dirty="0" smtClean="0"/>
          </a:p>
          <a:p>
            <a:pPr marL="0" lvl="2" defTabSz="965149">
              <a:defRPr/>
            </a:pPr>
            <a:endParaRPr lang="en-US" altLang="zh-CN" sz="2300" dirty="0" smtClean="0"/>
          </a:p>
          <a:p>
            <a:pPr marL="0" lvl="2" defTabSz="965149">
              <a:defRPr/>
            </a:pPr>
            <a:endParaRPr lang="en-US" altLang="zh-CN" sz="2300" dirty="0" smtClean="0"/>
          </a:p>
          <a:p>
            <a:pPr marL="0" lvl="2" defTabSz="965149">
              <a:defRPr/>
            </a:pPr>
            <a:r>
              <a:rPr lang="zh-CN" altLang="en-US" sz="2300" dirty="0" smtClean="0"/>
              <a:t>北大方正的激光照排系统：</a:t>
            </a:r>
            <a:r>
              <a:rPr lang="en-US" altLang="zh-CN" dirty="0" smtClean="0"/>
              <a:t>1974</a:t>
            </a:r>
            <a:r>
              <a:rPr lang="zh-CN" altLang="en-US" dirty="0" smtClean="0"/>
              <a:t>年</a:t>
            </a:r>
            <a:r>
              <a:rPr lang="en-US" altLang="zh-CN" dirty="0" smtClean="0"/>
              <a:t>8</a:t>
            </a:r>
            <a:r>
              <a:rPr lang="zh-CN" altLang="en-US" dirty="0" smtClean="0"/>
              <a:t>月，经周总理批准，我国开始了一项被命名为“</a:t>
            </a:r>
            <a:r>
              <a:rPr lang="en-US" altLang="zh-CN" dirty="0" smtClean="0"/>
              <a:t>748</a:t>
            </a:r>
            <a:r>
              <a:rPr lang="zh-CN" altLang="en-US" dirty="0" smtClean="0"/>
              <a:t>工程”的科研，分三个子项目：汉字通信、汉字情报检索和汉字精密照排。　世界上第一台照排机是“手动式”的，</a:t>
            </a:r>
            <a:r>
              <a:rPr lang="en-US" altLang="zh-CN" dirty="0" smtClean="0"/>
              <a:t>1946</a:t>
            </a:r>
            <a:r>
              <a:rPr lang="zh-CN" altLang="en-US" dirty="0" smtClean="0"/>
              <a:t>年在美国问世。</a:t>
            </a:r>
            <a:r>
              <a:rPr lang="en-US" altLang="zh-CN" dirty="0" smtClean="0"/>
              <a:t>50</a:t>
            </a:r>
            <a:r>
              <a:rPr lang="zh-CN" altLang="en-US" dirty="0" smtClean="0"/>
              <a:t>年代，美国发展了“光学机械式”二代机。</a:t>
            </a:r>
            <a:r>
              <a:rPr lang="en-US" altLang="zh-CN" dirty="0" smtClean="0"/>
              <a:t>1965</a:t>
            </a:r>
            <a:r>
              <a:rPr lang="zh-CN" altLang="en-US" dirty="0" smtClean="0"/>
              <a:t>年德国推出“阴极射线管”三代机。</a:t>
            </a:r>
            <a:r>
              <a:rPr lang="en-US" altLang="zh-CN" dirty="0" smtClean="0"/>
              <a:t>1975</a:t>
            </a:r>
            <a:r>
              <a:rPr lang="zh-CN" altLang="en-US" dirty="0" smtClean="0"/>
              <a:t>年英国正在研制的“激光照排”四代机即将问世。他开创性地以“轮廓加参数”的描述方法和一系列新算法，研究出一整套高倍率汉字信息压缩、还原、变倍技术，从而使研制“激光精密照排”成为可能</a:t>
            </a:r>
            <a:r>
              <a:rPr lang="en-US" altLang="zh-CN" dirty="0" smtClean="0"/>
              <a:t>. 1980</a:t>
            </a:r>
            <a:r>
              <a:rPr lang="zh-CN" altLang="en-US" dirty="0" smtClean="0"/>
              <a:t>年</a:t>
            </a:r>
            <a:r>
              <a:rPr lang="en-US" altLang="zh-CN" dirty="0" smtClean="0"/>
              <a:t>9</a:t>
            </a:r>
            <a:r>
              <a:rPr lang="zh-CN" altLang="en-US" dirty="0" smtClean="0"/>
              <a:t>月</a:t>
            </a:r>
            <a:r>
              <a:rPr lang="en-US" altLang="zh-CN" dirty="0" smtClean="0"/>
              <a:t>15</a:t>
            </a:r>
            <a:r>
              <a:rPr lang="zh-CN" altLang="en-US" dirty="0" smtClean="0"/>
              <a:t>日上午排出了</a:t>
            </a:r>
            <a:r>
              <a:rPr lang="en-US" altLang="zh-CN" dirty="0" smtClean="0"/>
              <a:t>《</a:t>
            </a:r>
            <a:r>
              <a:rPr lang="zh-CN" altLang="en-US" dirty="0" smtClean="0"/>
              <a:t>伍豪之剑</a:t>
            </a:r>
            <a:r>
              <a:rPr lang="en-US" altLang="zh-CN" dirty="0" smtClean="0"/>
              <a:t>》 1980</a:t>
            </a:r>
            <a:r>
              <a:rPr lang="zh-CN" altLang="en-US" dirty="0" smtClean="0"/>
              <a:t>年</a:t>
            </a:r>
            <a:r>
              <a:rPr lang="en-US" altLang="zh-CN" dirty="0" smtClean="0"/>
              <a:t>10</a:t>
            </a:r>
            <a:r>
              <a:rPr lang="zh-CN" altLang="en-US" dirty="0" smtClean="0"/>
              <a:t>月</a:t>
            </a:r>
            <a:r>
              <a:rPr lang="en-US" altLang="zh-CN" dirty="0" smtClean="0"/>
              <a:t>25</a:t>
            </a:r>
            <a:r>
              <a:rPr lang="zh-CN" altLang="en-US" dirty="0" smtClean="0"/>
              <a:t>日，邓小平对北大激光照排系统作了“应加支持”的批示。 </a:t>
            </a:r>
            <a:r>
              <a:rPr lang="en-US" altLang="zh-CN" dirty="0" smtClean="0"/>
              <a:t>1987</a:t>
            </a:r>
            <a:r>
              <a:rPr lang="zh-CN" altLang="en-US" dirty="0" smtClean="0"/>
              <a:t>年，</a:t>
            </a:r>
            <a:r>
              <a:rPr lang="en-US" altLang="zh-CN" dirty="0" smtClean="0"/>
              <a:t>《</a:t>
            </a:r>
            <a:r>
              <a:rPr lang="zh-CN" altLang="en-US" dirty="0" smtClean="0"/>
              <a:t>经济日报</a:t>
            </a:r>
            <a:r>
              <a:rPr lang="en-US" altLang="zh-CN" dirty="0" smtClean="0"/>
              <a:t>》</a:t>
            </a:r>
            <a:r>
              <a:rPr lang="zh-CN" altLang="en-US" dirty="0" smtClean="0"/>
              <a:t>成为我国第一家勇试华光</a:t>
            </a:r>
            <a:r>
              <a:rPr lang="en-US" altLang="zh-CN" dirty="0" smtClean="0"/>
              <a:t>Ⅲ</a:t>
            </a:r>
            <a:r>
              <a:rPr lang="zh-CN" altLang="en-US" dirty="0" smtClean="0"/>
              <a:t>型机的报纸，完成该系统的总承厂是山东潍坊计算机公司。</a:t>
            </a:r>
            <a:r>
              <a:rPr lang="en-US" altLang="zh-CN" dirty="0" smtClean="0"/>
              <a:t>《</a:t>
            </a:r>
            <a:r>
              <a:rPr lang="zh-CN" altLang="en-US" dirty="0" smtClean="0"/>
              <a:t>经济日报</a:t>
            </a:r>
            <a:r>
              <a:rPr lang="en-US" altLang="zh-CN" dirty="0" smtClean="0"/>
              <a:t>》</a:t>
            </a:r>
            <a:r>
              <a:rPr lang="zh-CN" altLang="en-US" dirty="0" smtClean="0"/>
              <a:t>一举成为全国最漂亮，出版速度最快的报纸，也是世界上第一家采用计算机激光屏幕组版、整版输出的中文报纸。第二年</a:t>
            </a:r>
            <a:r>
              <a:rPr lang="en-US" altLang="zh-CN" dirty="0" smtClean="0"/>
              <a:t>7</a:t>
            </a:r>
            <a:r>
              <a:rPr lang="zh-CN" altLang="en-US" dirty="0" smtClean="0"/>
              <a:t>月，经济日报社印刷厂卖掉了全部铅字，成为世界上第一家彻底废除了中文铅字的印刷厂。不但厂房面积减少三分之二，耗电量也减少三分之二强，成本下降四分之一以上。 </a:t>
            </a:r>
            <a:r>
              <a:rPr lang="en-US" altLang="zh-CN" dirty="0" smtClean="0"/>
              <a:t>1994</a:t>
            </a:r>
            <a:r>
              <a:rPr lang="zh-CN" altLang="en-US" dirty="0" smtClean="0"/>
              <a:t>年是</a:t>
            </a:r>
            <a:r>
              <a:rPr lang="en-US" altLang="zh-CN" dirty="0" smtClean="0"/>
              <a:t>748</a:t>
            </a:r>
            <a:r>
              <a:rPr lang="zh-CN" altLang="en-US" dirty="0" smtClean="0"/>
              <a:t>工程二十周年，</a:t>
            </a:r>
            <a:r>
              <a:rPr lang="en-US" altLang="zh-CN" dirty="0" smtClean="0"/>
              <a:t>4</a:t>
            </a:r>
            <a:r>
              <a:rPr lang="zh-CN" altLang="en-US" dirty="0" smtClean="0"/>
              <a:t>月</a:t>
            </a:r>
            <a:r>
              <a:rPr lang="en-US" altLang="zh-CN" dirty="0" smtClean="0"/>
              <a:t>22</a:t>
            </a:r>
            <a:r>
              <a:rPr lang="zh-CN" altLang="en-US" dirty="0" smtClean="0"/>
              <a:t>日，</a:t>
            </a:r>
            <a:r>
              <a:rPr lang="en-US" altLang="zh-CN" dirty="0" smtClean="0"/>
              <a:t>《</a:t>
            </a:r>
            <a:r>
              <a:rPr lang="zh-CN" altLang="en-US" dirty="0" smtClean="0"/>
              <a:t>西藏日报</a:t>
            </a:r>
            <a:r>
              <a:rPr lang="en-US" altLang="zh-CN" dirty="0" smtClean="0"/>
              <a:t>》</a:t>
            </a:r>
            <a:r>
              <a:rPr lang="zh-CN" altLang="en-US" dirty="0" smtClean="0"/>
              <a:t>由方正系统印出，至此，全国所有省级报纸均“告别铅与火”，方正系统拥有了全国内地</a:t>
            </a:r>
            <a:r>
              <a:rPr lang="en-US" altLang="zh-CN" dirty="0" smtClean="0"/>
              <a:t>99</a:t>
            </a:r>
            <a:r>
              <a:rPr lang="zh-CN" altLang="en-US" dirty="0" smtClean="0"/>
              <a:t>％的市场。</a:t>
            </a:r>
            <a:endParaRPr lang="en-US" altLang="zh-CN" dirty="0" smtClean="0"/>
          </a:p>
          <a:p>
            <a:pPr marL="0" lvl="2" defTabSz="965149">
              <a:defRPr/>
            </a:pPr>
            <a:endParaRPr lang="zh-CN" altLang="en-US" dirty="0"/>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34CA278-9FE4-404B-B4C3-00DCC23B0B65}" type="slidenum">
              <a:rPr lang="en-US" altLang="zh-CN"/>
              <a:pPr/>
              <a:t>58</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6BF7B668-37A0-4E8F-A660-79495CAE0E31}" type="slidenum">
              <a:rPr lang="en-US" altLang="zh-CN"/>
              <a:pPr/>
              <a:t>59</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FC66E291-940D-46AB-9C0B-AB3F49CC7782}" type="slidenum">
              <a:rPr lang="en-US" altLang="zh-CN"/>
              <a:pPr/>
              <a:t>60</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113EA893-048B-4805-BD49-791CB08291F0}" type="slidenum">
              <a:rPr lang="en-US" altLang="zh-CN"/>
              <a:pPr/>
              <a:t>61</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62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63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64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BDAC2AC-16CF-43F0-9F45-FEFABE1FAAD0}"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0290"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40291" name="Rectangle 3"/>
          <p:cNvSpPr>
            <a:spLocks noGrp="1" noChangeArrowheads="1"/>
          </p:cNvSpPr>
          <p:nvPr>
            <p:ph type="dt" sz="half" idx="2"/>
          </p:nvPr>
        </p:nvSpPr>
        <p:spPr>
          <a:xfrm>
            <a:off x="6084888" y="6237288"/>
            <a:ext cx="2773392" cy="620712"/>
          </a:xfrm>
        </p:spPr>
        <p:txBody>
          <a:bodyPr/>
          <a:lstStyle>
            <a:lvl1pPr>
              <a:defRPr b="0">
                <a:solidFill>
                  <a:schemeClr val="folHlink"/>
                </a:solidFill>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a:p>
          <a:p>
            <a:r>
              <a:rPr lang="en-US" altLang="zh-CN" dirty="0"/>
              <a:t>Copyrights @ </a:t>
            </a:r>
            <a:r>
              <a:rPr lang="en-US" altLang="zh-CN" dirty="0" smtClean="0"/>
              <a:t>2010. </a:t>
            </a:r>
            <a:r>
              <a:rPr lang="en-US" altLang="zh-CN" dirty="0"/>
              <a:t>HIT. All Rights Reserved</a:t>
            </a:r>
          </a:p>
        </p:txBody>
      </p:sp>
      <p:sp>
        <p:nvSpPr>
          <p:cNvPr id="140292" name="Rectangle 4"/>
          <p:cNvSpPr>
            <a:spLocks noGrp="1" noChangeArrowheads="1"/>
          </p:cNvSpPr>
          <p:nvPr>
            <p:ph type="ftr" sz="quarter" idx="3"/>
          </p:nvPr>
        </p:nvSpPr>
        <p:spPr>
          <a:xfrm>
            <a:off x="1835150" y="6259536"/>
            <a:ext cx="4176713" cy="598464"/>
          </a:xfrm>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grpSp>
        <p:nvGrpSpPr>
          <p:cNvPr id="140293" name="Group 5"/>
          <p:cNvGrpSpPr>
            <a:grpSpLocks/>
          </p:cNvGrpSpPr>
          <p:nvPr/>
        </p:nvGrpSpPr>
        <p:grpSpPr bwMode="auto">
          <a:xfrm>
            <a:off x="0" y="914400"/>
            <a:ext cx="9144000" cy="2514600"/>
            <a:chOff x="0" y="576"/>
            <a:chExt cx="5472" cy="1584"/>
          </a:xfrm>
        </p:grpSpPr>
        <p:sp>
          <p:nvSpPr>
            <p:cNvPr id="140294" name="Oval 6"/>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endParaRPr lang="zh-CN" altLang="zh-CN"/>
            </a:p>
          </p:txBody>
        </p:sp>
        <p:sp>
          <p:nvSpPr>
            <p:cNvPr id="140295" name="Rectangle 7"/>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endParaRPr lang="zh-CN" altLang="zh-CN" sz="2400">
                <a:latin typeface="Times New Roman" pitchFamily="18" charset="0"/>
              </a:endParaRPr>
            </a:p>
          </p:txBody>
        </p:sp>
        <p:sp>
          <p:nvSpPr>
            <p:cNvPr id="140296" name="Rectangle 8"/>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140297" name="Freeform 9"/>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zh-CN" altLang="en-US"/>
            </a:p>
          </p:txBody>
        </p:sp>
        <p:sp>
          <p:nvSpPr>
            <p:cNvPr id="140298" name="Freeform 10"/>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zh-CN" altLang="en-US"/>
            </a:p>
          </p:txBody>
        </p:sp>
      </p:grpSp>
      <p:sp>
        <p:nvSpPr>
          <p:cNvPr id="140299" name="Rectangle 11"/>
          <p:cNvSpPr>
            <a:spLocks noGrp="1" noChangeArrowheads="1"/>
          </p:cNvSpPr>
          <p:nvPr>
            <p:ph type="ctrTitle"/>
          </p:nvPr>
        </p:nvSpPr>
        <p:spPr>
          <a:xfrm>
            <a:off x="838200" y="1443038"/>
            <a:ext cx="7478713" cy="1600200"/>
          </a:xfrm>
        </p:spPr>
        <p:txBody>
          <a:bodyPr anchor="ctr"/>
          <a:lstStyle>
            <a:lvl1pPr>
              <a:defRPr/>
            </a:lvl1pPr>
          </a:lstStyle>
          <a:p>
            <a:r>
              <a:rPr lang="zh-CN" altLang="en-US" smtClean="0"/>
              <a:t>单击此处编辑母版标题样式</a:t>
            </a:r>
            <a:endParaRPr lang="zh-CN" altLang="en-US"/>
          </a:p>
        </p:txBody>
      </p:sp>
      <p:pic>
        <p:nvPicPr>
          <p:cNvPr id="140301" name="Picture 13" descr="C:\Documents and Settings\关毅\桌面\Snap1.bmp"/>
          <p:cNvPicPr>
            <a:picLocks noChangeAspect="1" noChangeArrowheads="1"/>
          </p:cNvPicPr>
          <p:nvPr userDrawn="1"/>
        </p:nvPicPr>
        <p:blipFill>
          <a:blip r:embed="rId2" cstate="print"/>
          <a:srcRect/>
          <a:stretch>
            <a:fillRect/>
          </a:stretch>
        </p:blipFill>
        <p:spPr bwMode="auto">
          <a:xfrm>
            <a:off x="0" y="6305070"/>
            <a:ext cx="642942" cy="55293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96838"/>
            <a:ext cx="1919287" cy="5999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31863" y="96838"/>
            <a:ext cx="5607050" cy="5999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endParaRPr lang="zh-CN" altLang="zh-CN" sz="2400">
              <a:latin typeface="Times New Roman" pitchFamily="18" charset="0"/>
            </a:endParaRPr>
          </a:p>
        </p:txBody>
      </p:sp>
      <p:sp>
        <p:nvSpPr>
          <p:cNvPr id="13926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139268"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9269"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70" name="Freeform 6"/>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zh-CN" altLang="en-US"/>
          </a:p>
        </p:txBody>
      </p:sp>
      <p:sp>
        <p:nvSpPr>
          <p:cNvPr id="139271" name="Freeform 7"/>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zh-CN" altLang="en-US"/>
          </a:p>
        </p:txBody>
      </p:sp>
      <p:sp>
        <p:nvSpPr>
          <p:cNvPr id="139272" name="Rectangle 8"/>
          <p:cNvSpPr>
            <a:spLocks noGrp="1" noChangeArrowheads="1"/>
          </p:cNvSpPr>
          <p:nvPr>
            <p:ph type="dt" sz="half" idx="2"/>
          </p:nvPr>
        </p:nvSpPr>
        <p:spPr bwMode="auto">
          <a:xfrm>
            <a:off x="6084888" y="6237288"/>
            <a:ext cx="2735262" cy="62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1">
                <a:solidFill>
                  <a:srgbClr val="0000CC"/>
                </a:solidFill>
                <a:latin typeface="Times New Roman" pitchFamily="18" charset="0"/>
              </a:defRPr>
            </a:lvl1pPr>
          </a:lstStyle>
          <a:p>
            <a:r>
              <a:rPr lang="zh-CN" altLang="en-US" dirty="0" smtClean="0"/>
              <a:t>研究生专业必修课</a:t>
            </a:r>
            <a:endParaRPr lang="en-US" altLang="zh-CN" dirty="0" smtClean="0"/>
          </a:p>
          <a:p>
            <a:r>
              <a:rPr lang="zh-CN" altLang="en-US" dirty="0" smtClean="0"/>
              <a:t>自然语言处理 </a:t>
            </a:r>
            <a:r>
              <a:rPr lang="en-US" altLang="zh-CN" dirty="0" smtClean="0"/>
              <a:t>, 2010</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139273" name="Rectangle 9"/>
          <p:cNvSpPr>
            <a:spLocks noGrp="1" noChangeArrowheads="1"/>
          </p:cNvSpPr>
          <p:nvPr>
            <p:ph type="ftr" sz="quarter" idx="3"/>
          </p:nvPr>
        </p:nvSpPr>
        <p:spPr bwMode="auto">
          <a:xfrm>
            <a:off x="1835150" y="6215082"/>
            <a:ext cx="4176713" cy="6429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chemeClr val="accent1"/>
                </a:solidFill>
                <a:latin typeface="Times New Roman" pitchFamily="18" charset="0"/>
              </a:defRPr>
            </a:lvl1p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pic>
        <p:nvPicPr>
          <p:cNvPr id="11" name="Picture 13" descr="C:\Documents and Settings\关毅\桌面\Snap1.bmp"/>
          <p:cNvPicPr>
            <a:picLocks noChangeAspect="1" noChangeArrowheads="1"/>
          </p:cNvPicPr>
          <p:nvPr/>
        </p:nvPicPr>
        <p:blipFill>
          <a:blip r:embed="rId13" cstate="print"/>
          <a:srcRect/>
          <a:stretch>
            <a:fillRect/>
          </a:stretch>
        </p:blipFill>
        <p:spPr bwMode="auto">
          <a:xfrm>
            <a:off x="0" y="6305070"/>
            <a:ext cx="642942" cy="55293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宋体" charset="-122"/>
        </a:defRPr>
      </a:lvl2pPr>
      <a:lvl3pPr algn="l" rtl="0" eaLnBrk="1" fontAlgn="base" hangingPunct="1">
        <a:spcBef>
          <a:spcPct val="0"/>
        </a:spcBef>
        <a:spcAft>
          <a:spcPct val="0"/>
        </a:spcAft>
        <a:defRPr sz="4000">
          <a:solidFill>
            <a:schemeClr val="tx2"/>
          </a:solidFill>
          <a:latin typeface="Arial" charset="0"/>
          <a:ea typeface="宋体" charset="-122"/>
        </a:defRPr>
      </a:lvl3pPr>
      <a:lvl4pPr algn="l" rtl="0" eaLnBrk="1" fontAlgn="base" hangingPunct="1">
        <a:spcBef>
          <a:spcPct val="0"/>
        </a:spcBef>
        <a:spcAft>
          <a:spcPct val="0"/>
        </a:spcAft>
        <a:defRPr sz="4000">
          <a:solidFill>
            <a:schemeClr val="tx2"/>
          </a:solidFill>
          <a:latin typeface="Arial" charset="0"/>
          <a:ea typeface="宋体" charset="-122"/>
        </a:defRPr>
      </a:lvl4pPr>
      <a:lvl5pPr algn="l" rtl="0" eaLnBrk="1" fontAlgn="base" hangingPunct="1">
        <a:spcBef>
          <a:spcPct val="0"/>
        </a:spcBef>
        <a:spcAft>
          <a:spcPct val="0"/>
        </a:spcAft>
        <a:defRPr sz="4000">
          <a:solidFill>
            <a:schemeClr val="tx2"/>
          </a:solidFill>
          <a:latin typeface="Arial" charset="0"/>
          <a:ea typeface="宋体" charset="-122"/>
        </a:defRPr>
      </a:lvl5pPr>
      <a:lvl6pPr marL="457200" algn="l" rtl="0" eaLnBrk="1" fontAlgn="base" hangingPunct="1">
        <a:spcBef>
          <a:spcPct val="0"/>
        </a:spcBef>
        <a:spcAft>
          <a:spcPct val="0"/>
        </a:spcAft>
        <a:defRPr sz="4000">
          <a:solidFill>
            <a:schemeClr val="tx2"/>
          </a:solidFill>
          <a:latin typeface="Arial" charset="0"/>
          <a:ea typeface="宋体" charset="-122"/>
        </a:defRPr>
      </a:lvl6pPr>
      <a:lvl7pPr marL="914400" algn="l" rtl="0" eaLnBrk="1" fontAlgn="base" hangingPunct="1">
        <a:spcBef>
          <a:spcPct val="0"/>
        </a:spcBef>
        <a:spcAft>
          <a:spcPct val="0"/>
        </a:spcAft>
        <a:defRPr sz="4000">
          <a:solidFill>
            <a:schemeClr val="tx2"/>
          </a:solidFill>
          <a:latin typeface="Arial" charset="0"/>
          <a:ea typeface="宋体" charset="-122"/>
        </a:defRPr>
      </a:lvl7pPr>
      <a:lvl8pPr marL="1371600" algn="l" rtl="0" eaLnBrk="1" fontAlgn="base" hangingPunct="1">
        <a:spcBef>
          <a:spcPct val="0"/>
        </a:spcBef>
        <a:spcAft>
          <a:spcPct val="0"/>
        </a:spcAft>
        <a:defRPr sz="4000">
          <a:solidFill>
            <a:schemeClr val="tx2"/>
          </a:solidFill>
          <a:latin typeface="Arial" charset="0"/>
          <a:ea typeface="宋体" charset="-122"/>
        </a:defRPr>
      </a:lvl8pPr>
      <a:lvl9pPr marL="1828800" algn="l" rtl="0" eaLnBrk="1" fontAlgn="base" hangingPunct="1">
        <a:spcBef>
          <a:spcPct val="0"/>
        </a:spcBef>
        <a:spcAft>
          <a:spcPct val="0"/>
        </a:spcAft>
        <a:defRPr sz="4000">
          <a:solidFill>
            <a:schemeClr val="tx2"/>
          </a:solidFill>
          <a:latin typeface="Arial" charset="0"/>
          <a:ea typeface="宋体"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pPr algn="ctr"/>
            <a:r>
              <a:rPr lang="zh-CN" altLang="en-US" dirty="0" smtClean="0"/>
              <a:t>关毅</a:t>
            </a:r>
            <a:endParaRPr lang="en-US" altLang="zh-CN" dirty="0" smtClean="0"/>
          </a:p>
          <a:p>
            <a:pPr algn="ctr"/>
            <a:r>
              <a:rPr lang="en-US" altLang="zh-CN" dirty="0" smtClean="0"/>
              <a:t>guanyi@hit.edu.cn</a:t>
            </a:r>
            <a:endParaRPr lang="zh-CN" altLang="en-US" dirty="0"/>
          </a:p>
        </p:txBody>
      </p:sp>
      <p:sp>
        <p:nvSpPr>
          <p:cNvPr id="3" name="日期占位符 2"/>
          <p:cNvSpPr>
            <a:spLocks noGrp="1"/>
          </p:cNvSpPr>
          <p:nvPr>
            <p:ph type="dt" sz="half" idx="2"/>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4" name="页脚占位符 3"/>
          <p:cNvSpPr>
            <a:spLocks noGrp="1"/>
          </p:cNvSpPr>
          <p:nvPr>
            <p:ph type="ftr" sz="quarter" idx="3"/>
          </p:nvPr>
        </p:nvSpPr>
        <p:spPr/>
        <p:txBody>
          <a:bodyPr/>
          <a:lstStyle/>
          <a:p>
            <a:r>
              <a:rPr lang="zh-CN" altLang="en-US" dirty="0" smtClean="0"/>
              <a:t>哈尔滨工业大学计算机学院语言技术研究中心</a:t>
            </a:r>
            <a:endParaRPr lang="en-US" altLang="zh-CN" dirty="0" smtClean="0"/>
          </a:p>
          <a:p>
            <a:endParaRPr lang="zh-CN" altLang="en-US" dirty="0"/>
          </a:p>
        </p:txBody>
      </p:sp>
      <p:sp>
        <p:nvSpPr>
          <p:cNvPr id="5" name="标题 4"/>
          <p:cNvSpPr>
            <a:spLocks noGrp="1"/>
          </p:cNvSpPr>
          <p:nvPr>
            <p:ph type="ctrTitle"/>
          </p:nvPr>
        </p:nvSpPr>
        <p:spPr/>
        <p:txBody>
          <a:bodyPr/>
          <a:lstStyle/>
          <a:p>
            <a:r>
              <a:rPr lang="zh-CN" altLang="en-US" dirty="0" smtClean="0"/>
              <a:t>第一章 自然语言处理概论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几个时间段（续）</a:t>
            </a:r>
            <a:endParaRPr lang="zh-CN" altLang="en-US" dirty="0"/>
          </a:p>
        </p:txBody>
      </p:sp>
      <p:sp>
        <p:nvSpPr>
          <p:cNvPr id="3" name="内容占位符 2"/>
          <p:cNvSpPr>
            <a:spLocks noGrp="1"/>
          </p:cNvSpPr>
          <p:nvPr>
            <p:ph idx="1"/>
          </p:nvPr>
        </p:nvSpPr>
        <p:spPr/>
        <p:txBody>
          <a:bodyPr/>
          <a:lstStyle/>
          <a:p>
            <a:r>
              <a:rPr lang="zh-CN" altLang="en-US" dirty="0" smtClean="0"/>
              <a:t>还需要多少年才能实现计算机与人类无障碍地沟通？</a:t>
            </a:r>
          </a:p>
          <a:p>
            <a:pPr lvl="1"/>
            <a:r>
              <a:rPr lang="en-US" altLang="zh-CN" dirty="0" smtClean="0"/>
              <a:t>1968</a:t>
            </a:r>
            <a:r>
              <a:rPr lang="zh-CN" altLang="en-US" dirty="0" smtClean="0"/>
              <a:t>年的美国影片</a:t>
            </a:r>
            <a:r>
              <a:rPr lang="en-US" altLang="zh-CN" dirty="0" smtClean="0"/>
              <a:t>《2001</a:t>
            </a:r>
            <a:r>
              <a:rPr lang="zh-CN" altLang="en-US" dirty="0" smtClean="0"/>
              <a:t>太空奥德赛</a:t>
            </a:r>
            <a:r>
              <a:rPr lang="en-US" altLang="zh-CN" dirty="0" smtClean="0"/>
              <a:t>》</a:t>
            </a:r>
          </a:p>
          <a:p>
            <a:pPr lvl="2"/>
            <a:r>
              <a:rPr lang="zh-CN" altLang="en-US" dirty="0" smtClean="0"/>
              <a:t>机器人</a:t>
            </a:r>
            <a:r>
              <a:rPr lang="en-US" altLang="zh-CN" dirty="0" smtClean="0"/>
              <a:t>HAL</a:t>
            </a:r>
            <a:r>
              <a:rPr lang="zh-CN" altLang="en-US" dirty="0" smtClean="0"/>
              <a:t>和</a:t>
            </a:r>
            <a:r>
              <a:rPr lang="en-US" altLang="zh-CN" dirty="0" smtClean="0"/>
              <a:t>Dave</a:t>
            </a:r>
            <a:r>
              <a:rPr lang="zh-CN" altLang="en-US" dirty="0" smtClean="0"/>
              <a:t>进行了如下对话：</a:t>
            </a:r>
          </a:p>
          <a:p>
            <a:pPr lvl="3"/>
            <a:r>
              <a:rPr lang="en-US" altLang="zh-CN" dirty="0" smtClean="0"/>
              <a:t>Dave </a:t>
            </a:r>
            <a:r>
              <a:rPr lang="en-US" altLang="zh-CN" dirty="0" err="1" smtClean="0"/>
              <a:t>Bownman</a:t>
            </a:r>
            <a:r>
              <a:rPr lang="en-US" altLang="zh-CN" dirty="0" smtClean="0"/>
              <a:t>: Open the pod bay doors, HAL. (Dave </a:t>
            </a:r>
            <a:r>
              <a:rPr lang="en-US" altLang="zh-CN" dirty="0" err="1" smtClean="0"/>
              <a:t>Bownman</a:t>
            </a:r>
            <a:r>
              <a:rPr lang="zh-CN" altLang="en-US" dirty="0" smtClean="0"/>
              <a:t>：</a:t>
            </a:r>
            <a:r>
              <a:rPr lang="en-US" altLang="zh-CN" dirty="0" smtClean="0"/>
              <a:t>HAL, </a:t>
            </a:r>
            <a:r>
              <a:rPr lang="zh-CN" altLang="en-US" dirty="0" smtClean="0"/>
              <a:t>请你打开太空舱的分离门。</a:t>
            </a:r>
            <a:r>
              <a:rPr lang="en-US" altLang="zh-CN" dirty="0" smtClean="0"/>
              <a:t>)</a:t>
            </a:r>
          </a:p>
          <a:p>
            <a:pPr lvl="3"/>
            <a:r>
              <a:rPr lang="en-US" altLang="zh-CN" dirty="0" smtClean="0"/>
              <a:t>HAL: I’m sorry Dave, I am afraid I can’t do that.	         (HAL</a:t>
            </a:r>
            <a:r>
              <a:rPr lang="zh-CN" altLang="en-US" dirty="0" smtClean="0"/>
              <a:t>：对不起，</a:t>
            </a:r>
            <a:r>
              <a:rPr lang="en-US" altLang="zh-CN" dirty="0" smtClean="0"/>
              <a:t>Dave</a:t>
            </a:r>
            <a:r>
              <a:rPr lang="zh-CN" altLang="en-US" dirty="0" smtClean="0"/>
              <a:t>，我恐怕不能这样做。</a:t>
            </a:r>
            <a:r>
              <a:rPr lang="en-US" altLang="zh-CN" dirty="0" smtClean="0"/>
              <a:t>)</a:t>
            </a:r>
          </a:p>
          <a:p>
            <a:endParaRPr lang="zh-CN" altLang="en-US" dirty="0" smtClean="0"/>
          </a:p>
          <a:p>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几个时间段（续）</a:t>
            </a:r>
            <a:endParaRPr lang="zh-CN" altLang="en-US" dirty="0"/>
          </a:p>
        </p:txBody>
      </p:sp>
      <p:sp>
        <p:nvSpPr>
          <p:cNvPr id="3" name="内容占位符 2"/>
          <p:cNvSpPr>
            <a:spLocks noGrp="1"/>
          </p:cNvSpPr>
          <p:nvPr>
            <p:ph idx="1"/>
          </p:nvPr>
        </p:nvSpPr>
        <p:spPr/>
        <p:txBody>
          <a:bodyPr/>
          <a:lstStyle/>
          <a:p>
            <a:pPr lvl="1"/>
            <a:r>
              <a:rPr lang="zh-CN" altLang="en-US" dirty="0" smtClean="0"/>
              <a:t>自然语言处理是一个“</a:t>
            </a:r>
            <a:r>
              <a:rPr lang="en-US" altLang="zh-CN" dirty="0" smtClean="0"/>
              <a:t>AI complete”</a:t>
            </a:r>
            <a:r>
              <a:rPr lang="zh-CN" altLang="en-US" dirty="0" smtClean="0"/>
              <a:t>问题</a:t>
            </a:r>
          </a:p>
          <a:p>
            <a:pPr lvl="1"/>
            <a:r>
              <a:rPr lang="zh-CN" altLang="en-US" dirty="0" smtClean="0"/>
              <a:t>自然语言与（分子）生物学有着深刻的渊源</a:t>
            </a:r>
          </a:p>
          <a:p>
            <a:pPr lvl="1"/>
            <a:r>
              <a:rPr lang="zh-CN" altLang="en-US" dirty="0" smtClean="0"/>
              <a:t>生物学中有着至少</a:t>
            </a:r>
            <a:r>
              <a:rPr lang="en-US" altLang="zh-CN" dirty="0" smtClean="0"/>
              <a:t>500</a:t>
            </a:r>
            <a:r>
              <a:rPr lang="zh-CN" altLang="en-US" dirty="0" smtClean="0"/>
              <a:t>年也解决不完的有趣问题</a:t>
            </a:r>
          </a:p>
          <a:p>
            <a:pPr lvl="1">
              <a:buNone/>
            </a:pPr>
            <a:r>
              <a:rPr lang="zh-CN" altLang="en-US" dirty="0" smtClean="0"/>
              <a:t>					</a:t>
            </a:r>
            <a:r>
              <a:rPr lang="en-US" altLang="zh-CN" dirty="0" smtClean="0"/>
              <a:t>—Donald E. Knuth</a:t>
            </a:r>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a:t>
            </a:r>
            <a:endParaRPr lang="zh-CN" altLang="en-US" dirty="0"/>
          </a:p>
        </p:txBody>
      </p:sp>
      <p:sp>
        <p:nvSpPr>
          <p:cNvPr id="3" name="内容占位符 2"/>
          <p:cNvSpPr>
            <a:spLocks noGrp="1"/>
          </p:cNvSpPr>
          <p:nvPr>
            <p:ph idx="1"/>
          </p:nvPr>
        </p:nvSpPr>
        <p:spPr/>
        <p:txBody>
          <a:bodyPr/>
          <a:lstStyle/>
          <a:p>
            <a:r>
              <a:rPr lang="zh-CN" altLang="en-US" dirty="0" smtClean="0"/>
              <a:t>在自然语言处理的各个阶段广泛大量地存在着形形色色的歧义问题，这是自然语言与人工语言的根本差别之一，也是自然语言处理的难点所在</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自然语言处理中的歧义问题（续）</a:t>
            </a:r>
            <a:endParaRPr lang="zh-CN" altLang="en-US" dirty="0"/>
          </a:p>
        </p:txBody>
      </p:sp>
      <p:sp>
        <p:nvSpPr>
          <p:cNvPr id="3" name="内容占位符 2"/>
          <p:cNvSpPr>
            <a:spLocks noGrp="1"/>
          </p:cNvSpPr>
          <p:nvPr>
            <p:ph idx="1"/>
          </p:nvPr>
        </p:nvSpPr>
        <p:spPr>
          <a:xfrm>
            <a:off x="899592" y="1700808"/>
            <a:ext cx="7661275" cy="4392488"/>
          </a:xfrm>
        </p:spPr>
        <p:txBody>
          <a:bodyPr/>
          <a:lstStyle/>
          <a:p>
            <a:pPr>
              <a:lnSpc>
                <a:spcPct val="90000"/>
              </a:lnSpc>
            </a:pPr>
            <a:r>
              <a:rPr lang="zh-CN" altLang="en-US" dirty="0" smtClean="0"/>
              <a:t>词法分析歧义</a:t>
            </a:r>
          </a:p>
          <a:p>
            <a:pPr lvl="1">
              <a:lnSpc>
                <a:spcPct val="90000"/>
              </a:lnSpc>
            </a:pPr>
            <a:r>
              <a:rPr lang="zh-CN" altLang="en-US" dirty="0" smtClean="0"/>
              <a:t>分词</a:t>
            </a:r>
          </a:p>
          <a:p>
            <a:pPr lvl="2">
              <a:lnSpc>
                <a:spcPct val="90000"/>
              </a:lnSpc>
            </a:pPr>
            <a:r>
              <a:rPr lang="zh-CN" altLang="en-US" dirty="0" smtClean="0"/>
              <a:t>严守一把手机关了</a:t>
            </a:r>
          </a:p>
          <a:p>
            <a:pPr lvl="3">
              <a:lnSpc>
                <a:spcPct val="90000"/>
              </a:lnSpc>
            </a:pPr>
            <a:r>
              <a:rPr lang="zh-CN" altLang="en-US" dirty="0" smtClean="0"/>
              <a:t>严守</a:t>
            </a:r>
            <a:r>
              <a:rPr lang="en-US" altLang="zh-CN" dirty="0" smtClean="0"/>
              <a:t>/ </a:t>
            </a:r>
            <a:r>
              <a:rPr lang="zh-CN" altLang="en-US" dirty="0" smtClean="0"/>
              <a:t>一把手</a:t>
            </a:r>
            <a:r>
              <a:rPr lang="en-US" altLang="zh-CN" dirty="0" smtClean="0"/>
              <a:t>/ </a:t>
            </a:r>
            <a:r>
              <a:rPr lang="zh-CN" altLang="en-US" dirty="0" smtClean="0"/>
              <a:t>机关</a:t>
            </a:r>
            <a:r>
              <a:rPr lang="en-US" altLang="zh-CN" dirty="0" smtClean="0"/>
              <a:t>/ </a:t>
            </a:r>
            <a:r>
              <a:rPr lang="zh-CN" altLang="en-US" dirty="0" smtClean="0"/>
              <a:t>了</a:t>
            </a:r>
          </a:p>
          <a:p>
            <a:pPr lvl="3">
              <a:lnSpc>
                <a:spcPct val="90000"/>
              </a:lnSpc>
            </a:pPr>
            <a:r>
              <a:rPr lang="zh-CN" altLang="en-US" dirty="0" smtClean="0"/>
              <a:t>严守一</a:t>
            </a:r>
            <a:r>
              <a:rPr lang="en-US" altLang="zh-CN" dirty="0" smtClean="0"/>
              <a:t>/ </a:t>
            </a:r>
            <a:r>
              <a:rPr lang="zh-CN" altLang="en-US" dirty="0" smtClean="0"/>
              <a:t>把</a:t>
            </a:r>
            <a:r>
              <a:rPr lang="en-US" altLang="zh-CN" dirty="0" smtClean="0"/>
              <a:t>/ </a:t>
            </a:r>
            <a:r>
              <a:rPr lang="zh-CN" altLang="en-US" dirty="0" smtClean="0"/>
              <a:t>手机</a:t>
            </a:r>
            <a:r>
              <a:rPr lang="en-US" altLang="zh-CN" dirty="0" smtClean="0"/>
              <a:t>/ </a:t>
            </a:r>
            <a:r>
              <a:rPr lang="zh-CN" altLang="en-US" dirty="0" smtClean="0"/>
              <a:t>关</a:t>
            </a:r>
            <a:r>
              <a:rPr lang="en-US" altLang="zh-CN" dirty="0" smtClean="0"/>
              <a:t>/ </a:t>
            </a:r>
            <a:r>
              <a:rPr lang="zh-CN" altLang="en-US" dirty="0" smtClean="0"/>
              <a:t>了</a:t>
            </a:r>
          </a:p>
          <a:p>
            <a:pPr lvl="1">
              <a:lnSpc>
                <a:spcPct val="90000"/>
              </a:lnSpc>
            </a:pPr>
            <a:r>
              <a:rPr lang="zh-CN" altLang="en-US" dirty="0" smtClean="0"/>
              <a:t>词性标注</a:t>
            </a:r>
          </a:p>
          <a:p>
            <a:pPr lvl="2">
              <a:lnSpc>
                <a:spcPct val="90000"/>
              </a:lnSpc>
            </a:pPr>
            <a:r>
              <a:rPr lang="zh-CN" altLang="en-US" dirty="0" smtClean="0"/>
              <a:t>我</a:t>
            </a:r>
            <a:r>
              <a:rPr lang="en-US" altLang="zh-CN" dirty="0" smtClean="0"/>
              <a:t>/pro </a:t>
            </a:r>
            <a:r>
              <a:rPr lang="zh-CN" altLang="en-US" dirty="0" smtClean="0"/>
              <a:t>计划</a:t>
            </a:r>
            <a:r>
              <a:rPr lang="en-US" altLang="zh-CN" dirty="0" smtClean="0"/>
              <a:t>/v </a:t>
            </a:r>
            <a:r>
              <a:rPr lang="zh-CN" altLang="en-US" dirty="0" smtClean="0"/>
              <a:t>考</a:t>
            </a:r>
            <a:r>
              <a:rPr lang="en-US" altLang="zh-CN" dirty="0" smtClean="0"/>
              <a:t>/v </a:t>
            </a:r>
            <a:r>
              <a:rPr lang="zh-CN" altLang="en-US" dirty="0" smtClean="0"/>
              <a:t>研</a:t>
            </a:r>
            <a:r>
              <a:rPr lang="en-US" altLang="zh-CN" dirty="0" smtClean="0"/>
              <a:t>/n</a:t>
            </a:r>
          </a:p>
          <a:p>
            <a:pPr lvl="2">
              <a:lnSpc>
                <a:spcPct val="90000"/>
              </a:lnSpc>
            </a:pPr>
            <a:r>
              <a:rPr lang="zh-CN" altLang="en-US" dirty="0" smtClean="0"/>
              <a:t>我</a:t>
            </a:r>
            <a:r>
              <a:rPr lang="en-US" altLang="zh-CN" dirty="0" smtClean="0"/>
              <a:t>/pro </a:t>
            </a:r>
            <a:r>
              <a:rPr lang="zh-CN" altLang="en-US" dirty="0" smtClean="0"/>
              <a:t>完成</a:t>
            </a:r>
            <a:r>
              <a:rPr lang="en-US" altLang="zh-CN" dirty="0" smtClean="0"/>
              <a:t>/v </a:t>
            </a:r>
            <a:r>
              <a:rPr lang="zh-CN" altLang="en-US" dirty="0" smtClean="0"/>
              <a:t>了</a:t>
            </a:r>
            <a:r>
              <a:rPr lang="en-US" altLang="zh-CN" dirty="0" smtClean="0"/>
              <a:t>/aux </a:t>
            </a:r>
            <a:r>
              <a:rPr lang="zh-CN" altLang="en-US" dirty="0" smtClean="0"/>
              <a:t>计划</a:t>
            </a:r>
            <a:r>
              <a:rPr lang="en-US" altLang="zh-CN" dirty="0" smtClean="0"/>
              <a:t>/n</a:t>
            </a:r>
          </a:p>
          <a:p>
            <a:pPr lvl="1">
              <a:lnSpc>
                <a:spcPct val="90000"/>
              </a:lnSpc>
            </a:pPr>
            <a:r>
              <a:rPr lang="zh-CN" altLang="en-US" dirty="0" smtClean="0"/>
              <a:t>命名实体识别</a:t>
            </a:r>
          </a:p>
          <a:p>
            <a:pPr lvl="2">
              <a:lnSpc>
                <a:spcPct val="90000"/>
              </a:lnSpc>
            </a:pPr>
            <a:r>
              <a:rPr lang="zh-CN" altLang="en-US" dirty="0" smtClean="0"/>
              <a:t>秦兵坑杀赵军</a:t>
            </a:r>
            <a:r>
              <a:rPr lang="en-US" altLang="zh-CN" dirty="0" smtClean="0"/>
              <a:t>40</a:t>
            </a:r>
            <a:r>
              <a:rPr lang="zh-CN" altLang="en-US" dirty="0" smtClean="0"/>
              <a:t>万于长平</a:t>
            </a:r>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自然语言处理中的歧义问题（续）</a:t>
            </a:r>
            <a:endParaRPr lang="zh-CN" altLang="en-US" dirty="0"/>
          </a:p>
        </p:txBody>
      </p:sp>
      <p:sp>
        <p:nvSpPr>
          <p:cNvPr id="3" name="内容占位符 2"/>
          <p:cNvSpPr>
            <a:spLocks noGrp="1"/>
          </p:cNvSpPr>
          <p:nvPr>
            <p:ph idx="1"/>
          </p:nvPr>
        </p:nvSpPr>
        <p:spPr/>
        <p:txBody>
          <a:bodyPr/>
          <a:lstStyle/>
          <a:p>
            <a:r>
              <a:rPr lang="zh-CN" altLang="en-US" dirty="0" smtClean="0"/>
              <a:t>语法分析歧义</a:t>
            </a:r>
          </a:p>
          <a:p>
            <a:pPr lvl="1"/>
            <a:r>
              <a:rPr lang="zh-CN" altLang="en-US" dirty="0" smtClean="0"/>
              <a:t>咬死了猎人的狗</a:t>
            </a:r>
          </a:p>
          <a:p>
            <a:pPr lvl="2"/>
            <a:r>
              <a:rPr lang="zh-CN" altLang="en-US" dirty="0" smtClean="0"/>
              <a:t>那只狼咬死了猎人的狗</a:t>
            </a:r>
          </a:p>
          <a:p>
            <a:pPr lvl="2"/>
            <a:r>
              <a:rPr lang="zh-CN" altLang="en-US" dirty="0" smtClean="0"/>
              <a:t>咬死了猎人的狗失踪了</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自然语言处理中的歧义问题（续）</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语义分析歧义</a:t>
            </a:r>
            <a:endParaRPr lang="en-US" altLang="zh-CN" dirty="0" smtClean="0"/>
          </a:p>
          <a:p>
            <a:pPr lvl="1">
              <a:lnSpc>
                <a:spcPct val="90000"/>
              </a:lnSpc>
            </a:pPr>
            <a:r>
              <a:rPr lang="en-US" altLang="zh-CN" dirty="0" smtClean="0"/>
              <a:t>At last, a computer that understands you like your mother.</a:t>
            </a:r>
          </a:p>
          <a:p>
            <a:pPr>
              <a:lnSpc>
                <a:spcPct val="90000"/>
              </a:lnSpc>
              <a:buNone/>
            </a:pPr>
            <a:r>
              <a:rPr lang="en-US" altLang="zh-CN" dirty="0" smtClean="0"/>
              <a:t>			– 1985 McDonnell-Douglas ad</a:t>
            </a:r>
          </a:p>
          <a:p>
            <a:pPr lvl="1">
              <a:lnSpc>
                <a:spcPct val="90000"/>
              </a:lnSpc>
            </a:pPr>
            <a:r>
              <a:rPr lang="zh-CN" altLang="en-US" dirty="0" smtClean="0"/>
              <a:t>含义</a:t>
            </a:r>
            <a:r>
              <a:rPr lang="en-US" altLang="zh-CN" dirty="0" smtClean="0"/>
              <a:t>1</a:t>
            </a:r>
            <a:r>
              <a:rPr lang="zh-CN" altLang="en-US" dirty="0" smtClean="0"/>
              <a:t>：计算机会象你的母亲那样很好地理解你（的语言）</a:t>
            </a:r>
          </a:p>
          <a:p>
            <a:pPr lvl="1">
              <a:lnSpc>
                <a:spcPct val="90000"/>
              </a:lnSpc>
            </a:pPr>
            <a:r>
              <a:rPr lang="zh-CN" altLang="en-US" dirty="0" smtClean="0"/>
              <a:t>含义</a:t>
            </a:r>
            <a:r>
              <a:rPr lang="en-US" altLang="zh-CN" dirty="0" smtClean="0"/>
              <a:t>2</a:t>
            </a:r>
            <a:r>
              <a:rPr lang="zh-CN" altLang="en-US" dirty="0" smtClean="0"/>
              <a:t>：计算机理解你喜欢你的母亲</a:t>
            </a:r>
          </a:p>
          <a:p>
            <a:pPr lvl="1">
              <a:lnSpc>
                <a:spcPct val="90000"/>
              </a:lnSpc>
            </a:pPr>
            <a:r>
              <a:rPr lang="zh-CN" altLang="en-US" dirty="0" smtClean="0"/>
              <a:t>含义</a:t>
            </a:r>
            <a:r>
              <a:rPr lang="en-US" altLang="zh-CN" dirty="0" smtClean="0"/>
              <a:t>3</a:t>
            </a:r>
            <a:r>
              <a:rPr lang="zh-CN" altLang="en-US" dirty="0" smtClean="0"/>
              <a:t>：计算机会象很好地理解你的母亲那样理解你</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自然语言处理中的歧义问题（续）</a:t>
            </a:r>
            <a:endParaRPr lang="zh-CN" altLang="en-US" dirty="0"/>
          </a:p>
        </p:txBody>
      </p:sp>
      <p:sp>
        <p:nvSpPr>
          <p:cNvPr id="3" name="内容占位符 2"/>
          <p:cNvSpPr>
            <a:spLocks noGrp="1"/>
          </p:cNvSpPr>
          <p:nvPr>
            <p:ph idx="1"/>
          </p:nvPr>
        </p:nvSpPr>
        <p:spPr/>
        <p:txBody>
          <a:bodyPr/>
          <a:lstStyle/>
          <a:p>
            <a:r>
              <a:rPr lang="zh-CN" altLang="en-US" dirty="0" smtClean="0"/>
              <a:t>语用分析歧义</a:t>
            </a:r>
            <a:endParaRPr lang="en-US" altLang="zh-CN" dirty="0" smtClean="0"/>
          </a:p>
          <a:p>
            <a:pPr lvl="1"/>
            <a:r>
              <a:rPr lang="zh-CN" altLang="en-US" dirty="0" smtClean="0"/>
              <a:t>“你真坏”至少有如下三种理解：</a:t>
            </a:r>
            <a:endParaRPr lang="en-US" altLang="zh-CN" dirty="0" smtClean="0"/>
          </a:p>
          <a:p>
            <a:pPr lvl="2"/>
            <a:r>
              <a:rPr lang="zh-CN" altLang="en-US" dirty="0" smtClean="0"/>
              <a:t>当人们对干了坏事的成年人说时，是一种严厉的斥责</a:t>
            </a:r>
          </a:p>
          <a:p>
            <a:pPr lvl="2"/>
            <a:r>
              <a:rPr lang="zh-CN" altLang="en-US" dirty="0" smtClean="0"/>
              <a:t>当妈妈对淘气的儿子说时，实际表达的是对儿子的一种疼爱</a:t>
            </a:r>
          </a:p>
          <a:p>
            <a:pPr lvl="2"/>
            <a:r>
              <a:rPr lang="zh-CN" altLang="en-US" dirty="0" smtClean="0"/>
              <a:t>当恋爱中的女孩对男友说这句话时，则是女孩在男友面前撒娇的一种表现</a:t>
            </a:r>
            <a:endParaRPr lang="en-US" altLang="zh-CN" dirty="0" smtClean="0"/>
          </a:p>
          <a:p>
            <a:pPr lvl="2"/>
            <a:r>
              <a:rPr lang="en-US" altLang="zh-CN" dirty="0" smtClean="0"/>
              <a:t>……</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自然语言处理中的歧义问题（续）</a:t>
            </a:r>
            <a:endParaRPr lang="zh-CN" altLang="en-US" dirty="0"/>
          </a:p>
        </p:txBody>
      </p:sp>
      <p:sp>
        <p:nvSpPr>
          <p:cNvPr id="3" name="内容占位符 2"/>
          <p:cNvSpPr>
            <a:spLocks noGrp="1"/>
          </p:cNvSpPr>
          <p:nvPr>
            <p:ph idx="1"/>
          </p:nvPr>
        </p:nvSpPr>
        <p:spPr/>
        <p:txBody>
          <a:bodyPr/>
          <a:lstStyle/>
          <a:p>
            <a:r>
              <a:rPr lang="zh-CN" altLang="en-US" dirty="0" smtClean="0"/>
              <a:t>自然语言处理应用中的歧义问题</a:t>
            </a:r>
            <a:endParaRPr lang="en-US" altLang="zh-CN" dirty="0" smtClean="0"/>
          </a:p>
          <a:p>
            <a:pPr lvl="1"/>
            <a:r>
              <a:rPr lang="zh-CN" altLang="en-US" dirty="0" smtClean="0"/>
              <a:t>音字转换例</a:t>
            </a:r>
            <a:endParaRPr lang="en-US" altLang="zh-CN" dirty="0" smtClean="0"/>
          </a:p>
          <a:p>
            <a:pPr lvl="2"/>
            <a:r>
              <a:rPr lang="en-US" altLang="zh-CN" dirty="0" err="1" smtClean="0">
                <a:solidFill>
                  <a:srgbClr val="FF0000"/>
                </a:solidFill>
              </a:rPr>
              <a:t>ji</a:t>
            </a:r>
            <a:r>
              <a:rPr lang="en-US" altLang="zh-CN" dirty="0" smtClean="0">
                <a:solidFill>
                  <a:srgbClr val="FF0000"/>
                </a:solidFill>
              </a:rPr>
              <a:t> </a:t>
            </a:r>
            <a:r>
              <a:rPr lang="en-US" altLang="zh-CN" dirty="0" err="1" smtClean="0">
                <a:solidFill>
                  <a:srgbClr val="FF0000"/>
                </a:solidFill>
              </a:rPr>
              <a:t>qi</a:t>
            </a:r>
            <a:r>
              <a:rPr lang="en-US" altLang="zh-CN" dirty="0" smtClean="0"/>
              <a:t> fan </a:t>
            </a:r>
            <a:r>
              <a:rPr lang="en-US" altLang="zh-CN" dirty="0" err="1" smtClean="0"/>
              <a:t>yi</a:t>
            </a:r>
            <a:r>
              <a:rPr lang="en-US" altLang="zh-CN" dirty="0" smtClean="0"/>
              <a:t> </a:t>
            </a:r>
            <a:r>
              <a:rPr lang="en-US" altLang="zh-CN" dirty="0" err="1" smtClean="0">
                <a:solidFill>
                  <a:srgbClr val="FF0000"/>
                </a:solidFill>
              </a:rPr>
              <a:t>ji</a:t>
            </a:r>
            <a:r>
              <a:rPr lang="en-US" altLang="zh-CN" dirty="0" smtClean="0">
                <a:solidFill>
                  <a:srgbClr val="FF0000"/>
                </a:solidFill>
              </a:rPr>
              <a:t> </a:t>
            </a:r>
            <a:r>
              <a:rPr lang="en-US" altLang="zh-CN" dirty="0" err="1" smtClean="0">
                <a:solidFill>
                  <a:srgbClr val="FF0000"/>
                </a:solidFill>
              </a:rPr>
              <a:t>qi</a:t>
            </a:r>
            <a:r>
              <a:rPr lang="en-US" altLang="zh-CN" dirty="0" smtClean="0"/>
              <a:t> </a:t>
            </a:r>
            <a:r>
              <a:rPr lang="en-US" altLang="zh-CN" dirty="0" err="1" smtClean="0"/>
              <a:t>ying</a:t>
            </a:r>
            <a:r>
              <a:rPr lang="en-US" altLang="zh-CN" dirty="0" smtClean="0"/>
              <a:t> </a:t>
            </a:r>
            <a:r>
              <a:rPr lang="en-US" altLang="zh-CN" dirty="0" err="1" smtClean="0"/>
              <a:t>yong</a:t>
            </a:r>
            <a:r>
              <a:rPr lang="en-US" altLang="zh-CN" dirty="0" smtClean="0"/>
              <a:t> </a:t>
            </a:r>
            <a:r>
              <a:rPr lang="en-US" altLang="zh-CN" dirty="0" err="1" smtClean="0">
                <a:solidFill>
                  <a:srgbClr val="FF0000"/>
                </a:solidFill>
              </a:rPr>
              <a:t>ji</a:t>
            </a:r>
            <a:r>
              <a:rPr lang="en-US" altLang="zh-CN" dirty="0" smtClean="0">
                <a:solidFill>
                  <a:srgbClr val="FF0000"/>
                </a:solidFill>
              </a:rPr>
              <a:t> </a:t>
            </a:r>
            <a:r>
              <a:rPr lang="en-US" altLang="zh-CN" dirty="0" err="1" smtClean="0">
                <a:solidFill>
                  <a:srgbClr val="FF0000"/>
                </a:solidFill>
              </a:rPr>
              <a:t>qi</a:t>
            </a:r>
            <a:r>
              <a:rPr lang="en-US" altLang="zh-CN" dirty="0" smtClean="0"/>
              <a:t> le </a:t>
            </a:r>
            <a:r>
              <a:rPr lang="en-US" altLang="zh-CN" dirty="0" err="1" smtClean="0"/>
              <a:t>ren</a:t>
            </a:r>
            <a:r>
              <a:rPr lang="en-US" altLang="zh-CN" dirty="0" smtClean="0"/>
              <a:t> men </a:t>
            </a:r>
            <a:r>
              <a:rPr lang="en-US" altLang="zh-CN" dirty="0" err="1" smtClean="0">
                <a:solidFill>
                  <a:srgbClr val="FF0000"/>
                </a:solidFill>
              </a:rPr>
              <a:t>ji</a:t>
            </a:r>
            <a:r>
              <a:rPr lang="en-US" altLang="zh-CN" dirty="0" smtClean="0">
                <a:solidFill>
                  <a:srgbClr val="FF0000"/>
                </a:solidFill>
              </a:rPr>
              <a:t> </a:t>
            </a:r>
            <a:r>
              <a:rPr lang="en-US" altLang="zh-CN" dirty="0" err="1" smtClean="0">
                <a:solidFill>
                  <a:srgbClr val="FF0000"/>
                </a:solidFill>
              </a:rPr>
              <a:t>qi</a:t>
            </a:r>
            <a:r>
              <a:rPr lang="en-US" altLang="zh-CN" dirty="0" smtClean="0"/>
              <a:t> </a:t>
            </a:r>
            <a:r>
              <a:rPr lang="en-US" altLang="zh-CN" dirty="0" err="1" smtClean="0"/>
              <a:t>nong</a:t>
            </a:r>
            <a:r>
              <a:rPr lang="en-US" altLang="zh-CN" dirty="0" smtClean="0"/>
              <a:t> </a:t>
            </a:r>
            <a:r>
              <a:rPr lang="en-US" altLang="zh-CN" dirty="0" err="1" smtClean="0"/>
              <a:t>hou</a:t>
            </a:r>
            <a:r>
              <a:rPr lang="en-US" altLang="zh-CN" dirty="0" smtClean="0"/>
              <a:t> de </a:t>
            </a:r>
            <a:r>
              <a:rPr lang="en-US" altLang="zh-CN" dirty="0" err="1" smtClean="0"/>
              <a:t>xing</a:t>
            </a:r>
            <a:r>
              <a:rPr lang="en-US" altLang="zh-CN" dirty="0" smtClean="0"/>
              <a:t> </a:t>
            </a:r>
            <a:r>
              <a:rPr lang="en-US" altLang="zh-CN" dirty="0" err="1" smtClean="0"/>
              <a:t>qu</a:t>
            </a:r>
            <a:endParaRPr lang="en-US" altLang="zh-CN"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几点感性认识</a:t>
            </a:r>
            <a:endParaRPr lang="zh-CN" altLang="en-US" dirty="0"/>
          </a:p>
        </p:txBody>
      </p:sp>
      <p:sp>
        <p:nvSpPr>
          <p:cNvPr id="3" name="内容占位符 2"/>
          <p:cNvSpPr>
            <a:spLocks noGrp="1"/>
          </p:cNvSpPr>
          <p:nvPr>
            <p:ph idx="1"/>
          </p:nvPr>
        </p:nvSpPr>
        <p:spPr>
          <a:xfrm>
            <a:off x="928662" y="1643050"/>
            <a:ext cx="7661275" cy="4114800"/>
          </a:xfrm>
        </p:spPr>
        <p:txBody>
          <a:bodyPr/>
          <a:lstStyle/>
          <a:p>
            <a:r>
              <a:rPr lang="zh-CN" altLang="en-US" dirty="0" smtClean="0"/>
              <a:t>有点繁琐枯燥</a:t>
            </a:r>
            <a:endParaRPr lang="en-US" altLang="zh-CN" dirty="0" smtClean="0"/>
          </a:p>
          <a:p>
            <a:pPr lvl="1"/>
            <a:r>
              <a:rPr lang="zh-CN" altLang="en-US" dirty="0" smtClean="0"/>
              <a:t>“从繁体词库到简体词库”</a:t>
            </a:r>
            <a:endParaRPr lang="en-US" altLang="zh-CN" dirty="0" smtClean="0"/>
          </a:p>
          <a:p>
            <a:pPr lvl="1"/>
            <a:r>
              <a:rPr lang="zh-CN" altLang="en-US" dirty="0" smtClean="0"/>
              <a:t>要求同学们一丝不苟的认真精神</a:t>
            </a:r>
            <a:endParaRPr lang="en-US" altLang="zh-CN" dirty="0" smtClean="0"/>
          </a:p>
          <a:p>
            <a:r>
              <a:rPr lang="zh-CN" altLang="en-US" dirty="0" smtClean="0"/>
              <a:t>充满乐趣</a:t>
            </a:r>
            <a:endParaRPr lang="en-US" altLang="zh-CN" dirty="0" smtClean="0"/>
          </a:p>
          <a:p>
            <a:pPr lvl="1"/>
            <a:r>
              <a:rPr lang="zh-CN" altLang="en-US" dirty="0" smtClean="0"/>
              <a:t>“机器翻译及其应用激起了人们极其浓厚的兴趣”</a:t>
            </a:r>
            <a:endParaRPr lang="en-US" altLang="zh-CN" dirty="0" smtClean="0"/>
          </a:p>
          <a:p>
            <a:pPr lvl="1"/>
            <a:r>
              <a:rPr lang="zh-CN" altLang="en-US" dirty="0" smtClean="0"/>
              <a:t>要求同学们有愚公移山，坚持到底的精神</a:t>
            </a:r>
            <a:endParaRPr lang="en-US" altLang="zh-CN" dirty="0" smtClean="0"/>
          </a:p>
          <a:p>
            <a:pPr lvl="1"/>
            <a:endParaRPr lang="en-US" altLang="zh-CN"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几点感性认识（续）</a:t>
            </a:r>
            <a:endParaRPr lang="zh-CN" altLang="en-US" dirty="0"/>
          </a:p>
        </p:txBody>
      </p:sp>
      <p:sp>
        <p:nvSpPr>
          <p:cNvPr id="3" name="内容占位符 2"/>
          <p:cNvSpPr>
            <a:spLocks noGrp="1"/>
          </p:cNvSpPr>
          <p:nvPr>
            <p:ph idx="1"/>
          </p:nvPr>
        </p:nvSpPr>
        <p:spPr/>
        <p:txBody>
          <a:bodyPr/>
          <a:lstStyle/>
          <a:p>
            <a:r>
              <a:rPr lang="zh-CN" altLang="en-US" dirty="0" smtClean="0"/>
              <a:t>团队合作</a:t>
            </a:r>
            <a:endParaRPr lang="en-US" altLang="zh-CN" dirty="0" smtClean="0"/>
          </a:p>
          <a:p>
            <a:pPr lvl="1"/>
            <a:r>
              <a:rPr lang="zh-CN" altLang="en-US" dirty="0" smtClean="0"/>
              <a:t>“</a:t>
            </a:r>
            <a:r>
              <a:rPr lang="en-US" altLang="zh-CN" dirty="0" smtClean="0"/>
              <a:t>128</a:t>
            </a:r>
            <a:r>
              <a:rPr lang="zh-CN" altLang="en-US" dirty="0" smtClean="0"/>
              <a:t>个字节的偏移量”</a:t>
            </a:r>
            <a:endParaRPr lang="en-US" altLang="zh-CN" dirty="0" smtClean="0"/>
          </a:p>
          <a:p>
            <a:pPr lvl="1"/>
            <a:r>
              <a:rPr lang="zh-CN" altLang="en-US" dirty="0" smtClean="0"/>
              <a:t>要求同学们善于协作，有团队精神</a:t>
            </a:r>
            <a:endParaRPr lang="en-US" altLang="zh-CN" dirty="0" smtClean="0"/>
          </a:p>
          <a:p>
            <a:r>
              <a:rPr lang="zh-CN" altLang="en-US" dirty="0" smtClean="0"/>
              <a:t>独创精神</a:t>
            </a:r>
            <a:endParaRPr lang="en-US" altLang="zh-CN" dirty="0" smtClean="0"/>
          </a:p>
          <a:p>
            <a:pPr lvl="1"/>
            <a:r>
              <a:rPr lang="zh-CN" altLang="en-US" dirty="0" smtClean="0"/>
              <a:t>“一只美丽的小花猫”</a:t>
            </a:r>
            <a:endParaRPr lang="en-US" altLang="zh-CN" dirty="0" smtClean="0"/>
          </a:p>
          <a:p>
            <a:pPr lvl="1"/>
            <a:r>
              <a:rPr lang="zh-CN" altLang="en-US" dirty="0" smtClean="0"/>
              <a:t>要求同学们勇于创新</a:t>
            </a:r>
            <a:endParaRPr lang="en-US" altLang="zh-CN" dirty="0" smtClean="0"/>
          </a:p>
          <a:p>
            <a:pPr lvl="1"/>
            <a:endParaRPr lang="en-US" altLang="zh-CN" dirty="0" smtClean="0"/>
          </a:p>
          <a:p>
            <a:endParaRPr lang="en-US" altLang="zh-CN"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r>
              <a:rPr lang="en-US" altLang="zh-CN" dirty="0" smtClean="0"/>
              <a:t>1</a:t>
            </a:r>
            <a:r>
              <a:rPr lang="zh-CN" altLang="en-US" dirty="0" smtClean="0"/>
              <a:t>、开场白</a:t>
            </a:r>
            <a:endParaRPr lang="en-US" altLang="zh-CN" dirty="0" smtClean="0"/>
          </a:p>
          <a:p>
            <a:r>
              <a:rPr lang="en-US" altLang="zh-CN" dirty="0" smtClean="0"/>
              <a:t>2</a:t>
            </a:r>
            <a:r>
              <a:rPr lang="zh-CN" altLang="en-US" dirty="0" smtClean="0"/>
              <a:t>、自然语言处理概论</a:t>
            </a:r>
            <a:endParaRPr lang="en-US" altLang="zh-CN" dirty="0" smtClean="0"/>
          </a:p>
          <a:p>
            <a:r>
              <a:rPr lang="en-US" altLang="zh-CN" dirty="0" smtClean="0"/>
              <a:t>3</a:t>
            </a:r>
            <a:r>
              <a:rPr lang="zh-CN" altLang="en-US" dirty="0" smtClean="0"/>
              <a:t>、学习方法</a:t>
            </a:r>
            <a:endParaRPr lang="zh-CN" altLang="en-US" dirty="0"/>
          </a:p>
        </p:txBody>
      </p:sp>
      <p:sp>
        <p:nvSpPr>
          <p:cNvPr id="6" name="标题 5"/>
          <p:cNvSpPr>
            <a:spLocks noGrp="1"/>
          </p:cNvSpPr>
          <p:nvPr>
            <p:ph type="ctrTitle"/>
          </p:nvPr>
        </p:nvSpPr>
        <p:spPr/>
        <p:txBody>
          <a:bodyPr/>
          <a:lstStyle/>
          <a:p>
            <a:r>
              <a:rPr lang="zh-CN" altLang="en-US" dirty="0" smtClean="0"/>
              <a:t>主要内容</a:t>
            </a:r>
            <a:endParaRPr lang="zh-CN" altLang="en-US" dirty="0"/>
          </a:p>
        </p:txBody>
      </p:sp>
      <p:sp>
        <p:nvSpPr>
          <p:cNvPr id="8" name="日期占位符 2"/>
          <p:cNvSpPr>
            <a:spLocks noGrp="1"/>
          </p:cNvSpPr>
          <p:nvPr>
            <p:ph type="dt" sz="half" idx="2"/>
          </p:nvPr>
        </p:nvSpPr>
        <p:spPr>
          <a:xfrm>
            <a:off x="6084888" y="6237288"/>
            <a:ext cx="277339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2014HIT. All Rights Reserved</a:t>
            </a:r>
            <a:endParaRPr lang="en-US" altLang="zh-CN" dirty="0"/>
          </a:p>
        </p:txBody>
      </p:sp>
      <p:sp>
        <p:nvSpPr>
          <p:cNvPr id="9" name="页脚占位符 3"/>
          <p:cNvSpPr>
            <a:spLocks noGrp="1"/>
          </p:cNvSpPr>
          <p:nvPr>
            <p:ph type="ftr" sz="quarter" idx="3"/>
          </p:nvPr>
        </p:nvSpPr>
        <p:spPr>
          <a:xfrm>
            <a:off x="1835150" y="6259536"/>
            <a:ext cx="4176713" cy="598464"/>
          </a:xfrm>
        </p:spPr>
        <p:txBody>
          <a:bodyPr/>
          <a:lstStyle/>
          <a:p>
            <a:r>
              <a:rPr lang="zh-CN" altLang="en-US" dirty="0" smtClean="0"/>
              <a:t>哈尔滨工业大学计算机学院语言技术研究中心</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本人印象深刻的至理名言</a:t>
            </a:r>
            <a:endParaRPr lang="zh-CN" altLang="en-US" dirty="0"/>
          </a:p>
        </p:txBody>
      </p:sp>
      <p:sp>
        <p:nvSpPr>
          <p:cNvPr id="3" name="内容占位符 2"/>
          <p:cNvSpPr>
            <a:spLocks noGrp="1"/>
          </p:cNvSpPr>
          <p:nvPr>
            <p:ph idx="1"/>
          </p:nvPr>
        </p:nvSpPr>
        <p:spPr/>
        <p:txBody>
          <a:bodyPr/>
          <a:lstStyle/>
          <a:p>
            <a:r>
              <a:rPr lang="zh-CN" altLang="en-US" dirty="0" smtClean="0"/>
              <a:t>取法其上，仅得其中；取法其中，仅得其下；取法其众，得其上。</a:t>
            </a:r>
            <a:endParaRPr lang="en-US" altLang="zh-CN" dirty="0" smtClean="0"/>
          </a:p>
          <a:p>
            <a:pPr>
              <a:buNone/>
            </a:pPr>
            <a:r>
              <a:rPr lang="en-US" altLang="zh-CN" dirty="0" smtClean="0"/>
              <a:t>					</a:t>
            </a:r>
            <a:r>
              <a:rPr lang="en-US" altLang="zh-CN" sz="2400" dirty="0" smtClean="0"/>
              <a:t>-</a:t>
            </a:r>
            <a:r>
              <a:rPr lang="zh-CN" altLang="en-US" sz="2400" dirty="0" smtClean="0"/>
              <a:t>中国古代思想家</a:t>
            </a:r>
            <a:endParaRPr lang="en-US" altLang="zh-CN" sz="2400" dirty="0" smtClean="0"/>
          </a:p>
          <a:p>
            <a:r>
              <a:rPr lang="en-US" altLang="zh-CN" dirty="0" smtClean="0"/>
              <a:t>Every important idea is simple</a:t>
            </a:r>
          </a:p>
          <a:p>
            <a:pPr lvl="2">
              <a:buNone/>
            </a:pPr>
            <a:r>
              <a:rPr lang="en-US" altLang="zh-CN" dirty="0" smtClean="0"/>
              <a:t>				-</a:t>
            </a:r>
            <a:r>
              <a:rPr lang="zh-CN" altLang="en-US" dirty="0" smtClean="0"/>
              <a:t>列夫</a:t>
            </a:r>
            <a:r>
              <a:rPr lang="en-US" altLang="zh-CN" dirty="0" smtClean="0"/>
              <a:t>.</a:t>
            </a:r>
            <a:r>
              <a:rPr lang="zh-CN" altLang="en-US" dirty="0" smtClean="0"/>
              <a:t>托尔斯泰</a:t>
            </a:r>
            <a:endParaRPr lang="en-US" altLang="zh-CN"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本人印象深刻的至理名言</a:t>
            </a:r>
            <a:endParaRPr lang="zh-CN" altLang="en-US" dirty="0"/>
          </a:p>
        </p:txBody>
      </p:sp>
      <p:sp>
        <p:nvSpPr>
          <p:cNvPr id="3" name="内容占位符 2"/>
          <p:cNvSpPr>
            <a:spLocks noGrp="1"/>
          </p:cNvSpPr>
          <p:nvPr>
            <p:ph idx="1"/>
          </p:nvPr>
        </p:nvSpPr>
        <p:spPr/>
        <p:txBody>
          <a:bodyPr/>
          <a:lstStyle/>
          <a:p>
            <a:r>
              <a:rPr lang="en-US" altLang="zh-CN" dirty="0" smtClean="0"/>
              <a:t>The grand aim of all science is to cover the greatest</a:t>
            </a:r>
            <a:r>
              <a:rPr lang="zh-CN" altLang="en-US" dirty="0" smtClean="0"/>
              <a:t> </a:t>
            </a:r>
            <a:r>
              <a:rPr lang="en-US" altLang="zh-CN" dirty="0" smtClean="0"/>
              <a:t>number of empirical facts by logical deduction from</a:t>
            </a:r>
            <a:r>
              <a:rPr lang="zh-CN" altLang="en-US" dirty="0" smtClean="0"/>
              <a:t> </a:t>
            </a:r>
            <a:r>
              <a:rPr lang="en-US" altLang="zh-CN" dirty="0" smtClean="0"/>
              <a:t>the smallest number of hypotheses or axioms</a:t>
            </a:r>
          </a:p>
          <a:p>
            <a:pPr>
              <a:buNone/>
            </a:pPr>
            <a:r>
              <a:rPr lang="en-US" altLang="zh-CN" dirty="0" smtClean="0"/>
              <a:t>						-</a:t>
            </a:r>
            <a:r>
              <a:rPr lang="zh-CN" altLang="en-US" dirty="0" smtClean="0"/>
              <a:t>爱因斯坦</a:t>
            </a:r>
            <a:endParaRPr lang="en-US" altLang="zh-CN"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两件宝贝</a:t>
            </a:r>
            <a:endParaRPr lang="zh-CN" altLang="en-US" dirty="0"/>
          </a:p>
        </p:txBody>
      </p:sp>
      <p:sp>
        <p:nvSpPr>
          <p:cNvPr id="3" name="内容占位符 2"/>
          <p:cNvSpPr>
            <a:spLocks noGrp="1"/>
          </p:cNvSpPr>
          <p:nvPr>
            <p:ph idx="1"/>
          </p:nvPr>
        </p:nvSpPr>
        <p:spPr/>
        <p:txBody>
          <a:bodyPr/>
          <a:lstStyle/>
          <a:p>
            <a:r>
              <a:rPr lang="en-US" altLang="zh-CN" dirty="0" smtClean="0"/>
              <a:t>Mindjet </a:t>
            </a:r>
            <a:r>
              <a:rPr lang="en-US" altLang="zh-CN" dirty="0" err="1" smtClean="0"/>
              <a:t>MindManager</a:t>
            </a:r>
            <a:endParaRPr lang="en-US" altLang="zh-CN" dirty="0" smtClean="0"/>
          </a:p>
          <a:p>
            <a:r>
              <a:rPr lang="en-US" altLang="zh-CN" dirty="0" smtClean="0"/>
              <a:t>Endnote/</a:t>
            </a:r>
            <a:r>
              <a:rPr lang="en-US" altLang="zh-CN" dirty="0" err="1" smtClean="0"/>
              <a:t>Mendeley</a:t>
            </a:r>
            <a:r>
              <a:rPr lang="en-US" altLang="zh-CN" dirty="0" smtClean="0"/>
              <a:t>/</a:t>
            </a:r>
            <a:r>
              <a:rPr lang="en-US" altLang="zh-CN" dirty="0" err="1" smtClean="0"/>
              <a:t>NoteExpress</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a:t>
            </a:r>
            <a:endParaRPr lang="zh-CN" altLang="en-US" dirty="0"/>
          </a:p>
        </p:txBody>
      </p:sp>
      <p:sp>
        <p:nvSpPr>
          <p:cNvPr id="3" name="内容占位符 2"/>
          <p:cNvSpPr>
            <a:spLocks noGrp="1"/>
          </p:cNvSpPr>
          <p:nvPr>
            <p:ph idx="1"/>
          </p:nvPr>
        </p:nvSpPr>
        <p:spPr/>
        <p:txBody>
          <a:bodyPr/>
          <a:lstStyle/>
          <a:p>
            <a:r>
              <a:rPr lang="en-US" altLang="zh-CN" dirty="0" smtClean="0"/>
              <a:t>Christopher Manning and </a:t>
            </a:r>
            <a:r>
              <a:rPr lang="en-US" altLang="zh-CN" dirty="0" err="1" smtClean="0"/>
              <a:t>Hinrich</a:t>
            </a:r>
            <a:r>
              <a:rPr lang="en-US" altLang="zh-CN" dirty="0" smtClean="0"/>
              <a:t> </a:t>
            </a:r>
            <a:r>
              <a:rPr lang="en-US" altLang="zh-CN" dirty="0" err="1" smtClean="0"/>
              <a:t>Schutze</a:t>
            </a:r>
            <a:r>
              <a:rPr lang="en-US" altLang="zh-CN" dirty="0" smtClean="0"/>
              <a:t>: Foundations of Statistical Language Processing,</a:t>
            </a:r>
            <a:r>
              <a:rPr lang="zh-CN" altLang="en-US" dirty="0" smtClean="0"/>
              <a:t> </a:t>
            </a:r>
            <a:r>
              <a:rPr lang="en-US" altLang="zh-CN" dirty="0" smtClean="0"/>
              <a:t>MIT press, 1999</a:t>
            </a:r>
            <a:r>
              <a:rPr lang="zh-CN" altLang="en-US" dirty="0" smtClean="0"/>
              <a:t>（有中译本，译者 苑春法 等）</a:t>
            </a:r>
          </a:p>
          <a:p>
            <a:r>
              <a:rPr lang="zh-CN" altLang="en-US" dirty="0" smtClean="0"/>
              <a:t>自然语言处理综论 </a:t>
            </a:r>
            <a:r>
              <a:rPr lang="en-US" altLang="zh-CN" dirty="0" smtClean="0"/>
              <a:t>Daniel </a:t>
            </a:r>
            <a:r>
              <a:rPr lang="en-US" altLang="zh-CN" dirty="0" err="1" smtClean="0"/>
              <a:t>Jurafsky</a:t>
            </a:r>
            <a:r>
              <a:rPr lang="en-US" altLang="zh-CN" dirty="0" smtClean="0"/>
              <a:t> &amp;James H. Martin</a:t>
            </a:r>
            <a:r>
              <a:rPr lang="zh-CN" altLang="en-US" dirty="0" smtClean="0"/>
              <a:t>著 冯志伟 孙乐 译</a:t>
            </a:r>
            <a:endParaRPr lang="en-US" altLang="zh-CN" dirty="0" smtClean="0"/>
          </a:p>
          <a:p>
            <a:r>
              <a:rPr lang="zh-CN" altLang="en-US" dirty="0" smtClean="0"/>
              <a:t>王晓龙、关毅 </a:t>
            </a:r>
            <a:r>
              <a:rPr lang="en-US" altLang="zh-CN" dirty="0" smtClean="0"/>
              <a:t>《</a:t>
            </a:r>
            <a:r>
              <a:rPr lang="zh-CN" altLang="en-US" dirty="0" smtClean="0"/>
              <a:t>计算机自然语言处理</a:t>
            </a:r>
            <a:r>
              <a:rPr lang="en-US" altLang="zh-CN" dirty="0" smtClean="0"/>
              <a:t>》</a:t>
            </a:r>
            <a:r>
              <a:rPr lang="zh-CN" altLang="en-US" dirty="0" smtClean="0"/>
              <a:t> 清华大学出版社 </a:t>
            </a:r>
            <a:r>
              <a:rPr lang="en-US" altLang="zh-CN" dirty="0" smtClean="0"/>
              <a:t>2005</a:t>
            </a:r>
            <a:r>
              <a:rPr lang="zh-CN" altLang="en-US" dirty="0" smtClean="0"/>
              <a:t>年</a:t>
            </a:r>
            <a:endParaRPr lang="en-US" altLang="zh-CN" dirty="0" smtClean="0"/>
          </a:p>
          <a:p>
            <a:endParaRPr lang="zh-CN" altLang="en-US"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zh-CN" altLang="en-US" dirty="0" smtClean="0"/>
              <a:t>研究生专业必修课</a:t>
            </a:r>
          </a:p>
          <a:p>
            <a:r>
              <a:rPr lang="zh-CN" altLang="en-US" dirty="0" smtClean="0"/>
              <a:t>自然语言处理 </a:t>
            </a:r>
            <a:r>
              <a:rPr lang="en-US" altLang="zh-CN" dirty="0" smtClean="0"/>
              <a:t>, 2014</a:t>
            </a:r>
            <a:r>
              <a:rPr lang="zh-CN" altLang="en-US" dirty="0" smtClean="0"/>
              <a:t>年秋季</a:t>
            </a:r>
          </a:p>
          <a:p>
            <a:r>
              <a:rPr lang="en-US" altLang="zh-CN" dirty="0" smtClean="0"/>
              <a:t>Copyrights @ 2014. HIT. All Rights Reserved</a:t>
            </a:r>
            <a:endParaRPr lang="en-US" altLang="zh-CN" dirty="0"/>
          </a:p>
        </p:txBody>
      </p:sp>
      <p:sp>
        <p:nvSpPr>
          <p:cNvPr id="5" name="页脚占位符 4"/>
          <p:cNvSpPr>
            <a:spLocks noGrp="1"/>
          </p:cNvSpPr>
          <p:nvPr>
            <p:ph type="ftr" sz="quarter" idx="3"/>
          </p:nvPr>
        </p:nvSpPr>
        <p:spPr/>
        <p:txBody>
          <a:bodyPr/>
          <a:lstStyle/>
          <a:p>
            <a:r>
              <a:rPr lang="zh-CN" altLang="en-US" dirty="0" smtClean="0"/>
              <a:t>哈尔滨工业大学计算机学院语言技术研究中心</a:t>
            </a:r>
          </a:p>
        </p:txBody>
      </p:sp>
      <p:sp>
        <p:nvSpPr>
          <p:cNvPr id="6" name="标题 5"/>
          <p:cNvSpPr>
            <a:spLocks noGrp="1"/>
          </p:cNvSpPr>
          <p:nvPr>
            <p:ph type="ctrTitle"/>
          </p:nvPr>
        </p:nvSpPr>
        <p:spPr/>
        <p:txBody>
          <a:bodyPr/>
          <a:lstStyle/>
          <a:p>
            <a:r>
              <a:rPr lang="en-US" altLang="zh-CN" dirty="0" smtClean="0"/>
              <a:t>2</a:t>
            </a:r>
            <a:r>
              <a:rPr lang="zh-CN" altLang="en-US" dirty="0" smtClean="0"/>
              <a:t>、自然语言处理概论</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什么是自然语言处理</a:t>
            </a:r>
            <a:endParaRPr lang="zh-CN" altLang="en-US" dirty="0"/>
          </a:p>
        </p:txBody>
      </p:sp>
      <p:sp>
        <p:nvSpPr>
          <p:cNvPr id="3" name="内容占位符 2"/>
          <p:cNvSpPr>
            <a:spLocks noGrp="1"/>
          </p:cNvSpPr>
          <p:nvPr>
            <p:ph idx="1"/>
          </p:nvPr>
        </p:nvSpPr>
        <p:spPr>
          <a:xfrm>
            <a:off x="1000101" y="1571612"/>
            <a:ext cx="7643866" cy="4714908"/>
          </a:xfrm>
        </p:spPr>
        <p:txBody>
          <a:bodyPr/>
          <a:lstStyle/>
          <a:p>
            <a:pPr>
              <a:lnSpc>
                <a:spcPct val="90000"/>
              </a:lnSpc>
            </a:pPr>
            <a:r>
              <a:rPr lang="zh-CN" altLang="en-US" dirty="0" smtClean="0"/>
              <a:t>定义</a:t>
            </a:r>
            <a:r>
              <a:rPr lang="en-US" altLang="zh-CN" dirty="0" smtClean="0"/>
              <a:t>1</a:t>
            </a:r>
            <a:r>
              <a:rPr lang="zh-CN" altLang="en-US" dirty="0" smtClean="0"/>
              <a:t>：自然语言处理可以定义为研究在人与人交际中以及在人与计算机交际中的语言问题的一门学科。自然语言处理要研制表示语言能力（</a:t>
            </a:r>
            <a:r>
              <a:rPr lang="en-US" altLang="zh-CN" dirty="0" smtClean="0"/>
              <a:t>linguistic competence</a:t>
            </a:r>
            <a:r>
              <a:rPr lang="zh-CN" altLang="en-US" dirty="0" smtClean="0"/>
              <a:t>）和语言应用（</a:t>
            </a:r>
            <a:r>
              <a:rPr lang="en-US" altLang="zh-CN" dirty="0" smtClean="0"/>
              <a:t>linguistic performance</a:t>
            </a:r>
            <a:r>
              <a:rPr lang="zh-CN" altLang="en-US" dirty="0" smtClean="0"/>
              <a:t>）的模型，建立计算框架来实现这样的语言模型，提出相应的方法来不断地完善这样的语言模型，根据这样的语言模型设计各种实用系统，并探讨这些实用系统的评测技术。</a:t>
            </a:r>
          </a:p>
          <a:p>
            <a:pPr lvl="3">
              <a:lnSpc>
                <a:spcPct val="90000"/>
              </a:lnSpc>
              <a:buNone/>
            </a:pPr>
            <a:r>
              <a:rPr lang="zh-CN" altLang="en-US" sz="1800" dirty="0" smtClean="0"/>
              <a:t>					</a:t>
            </a:r>
            <a:r>
              <a:rPr lang="en-US" altLang="zh-CN" sz="1800" dirty="0" smtClean="0"/>
              <a:t>---Bill </a:t>
            </a:r>
            <a:r>
              <a:rPr lang="en-US" altLang="zh-CN" sz="1800" dirty="0" err="1" smtClean="0"/>
              <a:t>Manaris</a:t>
            </a:r>
            <a:r>
              <a:rPr lang="en-US" altLang="zh-CN" sz="1800" dirty="0" smtClean="0"/>
              <a:t>, 1999  </a:t>
            </a:r>
          </a:p>
          <a:p>
            <a:pPr lvl="1">
              <a:lnSpc>
                <a:spcPct val="90000"/>
              </a:lnSpc>
              <a:buNone/>
            </a:pPr>
            <a:r>
              <a:rPr lang="en-US" altLang="zh-CN" sz="2400" dirty="0" smtClean="0"/>
              <a:t>							</a:t>
            </a:r>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a:t>
            </a:r>
            <a:endParaRPr lang="zh-CN" altLang="en-US" dirty="0"/>
          </a:p>
        </p:txBody>
      </p:sp>
      <p:sp>
        <p:nvSpPr>
          <p:cNvPr id="3" name="内容占位符 2"/>
          <p:cNvSpPr>
            <a:spLocks noGrp="1"/>
          </p:cNvSpPr>
          <p:nvPr>
            <p:ph idx="1"/>
          </p:nvPr>
        </p:nvSpPr>
        <p:spPr>
          <a:xfrm>
            <a:off x="928662" y="1571612"/>
            <a:ext cx="7715304" cy="4500594"/>
          </a:xfrm>
        </p:spPr>
        <p:txBody>
          <a:bodyPr/>
          <a:lstStyle/>
          <a:p>
            <a:pPr>
              <a:lnSpc>
                <a:spcPct val="90000"/>
              </a:lnSpc>
            </a:pPr>
            <a:r>
              <a:rPr lang="zh-CN" altLang="en-US" dirty="0" smtClean="0"/>
              <a:t>本学科的主题与背景：“自然语言处理可以定义为研究在人与人交际中以及在人与计算机交际中的语言问题的一门学科。”</a:t>
            </a:r>
            <a:endParaRPr lang="en-US" altLang="zh-CN" dirty="0" smtClean="0"/>
          </a:p>
          <a:p>
            <a:pPr lvl="1">
              <a:lnSpc>
                <a:spcPct val="90000"/>
              </a:lnSpc>
            </a:pPr>
            <a:r>
              <a:rPr lang="zh-CN" altLang="en-US" dirty="0" smtClean="0"/>
              <a:t>人人交际中的语言问题</a:t>
            </a:r>
            <a:endParaRPr lang="en-US" altLang="zh-CN" dirty="0" smtClean="0"/>
          </a:p>
          <a:p>
            <a:pPr lvl="2">
              <a:lnSpc>
                <a:spcPct val="90000"/>
              </a:lnSpc>
            </a:pPr>
            <a:r>
              <a:rPr lang="zh-CN" altLang="en-US" dirty="0" smtClean="0"/>
              <a:t>例如语言不通的问题，促进了机器翻译这一语言处理中最重要的应用之一的发展</a:t>
            </a:r>
            <a:endParaRPr lang="en-US" altLang="zh-CN" dirty="0" smtClean="0"/>
          </a:p>
          <a:p>
            <a:pPr lvl="1">
              <a:lnSpc>
                <a:spcPct val="90000"/>
              </a:lnSpc>
            </a:pPr>
            <a:r>
              <a:rPr lang="zh-CN" altLang="en-US" dirty="0" smtClean="0"/>
              <a:t>人机交际中的语言问题</a:t>
            </a:r>
            <a:endParaRPr lang="en-US" altLang="zh-CN" dirty="0" smtClean="0"/>
          </a:p>
          <a:p>
            <a:pPr lvl="2">
              <a:lnSpc>
                <a:spcPct val="90000"/>
              </a:lnSpc>
            </a:pPr>
            <a:r>
              <a:rPr lang="zh-CN" altLang="en-US" dirty="0" smtClean="0"/>
              <a:t>例如语言文字的输入输出问题，促进了智能化人机接口技术的研究</a:t>
            </a:r>
            <a:endParaRPr lang="en-US" altLang="zh-CN" dirty="0" smtClean="0"/>
          </a:p>
          <a:p>
            <a:pPr lvl="1">
              <a:lnSpc>
                <a:spcPct val="90000"/>
              </a:lnSpc>
            </a:pPr>
            <a:endParaRPr lang="en-US" altLang="zh-CN" dirty="0" smtClean="0"/>
          </a:p>
          <a:p>
            <a:pPr lvl="1">
              <a:lnSpc>
                <a:spcPct val="90000"/>
              </a:lnSpc>
            </a:pPr>
            <a:endParaRPr lang="zh-CN" altLang="en-US" dirty="0" smtClean="0"/>
          </a:p>
          <a:p>
            <a:pPr lvl="3">
              <a:lnSpc>
                <a:spcPct val="90000"/>
              </a:lnSpc>
              <a:buNone/>
            </a:pPr>
            <a:r>
              <a:rPr lang="zh-CN" altLang="en-US" sz="1800" dirty="0" smtClean="0"/>
              <a:t>					</a:t>
            </a:r>
            <a:endParaRPr lang="en-US" altLang="zh-CN" sz="1800"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为什么要研究自然语言处理</a:t>
            </a:r>
            <a:endParaRPr lang="zh-CN" altLang="en-US" dirty="0"/>
          </a:p>
        </p:txBody>
      </p:sp>
      <p:sp>
        <p:nvSpPr>
          <p:cNvPr id="3" name="内容占位符 2"/>
          <p:cNvSpPr>
            <a:spLocks noGrp="1"/>
          </p:cNvSpPr>
          <p:nvPr>
            <p:ph idx="1"/>
          </p:nvPr>
        </p:nvSpPr>
        <p:spPr/>
        <p:txBody>
          <a:bodyPr/>
          <a:lstStyle/>
          <a:p>
            <a:r>
              <a:rPr lang="zh-CN" altLang="en-US" dirty="0" smtClean="0"/>
              <a:t>从科学研究的角度：探寻人类通过语言来交互信息的奥秘，更好地理解语言本身的内在规律</a:t>
            </a:r>
          </a:p>
          <a:p>
            <a:r>
              <a:rPr lang="zh-CN" altLang="en-US" dirty="0" smtClean="0"/>
              <a:t>从实际应用的角度：构建更加有效的人机交互方式</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解题（续）</a:t>
            </a:r>
            <a:endParaRPr lang="zh-CN" altLang="en-US" dirty="0"/>
          </a:p>
        </p:txBody>
      </p:sp>
      <p:sp>
        <p:nvSpPr>
          <p:cNvPr id="3" name="内容占位符 2"/>
          <p:cNvSpPr>
            <a:spLocks noGrp="1"/>
          </p:cNvSpPr>
          <p:nvPr>
            <p:ph idx="1"/>
          </p:nvPr>
        </p:nvSpPr>
        <p:spPr>
          <a:xfrm>
            <a:off x="785786" y="1571612"/>
            <a:ext cx="7661275" cy="4643470"/>
          </a:xfrm>
        </p:spPr>
        <p:txBody>
          <a:bodyPr/>
          <a:lstStyle/>
          <a:p>
            <a:pPr>
              <a:lnSpc>
                <a:spcPct val="90000"/>
              </a:lnSpc>
            </a:pPr>
            <a:r>
              <a:rPr lang="zh-CN" altLang="en-US" dirty="0" smtClean="0"/>
              <a:t>两类不同的语言处理模型（</a:t>
            </a:r>
            <a:r>
              <a:rPr lang="en-US" altLang="zh-CN" dirty="0" smtClean="0"/>
              <a:t>Chomsky</a:t>
            </a:r>
            <a:r>
              <a:rPr lang="zh-CN" altLang="en-US" dirty="0" smtClean="0"/>
              <a:t>）</a:t>
            </a:r>
            <a:endParaRPr lang="en-US" altLang="zh-CN" dirty="0" smtClean="0"/>
          </a:p>
          <a:p>
            <a:pPr lvl="1">
              <a:lnSpc>
                <a:spcPct val="90000"/>
              </a:lnSpc>
            </a:pPr>
            <a:r>
              <a:rPr lang="zh-CN" altLang="en-US" dirty="0" smtClean="0"/>
              <a:t>能力模型</a:t>
            </a:r>
            <a:endParaRPr lang="en-US" altLang="zh-CN" dirty="0" smtClean="0"/>
          </a:p>
          <a:p>
            <a:pPr lvl="2">
              <a:lnSpc>
                <a:spcPct val="90000"/>
              </a:lnSpc>
            </a:pPr>
            <a:r>
              <a:rPr lang="zh-CN" altLang="en-US" dirty="0" smtClean="0"/>
              <a:t>通常是基于语言学规则的模型，建立在人脑中先天存在语法通则这一假设的基础上，认为语言是人脑的语言能力推导出来的，建立语言模型就是通过建立人工编辑的语言规则集来模拟这种先天的语言能力。</a:t>
            </a:r>
            <a:endParaRPr lang="en-US" altLang="zh-CN" dirty="0" smtClean="0"/>
          </a:p>
          <a:p>
            <a:pPr lvl="2">
              <a:lnSpc>
                <a:spcPct val="90000"/>
              </a:lnSpc>
            </a:pPr>
            <a:r>
              <a:rPr lang="zh-CN" altLang="en-US" dirty="0" smtClean="0"/>
              <a:t>又称“理性主义的”语言模型</a:t>
            </a:r>
            <a:endParaRPr lang="en-US" altLang="zh-CN" dirty="0" smtClean="0"/>
          </a:p>
          <a:p>
            <a:pPr lvl="2">
              <a:lnSpc>
                <a:spcPct val="90000"/>
              </a:lnSpc>
            </a:pPr>
            <a:r>
              <a:rPr lang="zh-CN" altLang="en-US" dirty="0" smtClean="0"/>
              <a:t>建模步骤</a:t>
            </a:r>
            <a:endParaRPr lang="en-US" altLang="zh-CN" dirty="0" smtClean="0"/>
          </a:p>
          <a:p>
            <a:pPr lvl="3">
              <a:lnSpc>
                <a:spcPct val="90000"/>
              </a:lnSpc>
            </a:pPr>
            <a:r>
              <a:rPr lang="zh-CN" altLang="en-US" dirty="0" smtClean="0"/>
              <a:t>语言学知识形式化</a:t>
            </a:r>
            <a:endParaRPr lang="en-US" altLang="zh-CN" dirty="0" smtClean="0"/>
          </a:p>
          <a:p>
            <a:pPr lvl="3">
              <a:lnSpc>
                <a:spcPct val="90000"/>
              </a:lnSpc>
            </a:pPr>
            <a:r>
              <a:rPr lang="zh-CN" altLang="en-US" dirty="0" smtClean="0"/>
              <a:t>形式化规则算法化</a:t>
            </a:r>
            <a:endParaRPr lang="en-US" altLang="zh-CN" dirty="0" smtClean="0"/>
          </a:p>
          <a:p>
            <a:pPr lvl="3">
              <a:lnSpc>
                <a:spcPct val="90000"/>
              </a:lnSpc>
            </a:pPr>
            <a:r>
              <a:rPr lang="zh-CN" altLang="en-US" dirty="0" smtClean="0"/>
              <a:t>算法实现</a:t>
            </a:r>
            <a:endParaRPr lang="en-US" altLang="zh-CN" dirty="0" smtClean="0"/>
          </a:p>
          <a:p>
            <a:pPr lvl="2">
              <a:lnSpc>
                <a:spcPct val="90000"/>
              </a:lnSpc>
            </a:pPr>
            <a:endParaRPr lang="en-US" altLang="zh-CN" dirty="0" smtClean="0"/>
          </a:p>
          <a:p>
            <a:pPr lvl="1">
              <a:lnSpc>
                <a:spcPct val="90000"/>
              </a:lnSpc>
            </a:pPr>
            <a:endParaRPr lang="en-US" altLang="zh-CN"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解题（续）</a:t>
            </a:r>
            <a:endParaRPr lang="zh-CN" altLang="en-US" dirty="0"/>
          </a:p>
        </p:txBody>
      </p:sp>
      <p:sp>
        <p:nvSpPr>
          <p:cNvPr id="3" name="内容占位符 2"/>
          <p:cNvSpPr>
            <a:spLocks noGrp="1"/>
          </p:cNvSpPr>
          <p:nvPr>
            <p:ph idx="1"/>
          </p:nvPr>
        </p:nvSpPr>
        <p:spPr/>
        <p:txBody>
          <a:bodyPr/>
          <a:lstStyle/>
          <a:p>
            <a:pPr lvl="1">
              <a:lnSpc>
                <a:spcPct val="90000"/>
              </a:lnSpc>
            </a:pPr>
            <a:r>
              <a:rPr lang="zh-CN" altLang="en-US" dirty="0" smtClean="0"/>
              <a:t>应用模型</a:t>
            </a:r>
            <a:endParaRPr lang="en-US" altLang="zh-CN" dirty="0" smtClean="0"/>
          </a:p>
          <a:p>
            <a:pPr lvl="2">
              <a:lnSpc>
                <a:spcPct val="90000"/>
              </a:lnSpc>
            </a:pPr>
            <a:r>
              <a:rPr lang="zh-CN" altLang="en-US" dirty="0" smtClean="0"/>
              <a:t>根据不同的语言处理应用而建立的特定语言模型，通常是基于统计的模型。</a:t>
            </a:r>
            <a:endParaRPr lang="en-US" altLang="zh-CN" dirty="0" smtClean="0"/>
          </a:p>
          <a:p>
            <a:pPr lvl="2">
              <a:lnSpc>
                <a:spcPct val="90000"/>
              </a:lnSpc>
            </a:pPr>
            <a:r>
              <a:rPr lang="zh-CN" altLang="en-US" dirty="0" smtClean="0"/>
              <a:t>又称“经验主义的”语言模型</a:t>
            </a:r>
            <a:endParaRPr lang="en-US" altLang="zh-CN" dirty="0" smtClean="0"/>
          </a:p>
          <a:p>
            <a:pPr lvl="2">
              <a:lnSpc>
                <a:spcPct val="90000"/>
              </a:lnSpc>
            </a:pPr>
            <a:r>
              <a:rPr lang="zh-CN" altLang="en-US" dirty="0" smtClean="0"/>
              <a:t>建模步骤</a:t>
            </a:r>
            <a:endParaRPr lang="en-US" altLang="zh-CN" dirty="0" smtClean="0"/>
          </a:p>
          <a:p>
            <a:pPr lvl="3">
              <a:lnSpc>
                <a:spcPct val="90000"/>
              </a:lnSpc>
            </a:pPr>
            <a:r>
              <a:rPr lang="zh-CN" altLang="en-US" dirty="0" smtClean="0"/>
              <a:t>大规模真实语料库中获得语言各级语言单位上的统计信息</a:t>
            </a:r>
            <a:endParaRPr lang="en-US" altLang="zh-CN" dirty="0" smtClean="0"/>
          </a:p>
          <a:p>
            <a:pPr lvl="3">
              <a:lnSpc>
                <a:spcPct val="90000"/>
              </a:lnSpc>
            </a:pPr>
            <a:r>
              <a:rPr lang="zh-CN" altLang="en-US" dirty="0" smtClean="0"/>
              <a:t>依据较低级语言单位上的统计信息运用相关的统计推理技术计算较高级语言单位上的统计信息</a:t>
            </a:r>
            <a:endParaRPr lang="en-US" altLang="zh-CN"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p:txBody>
          <a:bodyPr/>
          <a:lstStyle/>
          <a:p>
            <a:r>
              <a:rPr lang="zh-CN" altLang="en-US" dirty="0" smtClean="0"/>
              <a:t>欢迎大家加入可能是世界上人数最多的自然语言处理团队！</a:t>
            </a:r>
            <a:endParaRPr lang="zh-CN" altLang="en-US" dirty="0"/>
          </a:p>
        </p:txBody>
      </p:sp>
      <p:sp>
        <p:nvSpPr>
          <p:cNvPr id="2" name="标题 1"/>
          <p:cNvSpPr>
            <a:spLocks noGrp="1"/>
          </p:cNvSpPr>
          <p:nvPr>
            <p:ph type="ctrTitle"/>
          </p:nvPr>
        </p:nvSpPr>
        <p:spPr/>
        <p:txBody>
          <a:bodyPr/>
          <a:lstStyle/>
          <a:p>
            <a:r>
              <a:rPr lang="en-US" altLang="zh-CN" dirty="0" smtClean="0"/>
              <a:t>1</a:t>
            </a:r>
            <a:r>
              <a:rPr lang="zh-CN" altLang="en-US" dirty="0" smtClean="0"/>
              <a:t>、开场白</a:t>
            </a:r>
            <a:endParaRPr lang="zh-CN" altLang="en-US" dirty="0"/>
          </a:p>
        </p:txBody>
      </p:sp>
      <p:sp>
        <p:nvSpPr>
          <p:cNvPr id="7" name="日期占位符 2"/>
          <p:cNvSpPr>
            <a:spLocks noGrp="1"/>
          </p:cNvSpPr>
          <p:nvPr>
            <p:ph type="dt" sz="half" idx="2"/>
          </p:nvPr>
        </p:nvSpPr>
        <p:spPr>
          <a:xfrm>
            <a:off x="6084888" y="6237288"/>
            <a:ext cx="277339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2014HIT. All Rights Reserved</a:t>
            </a:r>
            <a:endParaRPr lang="en-US" altLang="zh-CN" dirty="0"/>
          </a:p>
        </p:txBody>
      </p:sp>
      <p:sp>
        <p:nvSpPr>
          <p:cNvPr id="8" name="页脚占位符 3"/>
          <p:cNvSpPr>
            <a:spLocks noGrp="1"/>
          </p:cNvSpPr>
          <p:nvPr>
            <p:ph type="ftr" sz="quarter" idx="3"/>
          </p:nvPr>
        </p:nvSpPr>
        <p:spPr>
          <a:xfrm>
            <a:off x="1835150" y="6259536"/>
            <a:ext cx="4176713" cy="598464"/>
          </a:xfrm>
        </p:spPr>
        <p:txBody>
          <a:bodyPr/>
          <a:lstStyle/>
          <a:p>
            <a:r>
              <a:rPr lang="zh-CN" altLang="en-US" dirty="0" smtClean="0"/>
              <a:t>哈尔滨工业大学计算机学院语言技术研究中心</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解题（续）</a:t>
            </a:r>
            <a:endParaRPr lang="zh-CN" altLang="en-US" dirty="0"/>
          </a:p>
        </p:txBody>
      </p:sp>
      <p:sp>
        <p:nvSpPr>
          <p:cNvPr id="3" name="内容占位符 2"/>
          <p:cNvSpPr>
            <a:spLocks noGrp="1"/>
          </p:cNvSpPr>
          <p:nvPr>
            <p:ph idx="1"/>
          </p:nvPr>
        </p:nvSpPr>
        <p:spPr/>
        <p:txBody>
          <a:bodyPr/>
          <a:lstStyle/>
          <a:p>
            <a:r>
              <a:rPr lang="zh-CN" altLang="en-US" dirty="0" smtClean="0"/>
              <a:t>建立计算框架来实现这样的语言模型</a:t>
            </a:r>
            <a:endParaRPr lang="en-US" altLang="zh-CN" dirty="0" smtClean="0"/>
          </a:p>
          <a:p>
            <a:pPr lvl="1"/>
            <a:r>
              <a:rPr lang="zh-CN" altLang="en-US" dirty="0" smtClean="0"/>
              <a:t>借助计算机，研究自动化的方法</a:t>
            </a:r>
            <a:endParaRPr lang="en-US" altLang="zh-CN" dirty="0" smtClean="0"/>
          </a:p>
          <a:p>
            <a:r>
              <a:rPr lang="zh-CN" altLang="en-US" dirty="0" smtClean="0"/>
              <a:t>提出相应的方法来不断地完善这样的语言模型</a:t>
            </a:r>
            <a:endParaRPr lang="en-US" altLang="zh-CN" dirty="0" smtClean="0"/>
          </a:p>
          <a:p>
            <a:pPr lvl="1"/>
            <a:r>
              <a:rPr lang="zh-CN" altLang="en-US" dirty="0" smtClean="0"/>
              <a:t>人工编辑的方法</a:t>
            </a:r>
            <a:endParaRPr lang="en-US" altLang="zh-CN" dirty="0" smtClean="0"/>
          </a:p>
          <a:p>
            <a:pPr lvl="1"/>
            <a:r>
              <a:rPr lang="zh-CN" altLang="en-US" dirty="0" smtClean="0"/>
              <a:t>统计机器学习方法的大量运用</a:t>
            </a:r>
            <a:endParaRPr lang="en-US" altLang="zh-CN"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解题（续）</a:t>
            </a:r>
            <a:endParaRPr lang="zh-CN" altLang="en-US" dirty="0"/>
          </a:p>
        </p:txBody>
      </p:sp>
      <p:sp>
        <p:nvSpPr>
          <p:cNvPr id="3" name="内容占位符 2"/>
          <p:cNvSpPr>
            <a:spLocks noGrp="1"/>
          </p:cNvSpPr>
          <p:nvPr>
            <p:ph idx="1"/>
          </p:nvPr>
        </p:nvSpPr>
        <p:spPr/>
        <p:txBody>
          <a:bodyPr/>
          <a:lstStyle/>
          <a:p>
            <a:r>
              <a:rPr lang="zh-CN" altLang="en-US" dirty="0" smtClean="0"/>
              <a:t>根据这样的语言模型设计各种实用系统</a:t>
            </a:r>
            <a:endParaRPr lang="en-US" altLang="zh-CN" dirty="0" smtClean="0"/>
          </a:p>
          <a:p>
            <a:pPr lvl="1"/>
            <a:r>
              <a:rPr lang="zh-CN" altLang="en-US" dirty="0" smtClean="0"/>
              <a:t>规则与统计相结合</a:t>
            </a:r>
            <a:endParaRPr lang="en-US" altLang="zh-CN" dirty="0" smtClean="0"/>
          </a:p>
          <a:p>
            <a:r>
              <a:rPr lang="zh-CN" altLang="en-US" dirty="0" smtClean="0"/>
              <a:t>评测技术</a:t>
            </a:r>
            <a:endParaRPr lang="en-US" altLang="zh-CN" dirty="0" smtClean="0"/>
          </a:p>
          <a:p>
            <a:pPr lvl="1"/>
            <a:r>
              <a:rPr lang="zh-CN" altLang="en-US" dirty="0" smtClean="0"/>
              <a:t>自然语言处理的重要研究专题之一</a:t>
            </a:r>
            <a:endParaRPr lang="en-US" altLang="zh-CN" dirty="0" smtClean="0"/>
          </a:p>
          <a:p>
            <a:pPr lvl="1"/>
            <a:r>
              <a:rPr lang="zh-CN" altLang="en-US" dirty="0" smtClean="0"/>
              <a:t>国际公认的自然语言研究竞技场</a:t>
            </a:r>
            <a:endParaRPr lang="en-US" altLang="zh-CN" dirty="0" smtClean="0"/>
          </a:p>
          <a:p>
            <a:pPr lvl="2"/>
            <a:r>
              <a:rPr lang="en-US" altLang="zh-CN" dirty="0" err="1" smtClean="0"/>
              <a:t>Sighan</a:t>
            </a:r>
            <a:endParaRPr lang="en-US" altLang="zh-CN" dirty="0" smtClean="0"/>
          </a:p>
          <a:p>
            <a:pPr lvl="2"/>
            <a:r>
              <a:rPr lang="en-US" altLang="zh-CN" dirty="0" err="1" smtClean="0"/>
              <a:t>Conll</a:t>
            </a:r>
            <a:endParaRPr lang="en-US" altLang="zh-CN" dirty="0" smtClean="0"/>
          </a:p>
          <a:p>
            <a:pPr lvl="2"/>
            <a:r>
              <a:rPr lang="en-US" altLang="zh-CN" dirty="0" smtClean="0"/>
              <a:t>TREC</a:t>
            </a:r>
          </a:p>
          <a:p>
            <a:pPr lvl="1">
              <a:buNone/>
            </a:pP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什么是自然语言处理</a:t>
            </a:r>
            <a:endParaRPr lang="zh-CN" altLang="en-US" dirty="0"/>
          </a:p>
        </p:txBody>
      </p:sp>
      <p:sp>
        <p:nvSpPr>
          <p:cNvPr id="3" name="内容占位符 2"/>
          <p:cNvSpPr>
            <a:spLocks noGrp="1"/>
          </p:cNvSpPr>
          <p:nvPr>
            <p:ph idx="1"/>
          </p:nvPr>
        </p:nvSpPr>
        <p:spPr>
          <a:xfrm>
            <a:off x="928662" y="1571612"/>
            <a:ext cx="7661275" cy="4114800"/>
          </a:xfrm>
        </p:spPr>
        <p:txBody>
          <a:bodyPr/>
          <a:lstStyle/>
          <a:p>
            <a:pPr>
              <a:lnSpc>
                <a:spcPct val="90000"/>
              </a:lnSpc>
            </a:pPr>
            <a:r>
              <a:rPr lang="zh-CN" altLang="en-US" dirty="0" smtClean="0"/>
              <a:t>定义</a:t>
            </a:r>
            <a:r>
              <a:rPr lang="en-US" altLang="zh-CN" dirty="0" smtClean="0"/>
              <a:t>2</a:t>
            </a:r>
            <a:r>
              <a:rPr lang="zh-CN" altLang="en-US" dirty="0" smtClean="0"/>
              <a:t>：是人工智能和语言学的交叉学科，研究自然语言的自动生成（</a:t>
            </a:r>
            <a:r>
              <a:rPr lang="en-US" altLang="zh-CN" dirty="0" smtClean="0"/>
              <a:t>natural language generation</a:t>
            </a:r>
            <a:r>
              <a:rPr lang="zh-CN" altLang="en-US" dirty="0" smtClean="0"/>
              <a:t>）与理解（</a:t>
            </a:r>
            <a:r>
              <a:rPr lang="en-US" altLang="zh-CN" dirty="0" smtClean="0"/>
              <a:t>natural language understanding</a:t>
            </a:r>
            <a:r>
              <a:rPr lang="zh-CN" altLang="en-US" dirty="0" smtClean="0"/>
              <a:t>）。自然语言自动生成研究将存放于计算机数据库的信息转换为自然语音。自然语言理解研究将人类语言转换为计算机能够理解操作的形式化表示方式</a:t>
            </a:r>
          </a:p>
          <a:p>
            <a:pPr lvl="2">
              <a:lnSpc>
                <a:spcPct val="90000"/>
              </a:lnSpc>
              <a:buNone/>
            </a:pPr>
            <a:r>
              <a:rPr lang="zh-CN" altLang="en-US" dirty="0" smtClean="0"/>
              <a:t>		</a:t>
            </a:r>
            <a:r>
              <a:rPr lang="en-US" altLang="zh-CN" dirty="0" smtClean="0"/>
              <a:t>--”Natural language processing”</a:t>
            </a:r>
          </a:p>
          <a:p>
            <a:pPr lvl="2">
              <a:lnSpc>
                <a:spcPct val="90000"/>
              </a:lnSpc>
              <a:buNone/>
            </a:pPr>
            <a:r>
              <a:rPr lang="en-US" altLang="zh-CN" dirty="0" smtClean="0"/>
              <a:t>		From Wikipedia, the free encyclopedia</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图灵实验</a:t>
            </a:r>
            <a:endParaRPr lang="zh-CN" altLang="en-US" dirty="0"/>
          </a:p>
        </p:txBody>
      </p:sp>
      <p:sp>
        <p:nvSpPr>
          <p:cNvPr id="3" name="内容占位符 2"/>
          <p:cNvSpPr>
            <a:spLocks noGrp="1"/>
          </p:cNvSpPr>
          <p:nvPr>
            <p:ph idx="1"/>
          </p:nvPr>
        </p:nvSpPr>
        <p:spPr>
          <a:xfrm>
            <a:off x="949325" y="1981200"/>
            <a:ext cx="3551237" cy="4091006"/>
          </a:xfrm>
        </p:spPr>
        <p:txBody>
          <a:bodyPr/>
          <a:lstStyle/>
          <a:p>
            <a:pPr>
              <a:buFontTx/>
              <a:buChar char="•"/>
            </a:pPr>
            <a:r>
              <a:rPr lang="zh-CN" altLang="en-US" sz="2400" dirty="0" smtClean="0"/>
              <a:t>让机器模仿人来回答某些问题，通过实验和观察来判断机器是否具备智能。</a:t>
            </a:r>
          </a:p>
          <a:p>
            <a:pPr>
              <a:buFontTx/>
              <a:buChar char="•"/>
            </a:pPr>
            <a:r>
              <a:rPr lang="zh-CN" altLang="en-US" sz="2400" dirty="0" smtClean="0"/>
              <a:t>为人工智能确定了奋斗的目标，并指明了前进的方向</a:t>
            </a:r>
          </a:p>
          <a:p>
            <a:pPr>
              <a:buFontTx/>
              <a:buChar char="•"/>
            </a:pPr>
            <a:r>
              <a:rPr lang="zh-CN" altLang="en-US" sz="2400" dirty="0" smtClean="0"/>
              <a:t>人工智能自诞生之日起就和自然语言理解结下了不解之缘 </a:t>
            </a:r>
          </a:p>
          <a:p>
            <a:endParaRPr lang="zh-CN" altLang="en-US" dirty="0"/>
          </a:p>
        </p:txBody>
      </p:sp>
      <p:pic>
        <p:nvPicPr>
          <p:cNvPr id="6" name="Picture 4"/>
          <p:cNvPicPr>
            <a:picLocks noChangeAspect="1" noChangeArrowheads="1"/>
          </p:cNvPicPr>
          <p:nvPr/>
        </p:nvPicPr>
        <p:blipFill>
          <a:blip r:embed="rId3" cstate="print"/>
          <a:srcRect/>
          <a:stretch>
            <a:fillRect/>
          </a:stretch>
        </p:blipFill>
        <p:spPr bwMode="auto">
          <a:xfrm>
            <a:off x="4645025" y="2006600"/>
            <a:ext cx="3944938" cy="3159125"/>
          </a:xfrm>
          <a:prstGeom prst="rect">
            <a:avLst/>
          </a:prstGeom>
          <a:noFill/>
          <a:ln w="9525">
            <a:noFill/>
            <a:miter lim="800000"/>
            <a:headEnd/>
            <a:tailEnd/>
          </a:ln>
          <a:effectLst/>
        </p:spPr>
      </p:pic>
      <p:sp>
        <p:nvSpPr>
          <p:cNvPr id="7"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8"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自然语言处理是一门交叉性学科</a:t>
            </a:r>
            <a:endParaRPr lang="zh-CN" altLang="en-US" dirty="0"/>
          </a:p>
        </p:txBody>
      </p:sp>
      <p:sp>
        <p:nvSpPr>
          <p:cNvPr id="3" name="内容占位符 2"/>
          <p:cNvSpPr>
            <a:spLocks noGrp="1"/>
          </p:cNvSpPr>
          <p:nvPr>
            <p:ph idx="1"/>
          </p:nvPr>
        </p:nvSpPr>
        <p:spPr>
          <a:xfrm>
            <a:off x="857224" y="1428736"/>
            <a:ext cx="7661275" cy="4786346"/>
          </a:xfrm>
        </p:spPr>
        <p:txBody>
          <a:bodyPr/>
          <a:lstStyle/>
          <a:p>
            <a:r>
              <a:rPr lang="zh-CN" altLang="en-US" dirty="0" smtClean="0"/>
              <a:t>它是人工智能的重要分支</a:t>
            </a:r>
            <a:endParaRPr lang="en-US" altLang="zh-CN" dirty="0" smtClean="0"/>
          </a:p>
          <a:p>
            <a:r>
              <a:rPr lang="zh-CN" altLang="en-US" dirty="0" smtClean="0"/>
              <a:t>它是应用语言学的分支</a:t>
            </a:r>
            <a:endParaRPr lang="en-US" altLang="zh-CN" dirty="0" smtClean="0"/>
          </a:p>
          <a:p>
            <a:r>
              <a:rPr lang="zh-CN" altLang="en-US" dirty="0" smtClean="0"/>
              <a:t>交叉性学科</a:t>
            </a:r>
            <a:endParaRPr lang="en-US" altLang="zh-CN" dirty="0" smtClean="0"/>
          </a:p>
          <a:p>
            <a:pPr lvl="1"/>
            <a:r>
              <a:rPr lang="zh-CN" altLang="en-US" dirty="0" smtClean="0"/>
              <a:t>语言学</a:t>
            </a:r>
            <a:endParaRPr lang="en-US" altLang="zh-CN" dirty="0" smtClean="0"/>
          </a:p>
          <a:p>
            <a:pPr lvl="1"/>
            <a:r>
              <a:rPr lang="zh-CN" altLang="en-US" dirty="0" smtClean="0"/>
              <a:t>计算机科学</a:t>
            </a:r>
            <a:endParaRPr lang="en-US" altLang="zh-CN" dirty="0" smtClean="0"/>
          </a:p>
          <a:p>
            <a:pPr lvl="1"/>
            <a:r>
              <a:rPr lang="zh-CN" altLang="en-US" dirty="0" smtClean="0"/>
              <a:t>数学</a:t>
            </a:r>
            <a:endParaRPr lang="en-US" altLang="zh-CN" dirty="0" smtClean="0"/>
          </a:p>
          <a:p>
            <a:pPr lvl="1"/>
            <a:r>
              <a:rPr lang="zh-CN" altLang="en-US" dirty="0" smtClean="0"/>
              <a:t>心理学</a:t>
            </a:r>
            <a:endParaRPr lang="en-US" altLang="zh-CN" dirty="0" smtClean="0"/>
          </a:p>
          <a:p>
            <a:pPr lvl="1"/>
            <a:r>
              <a:rPr lang="zh-CN" altLang="en-US" dirty="0" smtClean="0"/>
              <a:t>信息论</a:t>
            </a:r>
            <a:endParaRPr lang="en-US" altLang="zh-CN" dirty="0" smtClean="0"/>
          </a:p>
          <a:p>
            <a:pPr lvl="1"/>
            <a:r>
              <a:rPr lang="zh-CN" altLang="en-US" dirty="0" smtClean="0"/>
              <a:t>声学</a:t>
            </a:r>
            <a:endParaRPr lang="en-US" altLang="zh-CN" dirty="0" smtClean="0"/>
          </a:p>
          <a:p>
            <a:pPr lvl="1"/>
            <a:r>
              <a:rPr lang="en-US" altLang="zh-CN" dirty="0" smtClean="0"/>
              <a:t>…</a:t>
            </a:r>
          </a:p>
          <a:p>
            <a:pPr lvl="1"/>
            <a:endParaRPr lang="en-US" altLang="zh-CN" dirty="0" smtClean="0"/>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相关术语</a:t>
            </a:r>
            <a:endParaRPr lang="zh-CN" altLang="en-US" dirty="0"/>
          </a:p>
        </p:txBody>
      </p:sp>
      <p:sp>
        <p:nvSpPr>
          <p:cNvPr id="3" name="内容占位符 2"/>
          <p:cNvSpPr>
            <a:spLocks noGrp="1"/>
          </p:cNvSpPr>
          <p:nvPr>
            <p:ph idx="1"/>
          </p:nvPr>
        </p:nvSpPr>
        <p:spPr/>
        <p:txBody>
          <a:bodyPr/>
          <a:lstStyle/>
          <a:p>
            <a:r>
              <a:rPr lang="zh-CN" altLang="en-US" dirty="0" smtClean="0"/>
              <a:t>中文信息处理</a:t>
            </a:r>
            <a:endParaRPr lang="en-US" altLang="zh-CN" dirty="0" smtClean="0"/>
          </a:p>
          <a:p>
            <a:r>
              <a:rPr lang="zh-CN" altLang="en-US" dirty="0" smtClean="0"/>
              <a:t>中文语言处理</a:t>
            </a:r>
            <a:endParaRPr lang="en-US" altLang="zh-CN" dirty="0" smtClean="0"/>
          </a:p>
          <a:p>
            <a:r>
              <a:rPr lang="zh-CN" altLang="en-US" dirty="0" smtClean="0"/>
              <a:t>计算语言学</a:t>
            </a:r>
            <a:endParaRPr lang="en-US" altLang="zh-CN" dirty="0" smtClean="0"/>
          </a:p>
          <a:p>
            <a:r>
              <a:rPr lang="zh-CN" altLang="en-US" dirty="0" smtClean="0"/>
              <a:t>自然语言理解</a:t>
            </a:r>
            <a:endParaRPr lang="en-US" altLang="zh-CN" dirty="0" smtClean="0"/>
          </a:p>
          <a:p>
            <a:r>
              <a:rPr lang="zh-CN" altLang="en-US" dirty="0" smtClean="0"/>
              <a:t>智能化人机接口</a:t>
            </a:r>
            <a:endParaRPr lang="en-US" altLang="zh-CN" dirty="0" smtClean="0"/>
          </a:p>
          <a:p>
            <a:r>
              <a:rPr lang="en-US" altLang="zh-CN" dirty="0" smtClean="0"/>
              <a:t>……</a:t>
            </a:r>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a:t>
            </a:r>
            <a:endParaRPr lang="zh-CN" altLang="en-US" dirty="0"/>
          </a:p>
        </p:txBody>
      </p:sp>
      <p:sp>
        <p:nvSpPr>
          <p:cNvPr id="3" name="内容占位符 2"/>
          <p:cNvSpPr>
            <a:spLocks noGrp="1"/>
          </p:cNvSpPr>
          <p:nvPr>
            <p:ph idx="1"/>
          </p:nvPr>
        </p:nvSpPr>
        <p:spPr/>
        <p:txBody>
          <a:bodyPr/>
          <a:lstStyle/>
          <a:p>
            <a:r>
              <a:rPr lang="zh-CN" altLang="en-US" dirty="0" smtClean="0"/>
              <a:t>基础</a:t>
            </a:r>
            <a:endParaRPr lang="en-US" altLang="zh-CN" dirty="0" smtClean="0"/>
          </a:p>
          <a:p>
            <a:r>
              <a:rPr lang="zh-CN" altLang="en-US" dirty="0" smtClean="0"/>
              <a:t>应用</a:t>
            </a:r>
            <a:endParaRPr lang="en-US" altLang="zh-CN" dirty="0" smtClean="0"/>
          </a:p>
          <a:p>
            <a:r>
              <a:rPr lang="zh-CN" altLang="en-US" dirty="0" smtClean="0"/>
              <a:t>资源</a:t>
            </a:r>
            <a:endParaRPr lang="en-US" altLang="zh-CN" dirty="0" smtClean="0"/>
          </a:p>
          <a:p>
            <a:r>
              <a:rPr lang="zh-CN" altLang="en-US" dirty="0" smtClean="0"/>
              <a:t>评测</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graphicFrame>
        <p:nvGraphicFramePr>
          <p:cNvPr id="10" name="内容占位符 9"/>
          <p:cNvGraphicFramePr>
            <a:graphicFrameLocks noGrp="1"/>
          </p:cNvGraphicFramePr>
          <p:nvPr>
            <p:ph idx="1"/>
          </p:nvPr>
        </p:nvGraphicFramePr>
        <p:xfrm>
          <a:off x="949325" y="1981200"/>
          <a:ext cx="76612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sp>
        <p:nvSpPr>
          <p:cNvPr id="3" name="内容占位符 2"/>
          <p:cNvSpPr>
            <a:spLocks noGrp="1"/>
          </p:cNvSpPr>
          <p:nvPr>
            <p:ph idx="1"/>
          </p:nvPr>
        </p:nvSpPr>
        <p:spPr/>
        <p:txBody>
          <a:bodyPr/>
          <a:lstStyle/>
          <a:p>
            <a:r>
              <a:rPr lang="zh-CN" altLang="en-US" dirty="0" smtClean="0"/>
              <a:t>音位学</a:t>
            </a:r>
            <a:endParaRPr lang="en-US" altLang="zh-CN" dirty="0" smtClean="0"/>
          </a:p>
          <a:p>
            <a:pPr lvl="1"/>
            <a:r>
              <a:rPr lang="zh-CN" altLang="en-US" dirty="0" smtClean="0"/>
              <a:t>描述音位的结合规律，说明音位怎样形成语素</a:t>
            </a:r>
            <a:endParaRPr lang="en-US" altLang="zh-CN" dirty="0" smtClean="0"/>
          </a:p>
          <a:p>
            <a:pPr lvl="1"/>
            <a:r>
              <a:rPr lang="zh-CN" altLang="en-US" dirty="0" smtClean="0"/>
              <a:t>举例：“</a:t>
            </a:r>
            <a:r>
              <a:rPr lang="en-US" altLang="zh-CN" dirty="0" smtClean="0"/>
              <a:t>delete file x</a:t>
            </a:r>
            <a:r>
              <a:rPr lang="zh-CN" altLang="en-US" dirty="0" smtClean="0"/>
              <a:t>”</a:t>
            </a:r>
            <a:r>
              <a:rPr lang="en-US" altLang="zh-CN" dirty="0" smtClean="0"/>
              <a:t>-&gt;</a:t>
            </a:r>
            <a:r>
              <a:rPr lang="en-US" altLang="zh-CN" dirty="0" err="1" smtClean="0"/>
              <a:t>dilet'#fail#eks</a:t>
            </a:r>
            <a:endParaRPr lang="en-US" altLang="zh-CN" dirty="0" smtClean="0"/>
          </a:p>
          <a:p>
            <a:r>
              <a:rPr lang="zh-CN" altLang="en-US" dirty="0" smtClean="0"/>
              <a:t>形态学</a:t>
            </a:r>
            <a:endParaRPr lang="en-US" altLang="zh-CN" dirty="0" smtClean="0"/>
          </a:p>
          <a:p>
            <a:pPr lvl="1"/>
            <a:r>
              <a:rPr lang="zh-CN" altLang="en-US" dirty="0" smtClean="0"/>
              <a:t>描述语素的结合规律，说明语素怎样形成单词</a:t>
            </a:r>
            <a:endParaRPr lang="en-US" altLang="zh-CN" dirty="0" smtClean="0"/>
          </a:p>
          <a:p>
            <a:pPr lvl="1"/>
            <a:r>
              <a:rPr lang="zh-CN" altLang="en-US" dirty="0" smtClean="0"/>
              <a:t>举例：</a:t>
            </a:r>
            <a:r>
              <a:rPr lang="en-US" altLang="zh-CN" dirty="0" smtClean="0"/>
              <a:t> </a:t>
            </a:r>
            <a:r>
              <a:rPr lang="en-US" altLang="zh-CN" dirty="0" err="1" smtClean="0"/>
              <a:t>dilet'#fail#eks</a:t>
            </a:r>
            <a:r>
              <a:rPr lang="en-US" altLang="zh-CN" dirty="0" smtClean="0"/>
              <a:t>-&gt;”delete” “file” “x”</a:t>
            </a:r>
            <a:endParaRPr lang="zh-CN" altLang="en-US"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sp>
        <p:nvSpPr>
          <p:cNvPr id="3" name="内容占位符 2"/>
          <p:cNvSpPr>
            <a:spLocks noGrp="1"/>
          </p:cNvSpPr>
          <p:nvPr>
            <p:ph idx="1"/>
          </p:nvPr>
        </p:nvSpPr>
        <p:spPr/>
        <p:txBody>
          <a:bodyPr/>
          <a:lstStyle/>
          <a:p>
            <a:r>
              <a:rPr lang="zh-CN" altLang="en-US" dirty="0" smtClean="0"/>
              <a:t>词汇学</a:t>
            </a:r>
            <a:endParaRPr lang="en-US" altLang="zh-CN" dirty="0" smtClean="0"/>
          </a:p>
          <a:p>
            <a:pPr lvl="1"/>
            <a:r>
              <a:rPr lang="zh-CN" altLang="en-US" dirty="0" smtClean="0"/>
              <a:t>描述词汇系统的规律，说明单词本身固有的语义特性和语法特性</a:t>
            </a:r>
            <a:endParaRPr lang="en-US" altLang="zh-CN" dirty="0" smtClean="0"/>
          </a:p>
          <a:p>
            <a:pPr lvl="1"/>
            <a:r>
              <a:rPr lang="zh-CN" altLang="en-US" dirty="0" smtClean="0"/>
              <a:t>举例：</a:t>
            </a:r>
            <a:r>
              <a:rPr lang="en-US" altLang="zh-CN" dirty="0" smtClean="0"/>
              <a:t>”delete” “file” “x”-&gt;(“delete” VERB)(“file” NOUN)(“x” ID)</a:t>
            </a:r>
          </a:p>
          <a:p>
            <a:endParaRPr lang="en-US" altLang="zh-CN" dirty="0" smtClean="0"/>
          </a:p>
          <a:p>
            <a:endParaRPr lang="en-US" altLang="zh-CN" dirty="0" smtClean="0"/>
          </a:p>
          <a:p>
            <a:pPr lvl="1"/>
            <a:endParaRPr lang="zh-CN" altLang="en-US" b="1"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哈尔滨工业大学计算机学院的自然语言处理团队</a:t>
            </a:r>
            <a:endParaRPr lang="zh-CN" altLang="en-US" dirty="0"/>
          </a:p>
        </p:txBody>
      </p:sp>
      <p:sp>
        <p:nvSpPr>
          <p:cNvPr id="3" name="内容占位符 2"/>
          <p:cNvSpPr>
            <a:spLocks noGrp="1"/>
          </p:cNvSpPr>
          <p:nvPr>
            <p:ph idx="1"/>
          </p:nvPr>
        </p:nvSpPr>
        <p:spPr/>
        <p:txBody>
          <a:bodyPr/>
          <a:lstStyle/>
          <a:p>
            <a:r>
              <a:rPr lang="zh-CN" altLang="en-US" dirty="0" smtClean="0"/>
              <a:t>起源</a:t>
            </a:r>
          </a:p>
          <a:p>
            <a:pPr lvl="1"/>
            <a:r>
              <a:rPr lang="en-US" altLang="zh-CN" dirty="0" smtClean="0"/>
              <a:t>80</a:t>
            </a:r>
            <a:r>
              <a:rPr lang="zh-CN" altLang="en-US" dirty="0" smtClean="0"/>
              <a:t>年代初</a:t>
            </a:r>
          </a:p>
          <a:p>
            <a:pPr lvl="2"/>
            <a:r>
              <a:rPr lang="zh-CN" altLang="en-US" dirty="0" smtClean="0"/>
              <a:t>王开铸教授，俄汉机器翻译</a:t>
            </a:r>
          </a:p>
          <a:p>
            <a:pPr lvl="2"/>
            <a:r>
              <a:rPr lang="zh-CN" altLang="en-US" dirty="0" smtClean="0"/>
              <a:t>李生教授，汉英机器翻译</a:t>
            </a:r>
          </a:p>
          <a:p>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pic>
        <p:nvPicPr>
          <p:cNvPr id="7" name="Picture 4" descr="20060430140243495"/>
          <p:cNvPicPr>
            <a:picLocks noChangeAspect="1" noChangeArrowheads="1"/>
          </p:cNvPicPr>
          <p:nvPr/>
        </p:nvPicPr>
        <p:blipFill>
          <a:blip r:embed="rId3" cstate="print"/>
          <a:srcRect/>
          <a:stretch>
            <a:fillRect/>
          </a:stretch>
        </p:blipFill>
        <p:spPr bwMode="auto">
          <a:xfrm>
            <a:off x="1619250" y="4292600"/>
            <a:ext cx="2592388" cy="1727200"/>
          </a:xfrm>
          <a:prstGeom prst="rect">
            <a:avLst/>
          </a:prstGeom>
          <a:noFill/>
          <a:ln w="9525">
            <a:noFill/>
            <a:miter lim="800000"/>
            <a:headEnd/>
            <a:tailEnd/>
          </a:ln>
        </p:spPr>
      </p:pic>
      <p:pic>
        <p:nvPicPr>
          <p:cNvPr id="8" name="Picture 5" descr="ls"/>
          <p:cNvPicPr>
            <a:picLocks noChangeAspect="1" noChangeArrowheads="1"/>
          </p:cNvPicPr>
          <p:nvPr/>
        </p:nvPicPr>
        <p:blipFill>
          <a:blip r:embed="rId4" cstate="print"/>
          <a:srcRect/>
          <a:stretch>
            <a:fillRect/>
          </a:stretch>
        </p:blipFill>
        <p:spPr bwMode="auto">
          <a:xfrm>
            <a:off x="5357818" y="4286256"/>
            <a:ext cx="1295400" cy="18002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sp>
        <p:nvSpPr>
          <p:cNvPr id="3" name="内容占位符 2"/>
          <p:cNvSpPr>
            <a:spLocks noGrp="1"/>
          </p:cNvSpPr>
          <p:nvPr>
            <p:ph idx="1"/>
          </p:nvPr>
        </p:nvSpPr>
        <p:spPr>
          <a:xfrm>
            <a:off x="949325" y="1981200"/>
            <a:ext cx="4479931" cy="4162444"/>
          </a:xfrm>
        </p:spPr>
        <p:txBody>
          <a:bodyPr/>
          <a:lstStyle/>
          <a:p>
            <a:r>
              <a:rPr lang="zh-CN" altLang="en-US" dirty="0" smtClean="0"/>
              <a:t>句法学</a:t>
            </a:r>
            <a:endParaRPr lang="en-US" altLang="zh-CN" dirty="0" smtClean="0"/>
          </a:p>
          <a:p>
            <a:pPr lvl="1"/>
            <a:r>
              <a:rPr lang="zh-CN" altLang="en-US" dirty="0" smtClean="0"/>
              <a:t>描述单词或词组之间的结构规则，说明单词或词组怎样构成句子</a:t>
            </a:r>
            <a:endParaRPr lang="en-US" altLang="zh-CN" dirty="0" smtClean="0"/>
          </a:p>
          <a:p>
            <a:pPr lvl="1"/>
            <a:r>
              <a:rPr lang="zh-CN" altLang="en-US" dirty="0" smtClean="0"/>
              <a:t>举例：</a:t>
            </a:r>
            <a:endParaRPr lang="en-US" altLang="zh-CN" dirty="0" smtClean="0"/>
          </a:p>
          <a:p>
            <a:pPr lvl="1">
              <a:buNone/>
            </a:pPr>
            <a:r>
              <a:rPr lang="en-US" altLang="zh-CN" dirty="0" smtClean="0"/>
              <a:t>(“delete” VERB)(“file” NOUN)(“x” ID)-&gt;</a:t>
            </a:r>
          </a:p>
          <a:p>
            <a:endParaRPr lang="zh-CN" altLang="en-US" dirty="0"/>
          </a:p>
        </p:txBody>
      </p:sp>
      <p:graphicFrame>
        <p:nvGraphicFramePr>
          <p:cNvPr id="7" name="图示 6"/>
          <p:cNvGraphicFramePr/>
          <p:nvPr/>
        </p:nvGraphicFramePr>
        <p:xfrm>
          <a:off x="5357818" y="1928802"/>
          <a:ext cx="3428992" cy="4214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9"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sp>
        <p:nvSpPr>
          <p:cNvPr id="3" name="内容占位符 2"/>
          <p:cNvSpPr>
            <a:spLocks noGrp="1"/>
          </p:cNvSpPr>
          <p:nvPr>
            <p:ph idx="1"/>
          </p:nvPr>
        </p:nvSpPr>
        <p:spPr/>
        <p:txBody>
          <a:bodyPr/>
          <a:lstStyle/>
          <a:p>
            <a:r>
              <a:rPr lang="zh-CN" altLang="en-US" dirty="0" smtClean="0"/>
              <a:t>语义学</a:t>
            </a:r>
            <a:endParaRPr lang="en-US" altLang="zh-CN" dirty="0" smtClean="0"/>
          </a:p>
          <a:p>
            <a:pPr lvl="1"/>
            <a:r>
              <a:rPr lang="zh-CN" altLang="en-US" dirty="0" smtClean="0"/>
              <a:t>描述句子中各个成分之间的语义关系，怎样从构成句子的各个成分推导出整个句子的语义</a:t>
            </a:r>
          </a:p>
          <a:p>
            <a:pPr lvl="1"/>
            <a:r>
              <a:rPr lang="zh-CN" altLang="en-US" dirty="0" smtClean="0"/>
              <a:t>举例：</a:t>
            </a:r>
            <a:endParaRPr lang="en-US" altLang="zh-CN" dirty="0" smtClean="0"/>
          </a:p>
          <a:p>
            <a:pPr lvl="1"/>
            <a:endParaRPr lang="en-US" altLang="zh-CN" dirty="0" smtClean="0"/>
          </a:p>
          <a:p>
            <a:pPr lvl="7">
              <a:buNone/>
            </a:pPr>
            <a:r>
              <a:rPr lang="en-US" altLang="zh-CN" dirty="0" smtClean="0"/>
              <a:t>	-&gt;    delete-file(‘x’)</a:t>
            </a:r>
            <a:endParaRPr lang="zh-CN" altLang="en-US" dirty="0" smtClean="0"/>
          </a:p>
        </p:txBody>
      </p:sp>
      <p:graphicFrame>
        <p:nvGraphicFramePr>
          <p:cNvPr id="6" name="图示 5"/>
          <p:cNvGraphicFramePr/>
          <p:nvPr/>
        </p:nvGraphicFramePr>
        <p:xfrm>
          <a:off x="1643042" y="4500570"/>
          <a:ext cx="3428992" cy="157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8"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自然语言处理的知识内容：基础</a:t>
            </a:r>
            <a:endParaRPr lang="zh-CN" altLang="en-US" dirty="0"/>
          </a:p>
        </p:txBody>
      </p:sp>
      <p:sp>
        <p:nvSpPr>
          <p:cNvPr id="3" name="内容占位符 2"/>
          <p:cNvSpPr>
            <a:spLocks noGrp="1"/>
          </p:cNvSpPr>
          <p:nvPr>
            <p:ph idx="1"/>
          </p:nvPr>
        </p:nvSpPr>
        <p:spPr/>
        <p:txBody>
          <a:bodyPr/>
          <a:lstStyle/>
          <a:p>
            <a:r>
              <a:rPr lang="zh-CN" altLang="en-US" dirty="0" smtClean="0"/>
              <a:t>话语分析</a:t>
            </a:r>
            <a:endParaRPr lang="en-US" altLang="zh-CN" dirty="0" smtClean="0"/>
          </a:p>
          <a:p>
            <a:pPr lvl="1"/>
            <a:r>
              <a:rPr lang="zh-CN" altLang="en-US" dirty="0" smtClean="0"/>
              <a:t>描述句子和句子之间的结构规律，说明怎样由句子形成话语或对话</a:t>
            </a:r>
            <a:endParaRPr lang="en-US" altLang="zh-CN" dirty="0" smtClean="0"/>
          </a:p>
          <a:p>
            <a:r>
              <a:rPr lang="zh-CN" altLang="en-US" dirty="0" smtClean="0"/>
              <a:t>语用分析</a:t>
            </a:r>
            <a:endParaRPr lang="en-US" altLang="zh-CN" dirty="0" smtClean="0"/>
          </a:p>
          <a:p>
            <a:pPr lvl="1"/>
            <a:r>
              <a:rPr lang="zh-CN" altLang="en-US" dirty="0" smtClean="0"/>
              <a:t>描述与情景有关的情景语义，说明怎样推导出句子具有的与周围话语有关的各种涵义</a:t>
            </a:r>
            <a:endParaRPr lang="en-US" altLang="zh-CN" dirty="0" smtClean="0"/>
          </a:p>
          <a:p>
            <a:pPr lvl="1"/>
            <a:r>
              <a:rPr lang="zh-CN" altLang="en-US" dirty="0" smtClean="0"/>
              <a:t>举例：</a:t>
            </a:r>
            <a:r>
              <a:rPr lang="en-US" altLang="zh-CN" dirty="0" smtClean="0"/>
              <a:t>delete-file(‘x’)-&gt;</a:t>
            </a:r>
            <a:r>
              <a:rPr lang="en-US" altLang="zh-CN" dirty="0" err="1" smtClean="0"/>
              <a:t>rm</a:t>
            </a:r>
            <a:r>
              <a:rPr lang="en-US" altLang="zh-CN" dirty="0" smtClean="0"/>
              <a:t> -</a:t>
            </a:r>
            <a:r>
              <a:rPr lang="en-US" altLang="zh-CN" dirty="0" err="1" smtClean="0"/>
              <a:t>i</a:t>
            </a:r>
            <a:r>
              <a:rPr lang="en-US" altLang="zh-CN" dirty="0" smtClean="0"/>
              <a:t> x</a:t>
            </a:r>
            <a:endParaRPr lang="zh-CN" altLang="en-US" dirty="0" smtClean="0"/>
          </a:p>
          <a:p>
            <a:pPr lvl="1"/>
            <a:endParaRPr lang="en-US" altLang="zh-CN" dirty="0" smtClean="0"/>
          </a:p>
          <a:p>
            <a:pPr lvl="1"/>
            <a:endParaRPr lang="zh-CN" altLang="en-US" dirty="0" smtClean="0"/>
          </a:p>
          <a:p>
            <a:pPr lvl="1"/>
            <a:endParaRPr lang="zh-CN" altLang="en-US"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自然语言处理的知识内容：应用</a:t>
            </a:r>
            <a:endParaRPr lang="zh-CN" altLang="en-US" dirty="0"/>
          </a:p>
        </p:txBody>
      </p:sp>
      <p:sp>
        <p:nvSpPr>
          <p:cNvPr id="3" name="内容占位符 2"/>
          <p:cNvSpPr>
            <a:spLocks noGrp="1"/>
          </p:cNvSpPr>
          <p:nvPr>
            <p:ph idx="1"/>
          </p:nvPr>
        </p:nvSpPr>
        <p:spPr/>
        <p:txBody>
          <a:bodyPr/>
          <a:lstStyle/>
          <a:p>
            <a:r>
              <a:rPr lang="zh-CN" altLang="en-US" dirty="0" smtClean="0"/>
              <a:t>我们可以按照如下准则将自然语言处理的各种应用系统地组织起来</a:t>
            </a:r>
            <a:endParaRPr lang="en-US" altLang="zh-CN" dirty="0" smtClean="0"/>
          </a:p>
          <a:p>
            <a:pPr lvl="1"/>
            <a:r>
              <a:rPr lang="zh-CN" altLang="en-US" dirty="0" smtClean="0"/>
              <a:t>一个应用是</a:t>
            </a:r>
            <a:r>
              <a:rPr lang="zh-CN" altLang="en-US" b="1" dirty="0" smtClean="0"/>
              <a:t>重新生成或者恢复</a:t>
            </a:r>
            <a:r>
              <a:rPr lang="zh-CN" altLang="en-US" dirty="0" smtClean="0"/>
              <a:t>还是需要</a:t>
            </a:r>
            <a:r>
              <a:rPr lang="zh-CN" altLang="en-US" b="1" dirty="0" smtClean="0"/>
              <a:t>转换或者翻译</a:t>
            </a:r>
            <a:r>
              <a:rPr lang="zh-CN" altLang="en-US" dirty="0" smtClean="0"/>
              <a:t>某种语言现象</a:t>
            </a:r>
            <a:endParaRPr lang="en-US" altLang="zh-CN" dirty="0" smtClean="0"/>
          </a:p>
          <a:p>
            <a:pPr lvl="1"/>
            <a:r>
              <a:rPr lang="zh-CN" altLang="en-US" dirty="0" smtClean="0"/>
              <a:t>一个应用是</a:t>
            </a:r>
            <a:r>
              <a:rPr lang="zh-CN" altLang="en-US" b="1" dirty="0" smtClean="0"/>
              <a:t>要识别或者分析</a:t>
            </a:r>
            <a:r>
              <a:rPr lang="zh-CN" altLang="en-US" dirty="0" smtClean="0"/>
              <a:t>语言输入还是需要</a:t>
            </a:r>
            <a:r>
              <a:rPr lang="zh-CN" altLang="en-US" b="1" dirty="0" smtClean="0"/>
              <a:t>产生或者合成</a:t>
            </a:r>
            <a:r>
              <a:rPr lang="zh-CN" altLang="en-US" dirty="0" smtClean="0"/>
              <a:t>语言输出</a:t>
            </a:r>
            <a:endParaRPr lang="en-US" altLang="zh-CN"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自然语言处理的知识内容：应用</a:t>
            </a:r>
            <a:endParaRPr lang="zh-CN" altLang="en-US" dirty="0"/>
          </a:p>
        </p:txBody>
      </p:sp>
      <p:graphicFrame>
        <p:nvGraphicFramePr>
          <p:cNvPr id="17" name="内容占位符 16"/>
          <p:cNvGraphicFramePr>
            <a:graphicFrameLocks noGrp="1"/>
          </p:cNvGraphicFramePr>
          <p:nvPr>
            <p:ph idx="1"/>
          </p:nvPr>
        </p:nvGraphicFramePr>
        <p:xfrm>
          <a:off x="949325" y="1981200"/>
          <a:ext cx="76612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直接连接符 6"/>
          <p:cNvCxnSpPr>
            <a:stCxn id="13" idx="3"/>
            <a:endCxn id="15" idx="1"/>
          </p:cNvCxnSpPr>
          <p:nvPr/>
        </p:nvCxnSpPr>
        <p:spPr bwMode="auto">
          <a:xfrm>
            <a:off x="1003490" y="4042294"/>
            <a:ext cx="6994144" cy="1588"/>
          </a:xfrm>
          <a:prstGeom prst="line">
            <a:avLst/>
          </a:prstGeom>
          <a:solidFill>
            <a:schemeClr val="hlink"/>
          </a:solidFill>
          <a:ln w="50800" cap="flat" cmpd="sng" algn="ctr">
            <a:solidFill>
              <a:schemeClr val="tx1"/>
            </a:solidFill>
            <a:prstDash val="solid"/>
            <a:round/>
            <a:headEnd type="none" w="med" len="med"/>
            <a:tailEnd type="none" w="med" len="med"/>
          </a:ln>
          <a:effectLst/>
        </p:spPr>
      </p:cxnSp>
      <p:cxnSp>
        <p:nvCxnSpPr>
          <p:cNvPr id="9" name="直接连接符 8"/>
          <p:cNvCxnSpPr>
            <a:endCxn id="11" idx="0"/>
          </p:cNvCxnSpPr>
          <p:nvPr/>
        </p:nvCxnSpPr>
        <p:spPr bwMode="auto">
          <a:xfrm rot="16200000" flipH="1" flipV="1">
            <a:off x="2863500" y="3869990"/>
            <a:ext cx="3805254" cy="27673"/>
          </a:xfrm>
          <a:prstGeom prst="line">
            <a:avLst/>
          </a:prstGeom>
          <a:solidFill>
            <a:schemeClr val="hlink"/>
          </a:solidFill>
          <a:ln w="50800" cap="flat" cmpd="sng" algn="ctr">
            <a:solidFill>
              <a:schemeClr val="tx1"/>
            </a:solidFill>
            <a:prstDash val="solid"/>
            <a:round/>
            <a:headEnd type="none" w="med" len="med"/>
            <a:tailEnd type="none" w="med" len="med"/>
          </a:ln>
          <a:effectLst/>
        </p:spPr>
      </p:cxnSp>
      <p:sp>
        <p:nvSpPr>
          <p:cNvPr id="10" name="TextBox 9"/>
          <p:cNvSpPr txBox="1"/>
          <p:nvPr/>
        </p:nvSpPr>
        <p:spPr>
          <a:xfrm>
            <a:off x="4214810" y="1571612"/>
            <a:ext cx="1107997" cy="369332"/>
          </a:xfrm>
          <a:prstGeom prst="rect">
            <a:avLst/>
          </a:prstGeom>
          <a:noFill/>
        </p:spPr>
        <p:txBody>
          <a:bodyPr wrap="none" rtlCol="0">
            <a:spAutoFit/>
          </a:bodyPr>
          <a:lstStyle/>
          <a:p>
            <a:r>
              <a:rPr lang="zh-CN" altLang="en-US" dirty="0" smtClean="0"/>
              <a:t>重新生成</a:t>
            </a:r>
            <a:endParaRPr lang="zh-CN" altLang="en-US" dirty="0"/>
          </a:p>
        </p:txBody>
      </p:sp>
      <p:sp>
        <p:nvSpPr>
          <p:cNvPr id="11" name="TextBox 10"/>
          <p:cNvSpPr txBox="1"/>
          <p:nvPr/>
        </p:nvSpPr>
        <p:spPr>
          <a:xfrm>
            <a:off x="4429124" y="5786454"/>
            <a:ext cx="646332" cy="369332"/>
          </a:xfrm>
          <a:prstGeom prst="rect">
            <a:avLst/>
          </a:prstGeom>
          <a:noFill/>
        </p:spPr>
        <p:txBody>
          <a:bodyPr wrap="none" rtlCol="0">
            <a:spAutoFit/>
          </a:bodyPr>
          <a:lstStyle/>
          <a:p>
            <a:r>
              <a:rPr lang="zh-CN" altLang="en-US" dirty="0" smtClean="0"/>
              <a:t>转换</a:t>
            </a:r>
            <a:endParaRPr lang="zh-CN" altLang="en-US" dirty="0"/>
          </a:p>
        </p:txBody>
      </p:sp>
      <p:sp>
        <p:nvSpPr>
          <p:cNvPr id="13" name="TextBox 12"/>
          <p:cNvSpPr txBox="1"/>
          <p:nvPr/>
        </p:nvSpPr>
        <p:spPr>
          <a:xfrm>
            <a:off x="357158" y="3857628"/>
            <a:ext cx="646332" cy="369332"/>
          </a:xfrm>
          <a:prstGeom prst="rect">
            <a:avLst/>
          </a:prstGeom>
          <a:noFill/>
        </p:spPr>
        <p:txBody>
          <a:bodyPr wrap="none" rtlCol="0">
            <a:spAutoFit/>
          </a:bodyPr>
          <a:lstStyle/>
          <a:p>
            <a:r>
              <a:rPr lang="zh-CN" altLang="en-US" dirty="0" smtClean="0"/>
              <a:t>识别</a:t>
            </a:r>
            <a:endParaRPr lang="zh-CN" altLang="en-US" dirty="0"/>
          </a:p>
        </p:txBody>
      </p:sp>
      <p:sp>
        <p:nvSpPr>
          <p:cNvPr id="15" name="TextBox 14"/>
          <p:cNvSpPr txBox="1"/>
          <p:nvPr/>
        </p:nvSpPr>
        <p:spPr>
          <a:xfrm>
            <a:off x="7997634" y="3857628"/>
            <a:ext cx="646332" cy="369332"/>
          </a:xfrm>
          <a:prstGeom prst="rect">
            <a:avLst/>
          </a:prstGeom>
          <a:noFill/>
        </p:spPr>
        <p:txBody>
          <a:bodyPr wrap="none" rtlCol="0">
            <a:spAutoFit/>
          </a:bodyPr>
          <a:lstStyle/>
          <a:p>
            <a:r>
              <a:rPr lang="zh-CN" altLang="en-US" dirty="0" smtClean="0"/>
              <a:t>产生</a:t>
            </a:r>
            <a:endParaRPr lang="zh-CN" altLang="en-US" dirty="0"/>
          </a:p>
        </p:txBody>
      </p:sp>
      <p:sp>
        <p:nvSpPr>
          <p:cNvPr id="19" name="矩形 18"/>
          <p:cNvSpPr/>
          <p:nvPr/>
        </p:nvSpPr>
        <p:spPr bwMode="auto">
          <a:xfrm>
            <a:off x="1571604" y="2428868"/>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文本检索</a:t>
            </a:r>
          </a:p>
        </p:txBody>
      </p:sp>
      <p:sp>
        <p:nvSpPr>
          <p:cNvPr id="20" name="矩形 19"/>
          <p:cNvSpPr/>
          <p:nvPr/>
        </p:nvSpPr>
        <p:spPr bwMode="auto">
          <a:xfrm>
            <a:off x="3857620" y="3000372"/>
            <a:ext cx="1785950"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dirty="0" smtClean="0">
                <a:ln>
                  <a:noFill/>
                </a:ln>
                <a:solidFill>
                  <a:schemeClr val="tx1"/>
                </a:solidFill>
                <a:effectLst/>
                <a:latin typeface="Arial" charset="0"/>
                <a:ea typeface="宋体" charset="-122"/>
              </a:rPr>
              <a:t>文本分类与聚类</a:t>
            </a:r>
          </a:p>
        </p:txBody>
      </p:sp>
      <p:sp>
        <p:nvSpPr>
          <p:cNvPr id="21" name="矩形 20"/>
          <p:cNvSpPr/>
          <p:nvPr/>
        </p:nvSpPr>
        <p:spPr bwMode="auto">
          <a:xfrm>
            <a:off x="6215074" y="2428868"/>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问答</a:t>
            </a:r>
          </a:p>
        </p:txBody>
      </p:sp>
      <p:sp>
        <p:nvSpPr>
          <p:cNvPr id="22" name="矩形 21"/>
          <p:cNvSpPr/>
          <p:nvPr/>
        </p:nvSpPr>
        <p:spPr bwMode="auto">
          <a:xfrm>
            <a:off x="1571604" y="3357562"/>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信息抽取</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23" name="矩形 22"/>
          <p:cNvSpPr/>
          <p:nvPr/>
        </p:nvSpPr>
        <p:spPr bwMode="auto">
          <a:xfrm>
            <a:off x="6215074" y="3357562"/>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文摘</a:t>
            </a:r>
          </a:p>
        </p:txBody>
      </p:sp>
      <p:sp>
        <p:nvSpPr>
          <p:cNvPr id="24" name="矩形 23"/>
          <p:cNvSpPr/>
          <p:nvPr/>
        </p:nvSpPr>
        <p:spPr bwMode="auto">
          <a:xfrm>
            <a:off x="3857620" y="4500570"/>
            <a:ext cx="1785950"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dirty="0" smtClean="0">
                <a:ln>
                  <a:noFill/>
                </a:ln>
                <a:solidFill>
                  <a:schemeClr val="tx1"/>
                </a:solidFill>
                <a:effectLst/>
                <a:latin typeface="Arial" charset="0"/>
                <a:ea typeface="宋体" charset="-122"/>
              </a:rPr>
              <a:t>机器翻译</a:t>
            </a:r>
          </a:p>
        </p:txBody>
      </p:sp>
      <p:sp>
        <p:nvSpPr>
          <p:cNvPr id="25" name="矩形 24"/>
          <p:cNvSpPr/>
          <p:nvPr/>
        </p:nvSpPr>
        <p:spPr bwMode="auto">
          <a:xfrm>
            <a:off x="1571604" y="4143380"/>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实体识别</a:t>
            </a:r>
          </a:p>
        </p:txBody>
      </p:sp>
      <p:sp>
        <p:nvSpPr>
          <p:cNvPr id="26" name="矩形 25"/>
          <p:cNvSpPr/>
          <p:nvPr/>
        </p:nvSpPr>
        <p:spPr bwMode="auto">
          <a:xfrm>
            <a:off x="1571604" y="4929198"/>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语音识别</a:t>
            </a:r>
          </a:p>
        </p:txBody>
      </p:sp>
      <p:sp>
        <p:nvSpPr>
          <p:cNvPr id="27" name="矩形 26"/>
          <p:cNvSpPr/>
          <p:nvPr/>
        </p:nvSpPr>
        <p:spPr bwMode="auto">
          <a:xfrm>
            <a:off x="6215074" y="4143380"/>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主题抽取</a:t>
            </a:r>
          </a:p>
        </p:txBody>
      </p:sp>
      <p:sp>
        <p:nvSpPr>
          <p:cNvPr id="28" name="矩形 27"/>
          <p:cNvSpPr/>
          <p:nvPr/>
        </p:nvSpPr>
        <p:spPr bwMode="auto">
          <a:xfrm>
            <a:off x="6215074" y="4929198"/>
            <a:ext cx="1571636" cy="57150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oftEdge rad="12700"/>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charset="-122"/>
              </a:rPr>
              <a:t>语音合成</a:t>
            </a:r>
          </a:p>
        </p:txBody>
      </p:sp>
      <p:sp>
        <p:nvSpPr>
          <p:cNvPr id="29"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30"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自然语言处理的知识内容：资源</a:t>
            </a:r>
            <a:endParaRPr lang="zh-CN" altLang="en-US" dirty="0"/>
          </a:p>
        </p:txBody>
      </p:sp>
      <p:sp>
        <p:nvSpPr>
          <p:cNvPr id="3" name="内容占位符 2"/>
          <p:cNvSpPr>
            <a:spLocks noGrp="1"/>
          </p:cNvSpPr>
          <p:nvPr>
            <p:ph idx="1"/>
          </p:nvPr>
        </p:nvSpPr>
        <p:spPr/>
        <p:txBody>
          <a:bodyPr/>
          <a:lstStyle/>
          <a:p>
            <a:r>
              <a:rPr lang="zh-CN" altLang="en-US" dirty="0" smtClean="0"/>
              <a:t>语料库</a:t>
            </a:r>
            <a:endParaRPr lang="en-US" altLang="zh-CN" dirty="0" smtClean="0"/>
          </a:p>
          <a:p>
            <a:r>
              <a:rPr lang="zh-CN" altLang="en-US" dirty="0" smtClean="0"/>
              <a:t>（计算机用）词法、句法、语义词典，文法规则集等等</a:t>
            </a:r>
            <a:endParaRPr lang="en-US" altLang="zh-CN" dirty="0" smtClean="0"/>
          </a:p>
          <a:p>
            <a:r>
              <a:rPr lang="zh-CN" altLang="en-US" dirty="0" smtClean="0"/>
              <a:t>常用中文资源简介</a:t>
            </a:r>
            <a:endParaRPr lang="en-US" altLang="zh-CN" dirty="0" smtClean="0"/>
          </a:p>
          <a:p>
            <a:pPr lvl="2"/>
            <a:r>
              <a:rPr lang="zh-CN" altLang="en-US" dirty="0" smtClean="0"/>
              <a:t>北京大学人民日报语料库</a:t>
            </a:r>
            <a:endParaRPr lang="en-US" altLang="zh-CN" dirty="0" smtClean="0"/>
          </a:p>
          <a:p>
            <a:pPr lvl="2"/>
            <a:r>
              <a:rPr lang="en-US" altLang="zh-CN" dirty="0" smtClean="0"/>
              <a:t>《</a:t>
            </a:r>
            <a:r>
              <a:rPr lang="zh-CN" altLang="en-US" dirty="0" smtClean="0"/>
              <a:t>现代汉语语法信息词典</a:t>
            </a:r>
            <a:r>
              <a:rPr lang="en-US" altLang="zh-CN" dirty="0" smtClean="0"/>
              <a:t>》</a:t>
            </a:r>
          </a:p>
          <a:p>
            <a:pPr lvl="2"/>
            <a:r>
              <a:rPr lang="zh-CN" altLang="en-US" dirty="0" smtClean="0"/>
              <a:t>黄曾阳</a:t>
            </a:r>
            <a:r>
              <a:rPr lang="en-US" altLang="zh-CN" dirty="0" smtClean="0"/>
              <a:t>HNC</a:t>
            </a:r>
            <a:endParaRPr lang="zh-CN" altLang="en-US" dirty="0" smtClean="0"/>
          </a:p>
          <a:p>
            <a:pPr lvl="2"/>
            <a:r>
              <a:rPr lang="zh-CN" altLang="en-US" dirty="0" smtClean="0"/>
              <a:t>董振东</a:t>
            </a:r>
            <a:r>
              <a:rPr lang="en-US" altLang="zh-CN" dirty="0" err="1" smtClean="0"/>
              <a:t>Hownet</a:t>
            </a:r>
            <a:endParaRPr lang="en-US" altLang="zh-CN" dirty="0" smtClean="0"/>
          </a:p>
          <a:p>
            <a:pPr lvl="2"/>
            <a:r>
              <a:rPr lang="en-US" altLang="zh-CN" dirty="0" smtClean="0"/>
              <a:t>……</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自然语言处理的知识内容：评测</a:t>
            </a:r>
            <a:endParaRPr lang="zh-CN" altLang="en-US" dirty="0"/>
          </a:p>
        </p:txBody>
      </p:sp>
      <p:sp>
        <p:nvSpPr>
          <p:cNvPr id="3" name="内容占位符 2"/>
          <p:cNvSpPr>
            <a:spLocks noGrp="1"/>
          </p:cNvSpPr>
          <p:nvPr>
            <p:ph idx="1"/>
          </p:nvPr>
        </p:nvSpPr>
        <p:spPr/>
        <p:txBody>
          <a:bodyPr/>
          <a:lstStyle/>
          <a:p>
            <a:r>
              <a:rPr lang="zh-CN" altLang="en-US" dirty="0" smtClean="0"/>
              <a:t>自然语言处理的重要组成部分，对自然语言处理的各种应用进行系统地评价</a:t>
            </a:r>
            <a:endParaRPr lang="en-US" altLang="zh-CN" dirty="0" smtClean="0"/>
          </a:p>
          <a:p>
            <a:r>
              <a:rPr lang="zh-CN" altLang="en-US" dirty="0" smtClean="0"/>
              <a:t>引导自然语言处理应用发展的重要手段</a:t>
            </a:r>
            <a:endParaRPr lang="en-US" altLang="zh-CN" dirty="0" smtClean="0"/>
          </a:p>
          <a:p>
            <a:r>
              <a:rPr lang="zh-CN" altLang="en-US" dirty="0" smtClean="0"/>
              <a:t>由如下三个方面组成</a:t>
            </a:r>
            <a:endParaRPr lang="en-US" altLang="zh-CN" dirty="0" smtClean="0"/>
          </a:p>
          <a:p>
            <a:pPr lvl="1"/>
            <a:r>
              <a:rPr lang="zh-CN" altLang="en-US" dirty="0" smtClean="0"/>
              <a:t>评测方法</a:t>
            </a:r>
            <a:endParaRPr lang="en-US" altLang="zh-CN" dirty="0" smtClean="0"/>
          </a:p>
          <a:p>
            <a:pPr lvl="1"/>
            <a:r>
              <a:rPr lang="zh-CN" altLang="en-US" dirty="0" smtClean="0"/>
              <a:t>评测对象（速度？精度？适用范围？</a:t>
            </a:r>
            <a:r>
              <a:rPr lang="en-US" altLang="zh-CN" dirty="0" smtClean="0"/>
              <a:t>…</a:t>
            </a:r>
            <a:r>
              <a:rPr lang="zh-CN" altLang="en-US" dirty="0" smtClean="0"/>
              <a:t>）</a:t>
            </a:r>
            <a:endParaRPr lang="en-US" altLang="zh-CN" dirty="0" smtClean="0"/>
          </a:p>
          <a:p>
            <a:pPr lvl="1"/>
            <a:r>
              <a:rPr lang="zh-CN" altLang="en-US" dirty="0" smtClean="0"/>
              <a:t>评测量度</a:t>
            </a:r>
            <a:endParaRPr lang="en-US" altLang="zh-CN" dirty="0" smtClean="0"/>
          </a:p>
          <a:p>
            <a:pPr lvl="1"/>
            <a:endParaRPr lang="en-US" altLang="zh-CN"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自然语言处理的知识内容：评测</a:t>
            </a:r>
            <a:endParaRPr lang="zh-CN" altLang="en-US" dirty="0"/>
          </a:p>
        </p:txBody>
      </p:sp>
      <p:sp>
        <p:nvSpPr>
          <p:cNvPr id="3" name="内容占位符 2"/>
          <p:cNvSpPr>
            <a:spLocks noGrp="1"/>
          </p:cNvSpPr>
          <p:nvPr>
            <p:ph idx="1"/>
          </p:nvPr>
        </p:nvSpPr>
        <p:spPr/>
        <p:txBody>
          <a:bodyPr/>
          <a:lstStyle/>
          <a:p>
            <a:r>
              <a:rPr lang="zh-CN" altLang="en-US" dirty="0" smtClean="0"/>
              <a:t>常用评测量度</a:t>
            </a:r>
            <a:endParaRPr lang="zh-CN" altLang="en-US" dirty="0"/>
          </a:p>
        </p:txBody>
      </p:sp>
      <p:graphicFrame>
        <p:nvGraphicFramePr>
          <p:cNvPr id="6" name="表格 5"/>
          <p:cNvGraphicFramePr>
            <a:graphicFrameLocks noGrp="1"/>
          </p:cNvGraphicFramePr>
          <p:nvPr/>
        </p:nvGraphicFramePr>
        <p:xfrm>
          <a:off x="1142976" y="2500307"/>
          <a:ext cx="6929488" cy="3657600"/>
        </p:xfrm>
        <a:graphic>
          <a:graphicData uri="http://schemas.openxmlformats.org/drawingml/2006/table">
            <a:tbl>
              <a:tblPr firstRow="1" bandRow="1">
                <a:tableStyleId>{5C22544A-7EE6-4342-B048-85BDC9FD1C3A}</a:tableStyleId>
              </a:tblPr>
              <a:tblGrid>
                <a:gridCol w="1732372"/>
                <a:gridCol w="1732372"/>
                <a:gridCol w="1732372"/>
                <a:gridCol w="1732372"/>
              </a:tblGrid>
              <a:tr h="315786">
                <a:tc>
                  <a:txBody>
                    <a:bodyPr/>
                    <a:lstStyle/>
                    <a:p>
                      <a:r>
                        <a:rPr lang="zh-CN" altLang="en-US" dirty="0" smtClean="0"/>
                        <a:t>量度</a:t>
                      </a:r>
                      <a:endParaRPr lang="zh-CN" altLang="en-US" dirty="0"/>
                    </a:p>
                  </a:txBody>
                  <a:tcPr/>
                </a:tc>
                <a:tc>
                  <a:txBody>
                    <a:bodyPr/>
                    <a:lstStyle/>
                    <a:p>
                      <a:r>
                        <a:rPr lang="zh-CN" altLang="en-US" dirty="0" smtClean="0"/>
                        <a:t>英文</a:t>
                      </a:r>
                      <a:endParaRPr lang="zh-CN" altLang="en-US" dirty="0"/>
                    </a:p>
                  </a:txBody>
                  <a:tcPr/>
                </a:tc>
                <a:tc>
                  <a:txBody>
                    <a:bodyPr/>
                    <a:lstStyle/>
                    <a:p>
                      <a:r>
                        <a:rPr lang="zh-CN" altLang="en-US" dirty="0" smtClean="0"/>
                        <a:t>典型应用</a:t>
                      </a:r>
                      <a:endParaRPr lang="zh-CN" altLang="en-US" dirty="0"/>
                    </a:p>
                  </a:txBody>
                  <a:tcPr/>
                </a:tc>
                <a:tc>
                  <a:txBody>
                    <a:bodyPr/>
                    <a:lstStyle/>
                    <a:p>
                      <a:r>
                        <a:rPr lang="zh-CN" altLang="en-US" dirty="0" smtClean="0"/>
                        <a:t>定义</a:t>
                      </a:r>
                      <a:endParaRPr lang="zh-CN" altLang="en-US" dirty="0"/>
                    </a:p>
                  </a:txBody>
                  <a:tcPr/>
                </a:tc>
              </a:tr>
              <a:tr h="846313">
                <a:tc>
                  <a:txBody>
                    <a:bodyPr/>
                    <a:lstStyle/>
                    <a:p>
                      <a:r>
                        <a:rPr lang="zh-CN" altLang="en-US" dirty="0" smtClean="0"/>
                        <a:t>单词错误率</a:t>
                      </a:r>
                      <a:endParaRPr lang="zh-CN" altLang="en-US" dirty="0"/>
                    </a:p>
                  </a:txBody>
                  <a:tcPr/>
                </a:tc>
                <a:tc>
                  <a:txBody>
                    <a:bodyPr/>
                    <a:lstStyle/>
                    <a:p>
                      <a:r>
                        <a:rPr lang="en-US" altLang="zh-CN" dirty="0" smtClean="0"/>
                        <a:t>Word error rate(WER)</a:t>
                      </a:r>
                      <a:endParaRPr lang="zh-CN" altLang="en-US" dirty="0"/>
                    </a:p>
                  </a:txBody>
                  <a:tcPr/>
                </a:tc>
                <a:tc>
                  <a:txBody>
                    <a:bodyPr/>
                    <a:lstStyle/>
                    <a:p>
                      <a:r>
                        <a:rPr lang="zh-CN" altLang="en-US" dirty="0" smtClean="0"/>
                        <a:t>语音识别</a:t>
                      </a:r>
                      <a:endParaRPr lang="zh-CN" altLang="en-US" dirty="0"/>
                    </a:p>
                  </a:txBody>
                  <a:tcPr/>
                </a:tc>
                <a:tc>
                  <a:txBody>
                    <a:bodyPr/>
                    <a:lstStyle/>
                    <a:p>
                      <a:r>
                        <a:rPr lang="zh-CN" altLang="en-US" dirty="0" smtClean="0"/>
                        <a:t>系统输出与正确输出的最小编辑距离</a:t>
                      </a:r>
                      <a:endParaRPr lang="zh-CN" altLang="en-US" dirty="0"/>
                    </a:p>
                  </a:txBody>
                  <a:tcPr/>
                </a:tc>
              </a:tr>
              <a:tr h="1026305">
                <a:tc>
                  <a:txBody>
                    <a:bodyPr/>
                    <a:lstStyle/>
                    <a:p>
                      <a:r>
                        <a:rPr lang="zh-CN" altLang="en-US" dirty="0" smtClean="0"/>
                        <a:t>精确度</a:t>
                      </a:r>
                      <a:endParaRPr lang="zh-CN" altLang="en-US" dirty="0"/>
                    </a:p>
                  </a:txBody>
                  <a:tcPr/>
                </a:tc>
                <a:tc>
                  <a:txBody>
                    <a:bodyPr/>
                    <a:lstStyle/>
                    <a:p>
                      <a:r>
                        <a:rPr lang="en-US" altLang="zh-CN" dirty="0" smtClean="0"/>
                        <a:t>Precision (P)</a:t>
                      </a:r>
                      <a:endParaRPr lang="zh-CN" altLang="en-US" dirty="0"/>
                    </a:p>
                  </a:txBody>
                  <a:tcPr/>
                </a:tc>
                <a:tc>
                  <a:txBody>
                    <a:bodyPr/>
                    <a:lstStyle/>
                    <a:p>
                      <a:r>
                        <a:rPr lang="zh-CN" altLang="en-US" dirty="0" smtClean="0"/>
                        <a:t>文本检索</a:t>
                      </a:r>
                      <a:endParaRPr lang="zh-CN" altLang="en-US" dirty="0"/>
                    </a:p>
                  </a:txBody>
                  <a:tcPr/>
                </a:tc>
                <a:tc>
                  <a:txBody>
                    <a:bodyPr/>
                    <a:lstStyle/>
                    <a:p>
                      <a:r>
                        <a:rPr lang="zh-CN" altLang="en-US" dirty="0" smtClean="0"/>
                        <a:t>系统输出中的正确输出占实际输出总数的比率</a:t>
                      </a:r>
                      <a:endParaRPr lang="zh-CN" altLang="en-US" dirty="0"/>
                    </a:p>
                  </a:txBody>
                  <a:tcPr/>
                </a:tc>
              </a:tr>
              <a:tr h="1026305">
                <a:tc>
                  <a:txBody>
                    <a:bodyPr/>
                    <a:lstStyle/>
                    <a:p>
                      <a:r>
                        <a:rPr lang="zh-CN" altLang="en-US" dirty="0" smtClean="0"/>
                        <a:t>召回率</a:t>
                      </a:r>
                      <a:endParaRPr lang="zh-CN" altLang="en-US" dirty="0"/>
                    </a:p>
                  </a:txBody>
                  <a:tcPr/>
                </a:tc>
                <a:tc>
                  <a:txBody>
                    <a:bodyPr/>
                    <a:lstStyle/>
                    <a:p>
                      <a:r>
                        <a:rPr lang="en-US" altLang="zh-CN" dirty="0" smtClean="0"/>
                        <a:t>Recall (R)</a:t>
                      </a:r>
                      <a:endParaRPr lang="zh-CN" altLang="en-US" dirty="0"/>
                    </a:p>
                  </a:txBody>
                  <a:tcPr/>
                </a:tc>
                <a:tc>
                  <a:txBody>
                    <a:bodyPr/>
                    <a:lstStyle/>
                    <a:p>
                      <a:r>
                        <a:rPr lang="zh-CN" altLang="en-US" dirty="0" smtClean="0"/>
                        <a:t>文本检索</a:t>
                      </a:r>
                      <a:endParaRPr lang="zh-CN" altLang="en-US" dirty="0"/>
                    </a:p>
                  </a:txBody>
                  <a:tcPr/>
                </a:tc>
                <a:tc>
                  <a:txBody>
                    <a:bodyPr/>
                    <a:lstStyle/>
                    <a:p>
                      <a:r>
                        <a:rPr lang="zh-CN" altLang="en-US" dirty="0" smtClean="0"/>
                        <a:t>系统输出中的正确输出占全部正确输出的比率</a:t>
                      </a:r>
                      <a:endParaRPr lang="zh-CN" altLang="en-US" dirty="0"/>
                    </a:p>
                  </a:txBody>
                  <a:tcPr/>
                </a:tc>
              </a:tr>
            </a:tbl>
          </a:graphicData>
        </a:graphic>
      </p:graphicFrame>
      <p:sp>
        <p:nvSpPr>
          <p:cNvPr id="7"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8"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自然语言处理的知识内容：评测（续）</a:t>
            </a:r>
            <a:endParaRPr lang="zh-CN" altLang="en-US" dirty="0"/>
          </a:p>
        </p:txBody>
      </p:sp>
      <p:graphicFrame>
        <p:nvGraphicFramePr>
          <p:cNvPr id="6" name="内容占位符 5"/>
          <p:cNvGraphicFramePr>
            <a:graphicFrameLocks noGrp="1"/>
          </p:cNvGraphicFramePr>
          <p:nvPr>
            <p:ph idx="1"/>
          </p:nvPr>
        </p:nvGraphicFramePr>
        <p:xfrm>
          <a:off x="949325" y="1981200"/>
          <a:ext cx="7661276" cy="3759200"/>
        </p:xfrm>
        <a:graphic>
          <a:graphicData uri="http://schemas.openxmlformats.org/drawingml/2006/table">
            <a:tbl>
              <a:tblPr firstRow="1" bandRow="1">
                <a:tableStyleId>{5C22544A-7EE6-4342-B048-85BDC9FD1C3A}</a:tableStyleId>
              </a:tblPr>
              <a:tblGrid>
                <a:gridCol w="1915319"/>
                <a:gridCol w="1915319"/>
                <a:gridCol w="1915319"/>
                <a:gridCol w="1915319"/>
              </a:tblGrid>
              <a:tr h="370840">
                <a:tc>
                  <a:txBody>
                    <a:bodyPr/>
                    <a:lstStyle/>
                    <a:p>
                      <a:r>
                        <a:rPr lang="zh-CN" altLang="en-US" dirty="0" smtClean="0"/>
                        <a:t>量度</a:t>
                      </a:r>
                      <a:endParaRPr lang="zh-CN" altLang="en-US" dirty="0"/>
                    </a:p>
                  </a:txBody>
                  <a:tcPr/>
                </a:tc>
                <a:tc>
                  <a:txBody>
                    <a:bodyPr/>
                    <a:lstStyle/>
                    <a:p>
                      <a:r>
                        <a:rPr lang="zh-CN" altLang="en-US" dirty="0" smtClean="0"/>
                        <a:t>英文</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典型应用</a:t>
                      </a:r>
                    </a:p>
                  </a:txBody>
                  <a:tcPr/>
                </a:tc>
                <a:tc>
                  <a:txBody>
                    <a:bodyPr/>
                    <a:lstStyle/>
                    <a:p>
                      <a:r>
                        <a:rPr lang="zh-CN" altLang="en-US" dirty="0" smtClean="0"/>
                        <a:t>定义</a:t>
                      </a:r>
                      <a:endParaRPr lang="zh-CN" altLang="en-US" dirty="0"/>
                    </a:p>
                  </a:txBody>
                  <a:tcPr/>
                </a:tc>
              </a:tr>
              <a:tr h="370840">
                <a:tc>
                  <a:txBody>
                    <a:bodyPr/>
                    <a:lstStyle/>
                    <a:p>
                      <a:r>
                        <a:rPr lang="en-US" altLang="zh-CN" dirty="0" smtClean="0"/>
                        <a:t>F</a:t>
                      </a:r>
                      <a:r>
                        <a:rPr lang="zh-CN" altLang="en-US" dirty="0" smtClean="0"/>
                        <a:t>量度</a:t>
                      </a:r>
                      <a:endParaRPr lang="zh-CN" altLang="en-US" dirty="0"/>
                    </a:p>
                  </a:txBody>
                  <a:tcPr/>
                </a:tc>
                <a:tc>
                  <a:txBody>
                    <a:bodyPr/>
                    <a:lstStyle/>
                    <a:p>
                      <a:r>
                        <a:rPr lang="en-US" altLang="zh-CN" sz="1800" kern="1200" baseline="0" dirty="0" smtClean="0">
                          <a:solidFill>
                            <a:schemeClr val="dk1"/>
                          </a:solidFill>
                          <a:latin typeface="+mn-lt"/>
                          <a:ea typeface="+mn-ea"/>
                          <a:cs typeface="+mn-cs"/>
                        </a:rPr>
                        <a:t>F-measure</a:t>
                      </a:r>
                      <a:endParaRPr lang="zh-CN" altLang="en-US" dirty="0"/>
                    </a:p>
                  </a:txBody>
                  <a:tcPr/>
                </a:tc>
                <a:tc>
                  <a:txBody>
                    <a:bodyPr/>
                    <a:lstStyle/>
                    <a:p>
                      <a:r>
                        <a:rPr lang="zh-CN" altLang="en-US" dirty="0" smtClean="0"/>
                        <a:t>文本检索</a:t>
                      </a:r>
                      <a:endParaRPr lang="zh-CN" altLang="en-US" dirty="0"/>
                    </a:p>
                  </a:txBody>
                  <a:tcPr/>
                </a:tc>
                <a:tc>
                  <a:txBody>
                    <a:bodyPr/>
                    <a:lstStyle/>
                    <a:p>
                      <a:r>
                        <a:rPr lang="zh-CN" altLang="en-US" dirty="0" smtClean="0"/>
                        <a:t>精确度与召回率的调和平均数</a:t>
                      </a:r>
                      <a:endParaRPr lang="zh-CN" altLang="en-US" dirty="0"/>
                    </a:p>
                  </a:txBody>
                  <a:tcPr/>
                </a:tc>
              </a:tr>
              <a:tr h="370840">
                <a:tc>
                  <a:txBody>
                    <a:bodyPr/>
                    <a:lstStyle/>
                    <a:p>
                      <a:r>
                        <a:rPr lang="zh-CN" altLang="en-US" dirty="0" smtClean="0"/>
                        <a:t>平均准确率</a:t>
                      </a:r>
                      <a:endParaRPr lang="zh-CN" altLang="en-US" dirty="0"/>
                    </a:p>
                  </a:txBody>
                  <a:tcPr/>
                </a:tc>
                <a:tc>
                  <a:txBody>
                    <a:bodyPr/>
                    <a:lstStyle/>
                    <a:p>
                      <a:r>
                        <a:rPr lang="en-US" altLang="zh-CN" dirty="0" smtClean="0"/>
                        <a:t>Mean average precision(MAP)</a:t>
                      </a:r>
                      <a:endParaRPr lang="zh-CN" altLang="en-US" dirty="0"/>
                    </a:p>
                  </a:txBody>
                  <a:tcPr/>
                </a:tc>
                <a:tc>
                  <a:txBody>
                    <a:bodyPr/>
                    <a:lstStyle/>
                    <a:p>
                      <a:r>
                        <a:rPr lang="zh-CN" altLang="en-US" dirty="0" smtClean="0"/>
                        <a:t>文本检索</a:t>
                      </a:r>
                      <a:endParaRPr lang="zh-CN" altLang="en-US" dirty="0"/>
                    </a:p>
                  </a:txBody>
                  <a:tcPr/>
                </a:tc>
                <a:tc>
                  <a:txBody>
                    <a:bodyPr/>
                    <a:lstStyle/>
                    <a:p>
                      <a:r>
                        <a:rPr lang="zh-CN" altLang="en-US" dirty="0" smtClean="0"/>
                        <a:t>对不同召回率点上的精确度取平均值</a:t>
                      </a:r>
                      <a:endParaRPr lang="zh-CN" altLang="en-US" dirty="0"/>
                    </a:p>
                  </a:txBody>
                  <a:tcPr/>
                </a:tc>
              </a:tr>
              <a:tr h="370840">
                <a:tc>
                  <a:txBody>
                    <a:bodyPr/>
                    <a:lstStyle/>
                    <a:p>
                      <a:r>
                        <a:rPr lang="zh-CN" altLang="en-US" dirty="0" smtClean="0"/>
                        <a:t>平均排序倒数</a:t>
                      </a:r>
                      <a:endParaRPr lang="zh-CN" altLang="en-US" dirty="0"/>
                    </a:p>
                  </a:txBody>
                  <a:tcPr/>
                </a:tc>
                <a:tc>
                  <a:txBody>
                    <a:bodyPr/>
                    <a:lstStyle/>
                    <a:p>
                      <a:r>
                        <a:rPr lang="en-US" altLang="zh-CN" sz="1800" kern="1200" baseline="0" dirty="0" smtClean="0">
                          <a:solidFill>
                            <a:schemeClr val="dk1"/>
                          </a:solidFill>
                          <a:latin typeface="+mn-lt"/>
                          <a:ea typeface="+mn-ea"/>
                          <a:cs typeface="+mn-cs"/>
                        </a:rPr>
                        <a:t>Mean reciprocal</a:t>
                      </a:r>
                    </a:p>
                    <a:p>
                      <a:r>
                        <a:rPr lang="en-US" altLang="zh-CN" sz="1800" kern="1200" baseline="0" dirty="0" smtClean="0">
                          <a:solidFill>
                            <a:schemeClr val="dk1"/>
                          </a:solidFill>
                          <a:latin typeface="+mn-lt"/>
                          <a:ea typeface="+mn-ea"/>
                          <a:cs typeface="+mn-cs"/>
                        </a:rPr>
                        <a:t>Rank(MRR)</a:t>
                      </a:r>
                      <a:endParaRPr lang="zh-CN" altLang="en-US" dirty="0"/>
                    </a:p>
                  </a:txBody>
                  <a:tcPr/>
                </a:tc>
                <a:tc>
                  <a:txBody>
                    <a:bodyPr/>
                    <a:lstStyle/>
                    <a:p>
                      <a:r>
                        <a:rPr lang="zh-CN" altLang="en-US" dirty="0" smtClean="0"/>
                        <a:t>文本检索</a:t>
                      </a:r>
                      <a:endParaRPr lang="zh-CN" altLang="en-US" dirty="0"/>
                    </a:p>
                  </a:txBody>
                  <a:tcPr/>
                </a:tc>
                <a:tc>
                  <a:txBody>
                    <a:bodyPr/>
                    <a:lstStyle/>
                    <a:p>
                      <a:r>
                        <a:rPr lang="en-US" altLang="zh-CN" sz="1800" b="0" kern="1200" dirty="0" smtClean="0">
                          <a:solidFill>
                            <a:schemeClr val="dk1"/>
                          </a:solidFill>
                          <a:latin typeface="+mn-lt"/>
                          <a:ea typeface="+mn-ea"/>
                          <a:cs typeface="+mn-cs"/>
                        </a:rPr>
                        <a:t>RR</a:t>
                      </a:r>
                      <a:r>
                        <a:rPr lang="zh-CN" altLang="en-US" sz="1800" b="0" kern="1200" dirty="0" smtClean="0">
                          <a:solidFill>
                            <a:schemeClr val="dk1"/>
                          </a:solidFill>
                          <a:latin typeface="+mn-lt"/>
                          <a:ea typeface="+mn-ea"/>
                          <a:cs typeface="+mn-cs"/>
                        </a:rPr>
                        <a:t>是第一个正确答案出现位置的倒数，</a:t>
                      </a:r>
                      <a:r>
                        <a:rPr lang="en-US" altLang="zh-CN" sz="1800" b="0" kern="1200" dirty="0" smtClean="0">
                          <a:solidFill>
                            <a:schemeClr val="dk1"/>
                          </a:solidFill>
                          <a:latin typeface="+mn-lt"/>
                          <a:ea typeface="+mn-ea"/>
                          <a:cs typeface="+mn-cs"/>
                        </a:rPr>
                        <a:t>MRR</a:t>
                      </a:r>
                      <a:r>
                        <a:rPr lang="zh-CN" altLang="en-US" sz="1800" b="0" kern="1200" dirty="0" smtClean="0">
                          <a:solidFill>
                            <a:schemeClr val="dk1"/>
                          </a:solidFill>
                          <a:latin typeface="+mn-lt"/>
                          <a:ea typeface="+mn-ea"/>
                          <a:cs typeface="+mn-cs"/>
                        </a:rPr>
                        <a:t>是多个主题的</a:t>
                      </a:r>
                      <a:r>
                        <a:rPr lang="en-US" altLang="zh-CN" sz="1800" b="0" kern="1200" dirty="0" smtClean="0">
                          <a:solidFill>
                            <a:schemeClr val="dk1"/>
                          </a:solidFill>
                          <a:latin typeface="+mn-lt"/>
                          <a:ea typeface="+mn-ea"/>
                          <a:cs typeface="+mn-cs"/>
                        </a:rPr>
                        <a:t>RR</a:t>
                      </a:r>
                      <a:r>
                        <a:rPr lang="zh-CN" altLang="en-US" sz="1800" b="0" kern="1200" dirty="0" smtClean="0">
                          <a:solidFill>
                            <a:schemeClr val="dk1"/>
                          </a:solidFill>
                          <a:latin typeface="+mn-lt"/>
                          <a:ea typeface="+mn-ea"/>
                          <a:cs typeface="+mn-cs"/>
                        </a:rPr>
                        <a:t>的平均值 </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
        <p:nvSpPr>
          <p:cNvPr id="7"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8"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中文语言处理的发展概况</a:t>
            </a:r>
            <a:endParaRPr lang="zh-CN" altLang="en-US" dirty="0"/>
          </a:p>
        </p:txBody>
      </p:sp>
      <p:sp>
        <p:nvSpPr>
          <p:cNvPr id="3" name="内容占位符 2"/>
          <p:cNvSpPr>
            <a:spLocks noGrp="1"/>
          </p:cNvSpPr>
          <p:nvPr>
            <p:ph idx="1"/>
          </p:nvPr>
        </p:nvSpPr>
        <p:spPr/>
        <p:txBody>
          <a:bodyPr/>
          <a:lstStyle/>
          <a:p>
            <a:r>
              <a:rPr lang="zh-CN" altLang="en-US" dirty="0" smtClean="0"/>
              <a:t>从汉字信息处理到汉语信息处理</a:t>
            </a:r>
            <a:endParaRPr lang="en-US" altLang="zh-CN" dirty="0" smtClean="0"/>
          </a:p>
          <a:p>
            <a:pPr lvl="1"/>
            <a:r>
              <a:rPr lang="zh-CN" altLang="en-US" dirty="0" smtClean="0"/>
              <a:t>汉字信息处理已经基本解决</a:t>
            </a:r>
            <a:endParaRPr lang="en-US" altLang="zh-CN" dirty="0" smtClean="0"/>
          </a:p>
          <a:p>
            <a:pPr lvl="1"/>
            <a:r>
              <a:rPr lang="zh-CN" altLang="en-US" dirty="0" smtClean="0"/>
              <a:t>汉语信息处理遭遇瓶颈</a:t>
            </a:r>
          </a:p>
          <a:p>
            <a:r>
              <a:rPr lang="zh-CN" altLang="en-US" dirty="0" smtClean="0"/>
              <a:t>从单机信息处理到网络信息处理</a:t>
            </a:r>
            <a:endParaRPr lang="en-US" altLang="zh-CN" dirty="0" smtClean="0"/>
          </a:p>
          <a:p>
            <a:pPr lvl="1"/>
            <a:r>
              <a:rPr lang="zh-CN" altLang="en-US" dirty="0" smtClean="0"/>
              <a:t>单机信息处理系统</a:t>
            </a:r>
            <a:endParaRPr lang="en-US" altLang="zh-CN" dirty="0" smtClean="0"/>
          </a:p>
          <a:p>
            <a:pPr lvl="1"/>
            <a:r>
              <a:rPr lang="zh-CN" altLang="en-US" dirty="0" smtClean="0"/>
              <a:t>网络信息处理系统</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哈尔滨工业大学计算机学院的自然语言处理团队（续）</a:t>
            </a:r>
            <a:endParaRPr lang="zh-CN" altLang="en-US" dirty="0"/>
          </a:p>
        </p:txBody>
      </p:sp>
      <p:sp>
        <p:nvSpPr>
          <p:cNvPr id="3" name="内容占位符 2"/>
          <p:cNvSpPr>
            <a:spLocks noGrp="1"/>
          </p:cNvSpPr>
          <p:nvPr>
            <p:ph idx="1"/>
          </p:nvPr>
        </p:nvSpPr>
        <p:spPr/>
        <p:txBody>
          <a:bodyPr/>
          <a:lstStyle/>
          <a:p>
            <a:r>
              <a:rPr lang="zh-CN" altLang="en-US" sz="2800" dirty="0" smtClean="0"/>
              <a:t>主要研究室</a:t>
            </a:r>
            <a:endParaRPr lang="en-US" altLang="zh-CN" sz="2800" dirty="0" smtClean="0"/>
          </a:p>
          <a:p>
            <a:pPr lvl="1"/>
            <a:r>
              <a:rPr lang="zh-CN" altLang="en-US" sz="2400" dirty="0" smtClean="0"/>
              <a:t>语言技术研究中心</a:t>
            </a:r>
            <a:endParaRPr lang="en-US" altLang="zh-CN" sz="2400" dirty="0" smtClean="0"/>
          </a:p>
          <a:p>
            <a:pPr lvl="1"/>
            <a:r>
              <a:rPr lang="zh-CN" altLang="en-US" sz="2400" dirty="0"/>
              <a:t>社会</a:t>
            </a:r>
            <a:r>
              <a:rPr lang="zh-CN" altLang="en-US" sz="2400" dirty="0" smtClean="0"/>
              <a:t>计算与信息检索研究中心</a:t>
            </a:r>
          </a:p>
          <a:p>
            <a:pPr lvl="1"/>
            <a:r>
              <a:rPr lang="zh-CN" altLang="en-US" sz="2400" dirty="0"/>
              <a:t>智能接口与人机交互</a:t>
            </a:r>
            <a:r>
              <a:rPr lang="zh-CN" altLang="en-US" sz="2400" dirty="0" smtClean="0"/>
              <a:t>研究中心</a:t>
            </a:r>
            <a:endParaRPr lang="en-US" altLang="zh-CN" sz="2400" dirty="0" smtClean="0"/>
          </a:p>
          <a:p>
            <a:pPr lvl="1"/>
            <a:r>
              <a:rPr lang="en-US" altLang="zh-CN" sz="2400" dirty="0" smtClean="0"/>
              <a:t>……</a:t>
            </a:r>
          </a:p>
          <a:p>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从汉字信息处理到汉语信息处理</a:t>
            </a:r>
            <a:endParaRPr lang="zh-CN" altLang="en-US" dirty="0"/>
          </a:p>
        </p:txBody>
      </p:sp>
      <p:sp>
        <p:nvSpPr>
          <p:cNvPr id="3" name="内容占位符 2"/>
          <p:cNvSpPr>
            <a:spLocks noGrp="1"/>
          </p:cNvSpPr>
          <p:nvPr>
            <p:ph idx="1"/>
          </p:nvPr>
        </p:nvSpPr>
        <p:spPr>
          <a:xfrm>
            <a:off x="857224" y="1500174"/>
            <a:ext cx="7661275" cy="4714908"/>
          </a:xfrm>
        </p:spPr>
        <p:txBody>
          <a:bodyPr/>
          <a:lstStyle/>
          <a:p>
            <a:r>
              <a:rPr lang="zh-CN" altLang="en-US" sz="2200" dirty="0" smtClean="0"/>
              <a:t>字处理</a:t>
            </a:r>
          </a:p>
          <a:p>
            <a:pPr lvl="1"/>
            <a:r>
              <a:rPr lang="zh-CN" altLang="en-US" sz="2200" dirty="0" smtClean="0"/>
              <a:t>汉字机内码</a:t>
            </a:r>
            <a:endParaRPr lang="en-US" altLang="zh-CN" sz="2200" dirty="0" smtClean="0"/>
          </a:p>
          <a:p>
            <a:pPr lvl="2"/>
            <a:r>
              <a:rPr lang="zh-CN" altLang="en-US" sz="2200" dirty="0" smtClean="0"/>
              <a:t>国标码</a:t>
            </a:r>
            <a:r>
              <a:rPr lang="en-US" altLang="zh-CN" sz="2200" dirty="0" smtClean="0"/>
              <a:t>GB2312-80</a:t>
            </a:r>
            <a:endParaRPr lang="zh-CN" altLang="en-US" sz="2200" dirty="0" smtClean="0"/>
          </a:p>
          <a:p>
            <a:pPr lvl="2"/>
            <a:r>
              <a:rPr lang="en-US" altLang="zh-CN" sz="2200" dirty="0" smtClean="0"/>
              <a:t>GB18030</a:t>
            </a:r>
            <a:endParaRPr lang="zh-CN" altLang="en-US" sz="2200" dirty="0" smtClean="0"/>
          </a:p>
          <a:p>
            <a:pPr lvl="2">
              <a:buNone/>
            </a:pPr>
            <a:r>
              <a:rPr lang="en-US" altLang="zh-CN" sz="2200" dirty="0" smtClean="0"/>
              <a:t>	</a:t>
            </a:r>
            <a:r>
              <a:rPr lang="zh-CN" altLang="en-US" sz="2200" dirty="0" smtClean="0"/>
              <a:t>国家信息产业部和质量技术监督局发布 </a:t>
            </a:r>
            <a:r>
              <a:rPr lang="en-US" altLang="zh-CN" sz="2200" dirty="0" smtClean="0"/>
              <a:t>《</a:t>
            </a:r>
            <a:r>
              <a:rPr lang="zh-CN" altLang="en-US" sz="2200" dirty="0" smtClean="0"/>
              <a:t>信息技术和信息交换用汉字编码字符集、基本集的扩充</a:t>
            </a:r>
            <a:r>
              <a:rPr lang="en-US" altLang="zh-CN" sz="2200" dirty="0" smtClean="0"/>
              <a:t>》</a:t>
            </a:r>
          </a:p>
          <a:p>
            <a:pPr lvl="2"/>
            <a:r>
              <a:rPr lang="en-US" altLang="zh-CN" sz="2200" dirty="0" smtClean="0"/>
              <a:t>Unicode</a:t>
            </a:r>
            <a:endParaRPr lang="zh-CN" altLang="en-US" sz="2200" dirty="0" smtClean="0"/>
          </a:p>
          <a:p>
            <a:pPr lvl="1"/>
            <a:r>
              <a:rPr lang="zh-CN" altLang="en-US" sz="2200" dirty="0" smtClean="0"/>
              <a:t>汉字输入码</a:t>
            </a:r>
          </a:p>
          <a:p>
            <a:pPr lvl="1"/>
            <a:r>
              <a:rPr lang="zh-CN" altLang="en-US" sz="2200" dirty="0" smtClean="0"/>
              <a:t>汉字字型库</a:t>
            </a:r>
          </a:p>
          <a:p>
            <a:pPr lvl="1"/>
            <a:r>
              <a:rPr lang="zh-CN" altLang="en-US" sz="2200" dirty="0" smtClean="0"/>
              <a:t>汉字排版系统</a:t>
            </a:r>
            <a:endParaRPr lang="en-US" altLang="zh-CN" sz="2200" dirty="0" smtClean="0"/>
          </a:p>
          <a:p>
            <a:pPr lvl="2"/>
            <a:r>
              <a:rPr lang="zh-CN" altLang="en-US" sz="2200" dirty="0" smtClean="0"/>
              <a:t>北大方正的激光照排系统</a:t>
            </a:r>
          </a:p>
          <a:p>
            <a:pPr lvl="2"/>
            <a:endParaRPr lang="zh-CN" altLang="en-US"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从汉字信息处理到汉语信息处理</a:t>
            </a:r>
            <a:endParaRPr lang="zh-CN" altLang="en-US" dirty="0"/>
          </a:p>
        </p:txBody>
      </p:sp>
      <p:sp>
        <p:nvSpPr>
          <p:cNvPr id="3" name="内容占位符 2"/>
          <p:cNvSpPr>
            <a:spLocks noGrp="1"/>
          </p:cNvSpPr>
          <p:nvPr>
            <p:ph idx="1"/>
          </p:nvPr>
        </p:nvSpPr>
        <p:spPr>
          <a:xfrm>
            <a:off x="857224" y="1428736"/>
            <a:ext cx="7661275" cy="4714908"/>
          </a:xfrm>
        </p:spPr>
        <p:txBody>
          <a:bodyPr/>
          <a:lstStyle/>
          <a:p>
            <a:r>
              <a:rPr lang="zh-CN" altLang="en-US" dirty="0" smtClean="0"/>
              <a:t>词处理</a:t>
            </a:r>
          </a:p>
          <a:p>
            <a:pPr lvl="1"/>
            <a:r>
              <a:rPr lang="zh-CN" altLang="en-US" dirty="0" smtClean="0"/>
              <a:t>词是自然语言中最小的有意义的构成单位</a:t>
            </a:r>
          </a:p>
          <a:p>
            <a:pPr lvl="1"/>
            <a:r>
              <a:rPr lang="zh-CN" altLang="en-US" dirty="0" smtClean="0"/>
              <a:t>分词规范</a:t>
            </a:r>
          </a:p>
          <a:p>
            <a:pPr lvl="2"/>
            <a:r>
              <a:rPr lang="en-US" altLang="zh-CN" dirty="0" smtClean="0"/>
              <a:t>《</a:t>
            </a:r>
            <a:r>
              <a:rPr lang="zh-CN" altLang="en-US" dirty="0" smtClean="0"/>
              <a:t>信息处理用现代汉语分词规范</a:t>
            </a:r>
            <a:r>
              <a:rPr lang="en-US" altLang="zh-CN" dirty="0" smtClean="0"/>
              <a:t>》</a:t>
            </a:r>
            <a:r>
              <a:rPr lang="zh-CN" altLang="en-US" dirty="0" smtClean="0"/>
              <a:t>（中华人民共和国国家标准</a:t>
            </a:r>
            <a:r>
              <a:rPr lang="en-US" altLang="zh-CN" dirty="0" smtClean="0"/>
              <a:t>GB13715</a:t>
            </a:r>
            <a:r>
              <a:rPr lang="zh-CN" altLang="en-US" dirty="0" smtClean="0"/>
              <a:t>）</a:t>
            </a:r>
            <a:endParaRPr lang="en-US" altLang="zh-CN" dirty="0" smtClean="0"/>
          </a:p>
          <a:p>
            <a:pPr lvl="1"/>
            <a:r>
              <a:rPr lang="zh-CN" altLang="en-US" dirty="0" smtClean="0"/>
              <a:t>研究内容</a:t>
            </a:r>
            <a:endParaRPr lang="en-US" altLang="zh-CN" dirty="0" smtClean="0"/>
          </a:p>
          <a:p>
            <a:pPr lvl="2"/>
            <a:r>
              <a:rPr lang="zh-CN" altLang="en-US" dirty="0" smtClean="0"/>
              <a:t>分词</a:t>
            </a:r>
          </a:p>
          <a:p>
            <a:pPr lvl="2"/>
            <a:r>
              <a:rPr lang="zh-CN" altLang="en-US" dirty="0" smtClean="0"/>
              <a:t>词性标注</a:t>
            </a:r>
          </a:p>
          <a:p>
            <a:pPr lvl="2"/>
            <a:r>
              <a:rPr lang="zh-CN" altLang="en-US" dirty="0" smtClean="0"/>
              <a:t>名实体识别</a:t>
            </a:r>
            <a:endParaRPr lang="en-US" altLang="zh-CN" dirty="0" smtClean="0"/>
          </a:p>
          <a:p>
            <a:pPr lvl="2"/>
            <a:r>
              <a:rPr lang="zh-CN" altLang="en-US" dirty="0" smtClean="0"/>
              <a:t>词义消歧等等</a:t>
            </a:r>
            <a:endParaRPr lang="zh-CN" altLang="en-US" b="1" dirty="0" smtClean="0"/>
          </a:p>
          <a:p>
            <a:pPr lvl="1"/>
            <a:endParaRPr lang="zh-CN" altLang="en-US" dirty="0" smtClean="0"/>
          </a:p>
          <a:p>
            <a:pPr lvl="1"/>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从汉字信息处理到汉语信息处理</a:t>
            </a:r>
            <a:endParaRPr lang="zh-CN" altLang="en-US" dirty="0"/>
          </a:p>
        </p:txBody>
      </p:sp>
      <p:sp>
        <p:nvSpPr>
          <p:cNvPr id="3" name="内容占位符 2"/>
          <p:cNvSpPr>
            <a:spLocks noGrp="1"/>
          </p:cNvSpPr>
          <p:nvPr>
            <p:ph idx="1"/>
          </p:nvPr>
        </p:nvSpPr>
        <p:spPr>
          <a:xfrm>
            <a:off x="949325" y="1643050"/>
            <a:ext cx="7661275" cy="4305320"/>
          </a:xfrm>
        </p:spPr>
        <p:txBody>
          <a:bodyPr/>
          <a:lstStyle/>
          <a:p>
            <a:r>
              <a:rPr lang="zh-CN" altLang="en-US" dirty="0" smtClean="0"/>
              <a:t>语句处理</a:t>
            </a:r>
            <a:endParaRPr lang="en-US" altLang="zh-CN" dirty="0" smtClean="0"/>
          </a:p>
          <a:p>
            <a:pPr lvl="1"/>
            <a:r>
              <a:rPr lang="zh-CN" altLang="en-US" dirty="0" smtClean="0"/>
              <a:t>句法分析</a:t>
            </a:r>
          </a:p>
          <a:p>
            <a:pPr lvl="1"/>
            <a:r>
              <a:rPr lang="zh-CN" altLang="en-US" dirty="0" smtClean="0"/>
              <a:t>语句的语义分析</a:t>
            </a:r>
          </a:p>
          <a:p>
            <a:pPr lvl="1"/>
            <a:r>
              <a:rPr lang="zh-CN" altLang="en-US" dirty="0" smtClean="0"/>
              <a:t>应用</a:t>
            </a:r>
            <a:endParaRPr lang="en-US" altLang="zh-CN" dirty="0" smtClean="0"/>
          </a:p>
          <a:p>
            <a:pPr lvl="2"/>
            <a:r>
              <a:rPr lang="zh-CN" altLang="en-US" dirty="0" smtClean="0"/>
              <a:t>音字转换</a:t>
            </a:r>
          </a:p>
          <a:p>
            <a:pPr lvl="2"/>
            <a:r>
              <a:rPr lang="zh-CN" altLang="en-US" dirty="0" smtClean="0"/>
              <a:t>文本校对</a:t>
            </a:r>
          </a:p>
          <a:p>
            <a:pPr lvl="2"/>
            <a:r>
              <a:rPr lang="zh-CN" altLang="en-US" dirty="0" smtClean="0"/>
              <a:t>语音合成</a:t>
            </a:r>
          </a:p>
          <a:p>
            <a:pPr lvl="2"/>
            <a:r>
              <a:rPr lang="zh-CN" altLang="en-US" dirty="0" smtClean="0"/>
              <a:t>机器翻译</a:t>
            </a:r>
            <a:endParaRPr lang="en-US" altLang="zh-CN" dirty="0" smtClean="0"/>
          </a:p>
          <a:p>
            <a:pPr lvl="2"/>
            <a:r>
              <a:rPr lang="en-US" altLang="zh-CN" dirty="0" smtClean="0"/>
              <a:t>…</a:t>
            </a:r>
            <a:endParaRPr lang="zh-CN" altLang="en-US"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a:t>
            </a:r>
            <a:r>
              <a:rPr lang="en-US" altLang="zh-CN" dirty="0" smtClean="0"/>
              <a:t>2014</a:t>
            </a:r>
            <a:r>
              <a:rPr lang="zh-CN" altLang="en-US" dirty="0" smtClean="0"/>
              <a:t>年</a:t>
            </a:r>
            <a:r>
              <a:rPr lang="zh-CN" altLang="en-US" dirty="0" smtClean="0"/>
              <a:t>秋季</a:t>
            </a:r>
            <a:endParaRPr lang="en-US" altLang="zh-CN" dirty="0" smtClean="0"/>
          </a:p>
          <a:p>
            <a:r>
              <a:rPr lang="en-US" altLang="zh-CN" dirty="0" smtClean="0"/>
              <a:t>Copyrights @ </a:t>
            </a:r>
            <a:r>
              <a:rPr lang="en-US" altLang="zh-CN" dirty="0" smtClean="0"/>
              <a:t>2014 </a:t>
            </a:r>
            <a:r>
              <a:rPr lang="en-US" altLang="zh-CN" dirty="0" smtClean="0"/>
              <a:t>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从汉字信息处理到汉语信息处理</a:t>
            </a:r>
            <a:endParaRPr lang="zh-CN" altLang="en-US" dirty="0"/>
          </a:p>
        </p:txBody>
      </p:sp>
      <p:sp>
        <p:nvSpPr>
          <p:cNvPr id="3" name="内容占位符 2"/>
          <p:cNvSpPr>
            <a:spLocks noGrp="1"/>
          </p:cNvSpPr>
          <p:nvPr>
            <p:ph idx="1"/>
          </p:nvPr>
        </p:nvSpPr>
        <p:spPr/>
        <p:txBody>
          <a:bodyPr/>
          <a:lstStyle/>
          <a:p>
            <a:r>
              <a:rPr lang="zh-CN" altLang="en-US" dirty="0" smtClean="0"/>
              <a:t>篇章处理</a:t>
            </a:r>
            <a:endParaRPr lang="en-US" altLang="zh-CN" dirty="0" smtClean="0"/>
          </a:p>
          <a:p>
            <a:pPr lvl="1"/>
            <a:r>
              <a:rPr lang="zh-CN" altLang="en-US" dirty="0" smtClean="0"/>
              <a:t>自动文摘</a:t>
            </a:r>
          </a:p>
          <a:p>
            <a:pPr lvl="2"/>
            <a:r>
              <a:rPr lang="zh-CN" altLang="en-US" dirty="0" smtClean="0"/>
              <a:t>单文档自动文摘</a:t>
            </a:r>
            <a:endParaRPr lang="en-US" altLang="zh-CN" dirty="0" smtClean="0"/>
          </a:p>
          <a:p>
            <a:pPr lvl="2"/>
            <a:r>
              <a:rPr lang="zh-CN" altLang="en-US" dirty="0" smtClean="0"/>
              <a:t>多文档自动文摘</a:t>
            </a:r>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从单机信息处理到网络信息处理</a:t>
            </a:r>
            <a:endParaRPr lang="zh-CN" altLang="en-US" dirty="0"/>
          </a:p>
        </p:txBody>
      </p:sp>
      <p:sp>
        <p:nvSpPr>
          <p:cNvPr id="3" name="内容占位符 2"/>
          <p:cNvSpPr>
            <a:spLocks noGrp="1"/>
          </p:cNvSpPr>
          <p:nvPr>
            <p:ph idx="1"/>
          </p:nvPr>
        </p:nvSpPr>
        <p:spPr/>
        <p:txBody>
          <a:bodyPr/>
          <a:lstStyle/>
          <a:p>
            <a:r>
              <a:rPr lang="zh-CN" altLang="en-US" dirty="0" smtClean="0"/>
              <a:t>当前的热点问题</a:t>
            </a:r>
            <a:endParaRPr lang="en-US" altLang="zh-CN" dirty="0" smtClean="0"/>
          </a:p>
          <a:p>
            <a:pPr lvl="1"/>
            <a:r>
              <a:rPr lang="zh-CN" altLang="en-US" dirty="0" smtClean="0"/>
              <a:t>信息抽取</a:t>
            </a:r>
          </a:p>
          <a:p>
            <a:pPr lvl="1"/>
            <a:r>
              <a:rPr lang="zh-CN" altLang="en-US" dirty="0" smtClean="0"/>
              <a:t>问答系统</a:t>
            </a:r>
            <a:endParaRPr lang="en-US" altLang="zh-CN" dirty="0" smtClean="0"/>
          </a:p>
          <a:p>
            <a:pPr lvl="1"/>
            <a:r>
              <a:rPr lang="zh-CN" altLang="en-US" dirty="0" smtClean="0"/>
              <a:t>对话系统</a:t>
            </a:r>
          </a:p>
          <a:p>
            <a:pPr lvl="1">
              <a:buNone/>
            </a:pPr>
            <a:r>
              <a:rPr lang="zh-CN" altLang="en-US" dirty="0" smtClean="0"/>
              <a:t>等等</a:t>
            </a:r>
          </a:p>
          <a:p>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本课重点</a:t>
            </a:r>
            <a:endParaRPr lang="zh-CN" altLang="en-US" dirty="0"/>
          </a:p>
        </p:txBody>
      </p:sp>
      <p:sp>
        <p:nvSpPr>
          <p:cNvPr id="3" name="内容占位符 2"/>
          <p:cNvSpPr>
            <a:spLocks noGrp="1"/>
          </p:cNvSpPr>
          <p:nvPr>
            <p:ph idx="1"/>
          </p:nvPr>
        </p:nvSpPr>
        <p:spPr/>
        <p:txBody>
          <a:bodyPr/>
          <a:lstStyle/>
          <a:p>
            <a:r>
              <a:rPr lang="zh-CN" altLang="en-US" dirty="0" smtClean="0"/>
              <a:t>基于统计与规则相结合的汉语词法分析技术</a:t>
            </a:r>
            <a:endParaRPr lang="en-US" altLang="zh-CN" dirty="0" smtClean="0"/>
          </a:p>
          <a:p>
            <a:pPr lvl="1"/>
            <a:r>
              <a:rPr lang="zh-CN" altLang="en-US" dirty="0" smtClean="0"/>
              <a:t>规则与统计相结合</a:t>
            </a:r>
            <a:endParaRPr lang="en-US" altLang="zh-CN" dirty="0" smtClean="0"/>
          </a:p>
          <a:p>
            <a:pPr lvl="1"/>
            <a:r>
              <a:rPr lang="zh-CN" altLang="en-US" dirty="0" smtClean="0"/>
              <a:t>词法分析技术相对比较成熟（句法、语义分析等方面还不够成熟）</a:t>
            </a:r>
            <a:endParaRPr lang="en-US" altLang="zh-CN" dirty="0" smtClean="0"/>
          </a:p>
          <a:p>
            <a:pPr lvl="1"/>
            <a:r>
              <a:rPr lang="zh-CN" altLang="en-US" dirty="0" smtClean="0"/>
              <a:t>既注重语言无关性，又突出汉语的特点</a:t>
            </a:r>
            <a:endParaRPr lang="en-US" altLang="zh-CN" dirty="0" smtClean="0"/>
          </a:p>
          <a:p>
            <a:pPr lvl="1"/>
            <a:r>
              <a:rPr lang="zh-CN" altLang="en-US" dirty="0" smtClean="0"/>
              <a:t>理论与实践相结合</a:t>
            </a:r>
            <a:endParaRPr lang="en-US" altLang="zh-CN" dirty="0" smtClean="0"/>
          </a:p>
          <a:p>
            <a:pPr lvl="2"/>
            <a:r>
              <a:rPr lang="zh-CN" altLang="en-US" dirty="0" smtClean="0"/>
              <a:t>一个小型音字转换系统</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smtClean="0"/>
              <a:t>研究生专业必修课</a:t>
            </a:r>
            <a:endParaRPr lang="en-US" altLang="zh-CN" smtClean="0"/>
          </a:p>
          <a:p>
            <a:r>
              <a:rPr lang="zh-CN" altLang="en-US" smtClean="0"/>
              <a:t>自然语言处理 </a:t>
            </a:r>
            <a:r>
              <a:rPr lang="en-US" altLang="zh-CN" smtClean="0"/>
              <a:t>, 2010</a:t>
            </a:r>
            <a:r>
              <a:rPr lang="zh-CN" altLang="en-US" smtClean="0"/>
              <a:t>年秋季</a:t>
            </a:r>
            <a:endParaRPr lang="en-US" altLang="zh-CN" smtClean="0"/>
          </a:p>
          <a:p>
            <a:r>
              <a:rPr lang="en-US" altLang="zh-CN" smtClean="0"/>
              <a:t>Copyrights @ 2010.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中文的几大特点</a:t>
            </a:r>
            <a:endParaRPr lang="zh-CN" altLang="en-US" dirty="0"/>
          </a:p>
        </p:txBody>
      </p:sp>
      <p:sp>
        <p:nvSpPr>
          <p:cNvPr id="3" name="内容占位符 2"/>
          <p:cNvSpPr>
            <a:spLocks noGrp="1"/>
          </p:cNvSpPr>
          <p:nvPr>
            <p:ph idx="1"/>
          </p:nvPr>
        </p:nvSpPr>
        <p:spPr/>
        <p:txBody>
          <a:bodyPr/>
          <a:lstStyle/>
          <a:p>
            <a:r>
              <a:rPr lang="zh-CN" altLang="en-US" dirty="0" smtClean="0"/>
              <a:t>汉语是大字符集的意音文字</a:t>
            </a:r>
          </a:p>
          <a:p>
            <a:r>
              <a:rPr lang="zh-CN" altLang="en-US" dirty="0" smtClean="0"/>
              <a:t>汉语词与词之间没有空格</a:t>
            </a:r>
          </a:p>
          <a:p>
            <a:r>
              <a:rPr lang="zh-CN" altLang="en-US" dirty="0" smtClean="0"/>
              <a:t>汉语的同音词较多</a:t>
            </a:r>
          </a:p>
          <a:p>
            <a:r>
              <a:rPr lang="zh-CN" altLang="en-US" dirty="0" smtClean="0"/>
              <a:t>汉语没有形态变化</a:t>
            </a:r>
            <a:endParaRPr lang="zh-CN" altLang="en-US" b="1"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smtClean="0"/>
              <a:t>研究生专业必修课</a:t>
            </a:r>
            <a:endParaRPr lang="en-US" altLang="zh-CN" smtClean="0"/>
          </a:p>
          <a:p>
            <a:r>
              <a:rPr lang="zh-CN" altLang="en-US" smtClean="0"/>
              <a:t>自然语言处理 </a:t>
            </a:r>
            <a:r>
              <a:rPr lang="en-US" altLang="zh-CN" smtClean="0"/>
              <a:t>, 2010</a:t>
            </a:r>
            <a:r>
              <a:rPr lang="zh-CN" altLang="en-US" smtClean="0"/>
              <a:t>年秋季</a:t>
            </a:r>
            <a:endParaRPr lang="en-US" altLang="zh-CN" smtClean="0"/>
          </a:p>
          <a:p>
            <a:r>
              <a:rPr lang="en-US" altLang="zh-CN" smtClean="0"/>
              <a:t>Copyrights @ 2010.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中文语言处理发展的主要困难</a:t>
            </a:r>
            <a:endParaRPr lang="zh-CN" altLang="en-US" dirty="0"/>
          </a:p>
        </p:txBody>
      </p:sp>
      <p:sp>
        <p:nvSpPr>
          <p:cNvPr id="3" name="内容占位符 2"/>
          <p:cNvSpPr>
            <a:spLocks noGrp="1"/>
          </p:cNvSpPr>
          <p:nvPr>
            <p:ph idx="1"/>
          </p:nvPr>
        </p:nvSpPr>
        <p:spPr/>
        <p:txBody>
          <a:bodyPr/>
          <a:lstStyle/>
          <a:p>
            <a:r>
              <a:rPr lang="zh-CN" altLang="en-US" dirty="0" smtClean="0"/>
              <a:t>中文语言处理发展的主要困难</a:t>
            </a:r>
          </a:p>
          <a:p>
            <a:r>
              <a:rPr lang="zh-CN" altLang="en-US" dirty="0" smtClean="0"/>
              <a:t>汉语的语法研究尚未规范化</a:t>
            </a:r>
          </a:p>
          <a:p>
            <a:r>
              <a:rPr lang="zh-CN" altLang="en-US" dirty="0" smtClean="0"/>
              <a:t>汉语的语言学知识的量化与形式化工作滞后</a:t>
            </a:r>
          </a:p>
          <a:p>
            <a:r>
              <a:rPr lang="zh-CN" altLang="en-US" dirty="0" smtClean="0"/>
              <a:t>中文语言处理研究力量分散</a:t>
            </a:r>
          </a:p>
          <a:p>
            <a:r>
              <a:rPr lang="zh-CN" altLang="en-US" dirty="0" smtClean="0"/>
              <a:t>缺乏规范</a:t>
            </a:r>
          </a:p>
          <a:p>
            <a:r>
              <a:rPr lang="zh-CN" altLang="en-US" dirty="0" smtClean="0"/>
              <a:t>科学的评测机制尚未建立</a:t>
            </a:r>
            <a:endParaRPr lang="zh-CN" altLang="en-US" dirty="0"/>
          </a:p>
        </p:txBody>
      </p:sp>
      <p:sp>
        <p:nvSpPr>
          <p:cNvPr id="6" name="日期占位符 3"/>
          <p:cNvSpPr>
            <a:spLocks noGrp="1"/>
          </p:cNvSpPr>
          <p:nvPr>
            <p:ph type="dt" sz="half" idx="10"/>
          </p:nvPr>
        </p:nvSpPr>
        <p:spPr>
          <a:xfrm>
            <a:off x="6084888" y="6237288"/>
            <a:ext cx="2735262" cy="620712"/>
          </a:xfrm>
        </p:spPr>
        <p:txBody>
          <a:bodyPr/>
          <a:lstStyle/>
          <a:p>
            <a:r>
              <a:rPr lang="zh-CN" altLang="en-US" smtClean="0"/>
              <a:t>研究生专业必修课</a:t>
            </a:r>
            <a:endParaRPr lang="en-US" altLang="zh-CN" smtClean="0"/>
          </a:p>
          <a:p>
            <a:r>
              <a:rPr lang="zh-CN" altLang="en-US" smtClean="0"/>
              <a:t>自然语言处理 </a:t>
            </a:r>
            <a:r>
              <a:rPr lang="en-US" altLang="zh-CN" smtClean="0"/>
              <a:t>, 2010</a:t>
            </a:r>
            <a:r>
              <a:rPr lang="zh-CN" altLang="en-US" smtClean="0"/>
              <a:t>年秋季</a:t>
            </a:r>
            <a:endParaRPr lang="en-US" altLang="zh-CN" smtClean="0"/>
          </a:p>
          <a:p>
            <a:r>
              <a:rPr lang="en-US" altLang="zh-CN" smtClean="0"/>
              <a:t>Copyrights @ 2010.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a:p>
            <a:r>
              <a:rPr lang="zh-CN" altLang="en-US" dirty="0" smtClean="0"/>
              <a:t>哈工大</a:t>
            </a:r>
            <a:r>
              <a:rPr lang="en-US" altLang="zh-CN" dirty="0" smtClean="0"/>
              <a:t>-</a:t>
            </a:r>
            <a:r>
              <a:rPr lang="zh-CN" altLang="en-US" dirty="0" smtClean="0"/>
              <a:t>阿里巴巴联合实验室</a:t>
            </a:r>
            <a:endParaRPr lang="en-US" altLang="zh-CN"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smtClean="0"/>
              <a:t>自然语言处理的主要课题</a:t>
            </a:r>
          </a:p>
        </p:txBody>
      </p:sp>
      <p:sp>
        <p:nvSpPr>
          <p:cNvPr id="55301" name="Rectangle 3"/>
          <p:cNvSpPr>
            <a:spLocks noGrp="1" noChangeArrowheads="1"/>
          </p:cNvSpPr>
          <p:nvPr>
            <p:ph type="body" idx="1"/>
          </p:nvPr>
        </p:nvSpPr>
        <p:spPr/>
        <p:txBody>
          <a:bodyPr/>
          <a:lstStyle/>
          <a:p>
            <a:pPr eaLnBrk="1" hangingPunct="1">
              <a:lnSpc>
                <a:spcPct val="90000"/>
              </a:lnSpc>
            </a:pPr>
            <a:r>
              <a:rPr lang="zh-CN" altLang="en-US" sz="2800" dirty="0" smtClean="0"/>
              <a:t>基础理论</a:t>
            </a:r>
          </a:p>
          <a:p>
            <a:pPr lvl="1" eaLnBrk="1" hangingPunct="1">
              <a:lnSpc>
                <a:spcPct val="90000"/>
              </a:lnSpc>
            </a:pPr>
            <a:r>
              <a:rPr lang="zh-CN" altLang="en-US" sz="2400" dirty="0" smtClean="0"/>
              <a:t>概率与统计理论</a:t>
            </a:r>
          </a:p>
          <a:p>
            <a:pPr lvl="1" eaLnBrk="1" hangingPunct="1">
              <a:lnSpc>
                <a:spcPct val="90000"/>
              </a:lnSpc>
            </a:pPr>
            <a:r>
              <a:rPr lang="zh-CN" altLang="en-US" sz="2400" dirty="0" smtClean="0"/>
              <a:t>（统计）机器学习理论</a:t>
            </a:r>
          </a:p>
          <a:p>
            <a:pPr lvl="1" eaLnBrk="1" hangingPunct="1">
              <a:lnSpc>
                <a:spcPct val="90000"/>
              </a:lnSpc>
            </a:pPr>
            <a:r>
              <a:rPr lang="zh-CN" altLang="en-US" sz="2400" dirty="0" smtClean="0"/>
              <a:t>人工智能基本理论</a:t>
            </a:r>
          </a:p>
          <a:p>
            <a:pPr lvl="1" eaLnBrk="1" hangingPunct="1">
              <a:lnSpc>
                <a:spcPct val="90000"/>
              </a:lnSpc>
            </a:pPr>
            <a:r>
              <a:rPr lang="zh-CN" altLang="en-US" sz="2400" dirty="0" smtClean="0"/>
              <a:t>认知科学理论</a:t>
            </a:r>
          </a:p>
          <a:p>
            <a:pPr eaLnBrk="1" hangingPunct="1">
              <a:lnSpc>
                <a:spcPct val="90000"/>
              </a:lnSpc>
            </a:pPr>
            <a:r>
              <a:rPr lang="zh-CN" altLang="en-US" sz="2800" dirty="0" smtClean="0"/>
              <a:t>词法分析</a:t>
            </a:r>
          </a:p>
          <a:p>
            <a:pPr lvl="1" eaLnBrk="1" hangingPunct="1">
              <a:lnSpc>
                <a:spcPct val="90000"/>
              </a:lnSpc>
            </a:pPr>
            <a:r>
              <a:rPr lang="zh-CN" altLang="en-US" sz="2400" dirty="0" smtClean="0"/>
              <a:t>分词</a:t>
            </a:r>
          </a:p>
          <a:p>
            <a:pPr lvl="1" eaLnBrk="1" hangingPunct="1">
              <a:lnSpc>
                <a:spcPct val="90000"/>
              </a:lnSpc>
            </a:pPr>
            <a:r>
              <a:rPr lang="zh-CN" altLang="en-US" sz="2400" dirty="0" smtClean="0"/>
              <a:t>词性标注</a:t>
            </a:r>
          </a:p>
          <a:p>
            <a:pPr lvl="1" eaLnBrk="1" hangingPunct="1">
              <a:lnSpc>
                <a:spcPct val="90000"/>
              </a:lnSpc>
            </a:pPr>
            <a:r>
              <a:rPr lang="zh-CN" altLang="en-US" sz="2400" dirty="0" smtClean="0"/>
              <a:t>命名实体识别</a:t>
            </a:r>
          </a:p>
          <a:p>
            <a:pPr lvl="1" eaLnBrk="1" hangingPunct="1">
              <a:lnSpc>
                <a:spcPct val="90000"/>
              </a:lnSpc>
            </a:pPr>
            <a:r>
              <a:rPr lang="zh-CN" altLang="en-US" sz="2400" dirty="0" smtClean="0"/>
              <a:t>新词发现</a:t>
            </a:r>
          </a:p>
          <a:p>
            <a:pPr lvl="1" eaLnBrk="1" hangingPunct="1">
              <a:lnSpc>
                <a:spcPct val="90000"/>
              </a:lnSpc>
            </a:pPr>
            <a:endParaRPr lang="en-US" altLang="zh-CN" sz="2400"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2010.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altLang="en-US" smtClean="0"/>
              <a:t>自然语言处理的主要课题</a:t>
            </a:r>
          </a:p>
        </p:txBody>
      </p:sp>
      <p:sp>
        <p:nvSpPr>
          <p:cNvPr id="56325" name="Rectangle 3"/>
          <p:cNvSpPr>
            <a:spLocks noGrp="1" noChangeArrowheads="1"/>
          </p:cNvSpPr>
          <p:nvPr>
            <p:ph type="body" idx="1"/>
          </p:nvPr>
        </p:nvSpPr>
        <p:spPr/>
        <p:txBody>
          <a:bodyPr/>
          <a:lstStyle/>
          <a:p>
            <a:pPr eaLnBrk="1" hangingPunct="1"/>
            <a:r>
              <a:rPr lang="zh-CN" altLang="en-US" smtClean="0"/>
              <a:t>句法分析</a:t>
            </a:r>
          </a:p>
          <a:p>
            <a:pPr lvl="1" eaLnBrk="1" hangingPunct="1"/>
            <a:r>
              <a:rPr lang="zh-CN" altLang="en-US" smtClean="0"/>
              <a:t>上下文无关文法（概率）</a:t>
            </a:r>
          </a:p>
          <a:p>
            <a:pPr lvl="1" eaLnBrk="1" hangingPunct="1"/>
            <a:r>
              <a:rPr lang="zh-CN" altLang="en-US" smtClean="0"/>
              <a:t>句法分析（基于统计的）</a:t>
            </a:r>
          </a:p>
          <a:p>
            <a:pPr eaLnBrk="1" hangingPunct="1"/>
            <a:r>
              <a:rPr lang="zh-CN" altLang="en-US" smtClean="0"/>
              <a:t>语义分析</a:t>
            </a:r>
          </a:p>
          <a:p>
            <a:pPr lvl="1" eaLnBrk="1" hangingPunct="1"/>
            <a:r>
              <a:rPr lang="zh-CN" altLang="en-US" smtClean="0"/>
              <a:t>语义表示</a:t>
            </a:r>
          </a:p>
          <a:p>
            <a:pPr lvl="1" eaLnBrk="1" hangingPunct="1"/>
            <a:r>
              <a:rPr lang="zh-CN" altLang="en-US" smtClean="0"/>
              <a:t>概念语义网络</a:t>
            </a:r>
          </a:p>
          <a:p>
            <a:pPr lvl="1" eaLnBrk="1" hangingPunct="1"/>
            <a:r>
              <a:rPr lang="zh-CN" altLang="en-US" smtClean="0"/>
              <a:t>词义消歧</a:t>
            </a:r>
          </a:p>
          <a:p>
            <a:pPr lvl="1" eaLnBrk="1" hangingPunct="1">
              <a:buFont typeface="Wingdings" pitchFamily="2" charset="2"/>
              <a:buNone/>
            </a:pPr>
            <a:endParaRPr lang="en-US" altLang="zh-CN"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个人简介</a:t>
            </a:r>
            <a:endParaRPr lang="zh-CN" altLang="en-US" dirty="0"/>
          </a:p>
        </p:txBody>
      </p:sp>
      <p:sp>
        <p:nvSpPr>
          <p:cNvPr id="3" name="内容占位符 2"/>
          <p:cNvSpPr>
            <a:spLocks noGrp="1"/>
          </p:cNvSpPr>
          <p:nvPr>
            <p:ph idx="1"/>
          </p:nvPr>
        </p:nvSpPr>
        <p:spPr>
          <a:xfrm>
            <a:off x="971600" y="1484784"/>
            <a:ext cx="7661275" cy="4392488"/>
          </a:xfrm>
        </p:spPr>
        <p:txBody>
          <a:bodyPr/>
          <a:lstStyle/>
          <a:p>
            <a:pPr>
              <a:lnSpc>
                <a:spcPct val="90000"/>
              </a:lnSpc>
            </a:pPr>
            <a:r>
              <a:rPr lang="zh-CN" altLang="en-US" dirty="0" smtClean="0"/>
              <a:t>关毅</a:t>
            </a:r>
          </a:p>
          <a:p>
            <a:pPr lvl="1">
              <a:lnSpc>
                <a:spcPct val="90000"/>
              </a:lnSpc>
            </a:pPr>
            <a:r>
              <a:rPr lang="en-US" altLang="zh-CN" dirty="0" smtClean="0"/>
              <a:t>1992</a:t>
            </a:r>
            <a:r>
              <a:rPr lang="zh-CN" altLang="en-US" dirty="0" smtClean="0"/>
              <a:t>年开始进入自然语言处理领域</a:t>
            </a:r>
          </a:p>
          <a:p>
            <a:pPr lvl="1">
              <a:lnSpc>
                <a:spcPct val="90000"/>
              </a:lnSpc>
            </a:pPr>
            <a:r>
              <a:rPr lang="zh-CN" altLang="en-US" dirty="0" smtClean="0"/>
              <a:t>主要工程项目</a:t>
            </a:r>
          </a:p>
          <a:p>
            <a:pPr lvl="2">
              <a:lnSpc>
                <a:spcPct val="90000"/>
              </a:lnSpc>
            </a:pPr>
            <a:r>
              <a:rPr lang="zh-CN" altLang="en-US" dirty="0" smtClean="0"/>
              <a:t>微软拼音输入法</a:t>
            </a:r>
          </a:p>
          <a:p>
            <a:pPr lvl="2">
              <a:lnSpc>
                <a:spcPct val="90000"/>
              </a:lnSpc>
            </a:pPr>
            <a:r>
              <a:rPr lang="en-US" altLang="zh-CN" dirty="0" smtClean="0"/>
              <a:t>BOPOMOFO</a:t>
            </a:r>
            <a:r>
              <a:rPr lang="zh-CN" altLang="en-US" dirty="0" smtClean="0"/>
              <a:t>汉字输入系统</a:t>
            </a:r>
          </a:p>
          <a:p>
            <a:pPr lvl="2">
              <a:lnSpc>
                <a:spcPct val="90000"/>
              </a:lnSpc>
            </a:pPr>
            <a:r>
              <a:rPr lang="en-US" altLang="zh-CN" dirty="0" err="1" smtClean="0"/>
              <a:t>Weniwen</a:t>
            </a:r>
            <a:r>
              <a:rPr lang="zh-CN" altLang="en-US" dirty="0" smtClean="0"/>
              <a:t>搜索引擎</a:t>
            </a:r>
          </a:p>
          <a:p>
            <a:pPr lvl="1">
              <a:lnSpc>
                <a:spcPct val="90000"/>
              </a:lnSpc>
            </a:pPr>
            <a:r>
              <a:rPr lang="zh-CN" altLang="en-US" dirty="0" smtClean="0"/>
              <a:t>主要科学贡献</a:t>
            </a:r>
          </a:p>
          <a:p>
            <a:pPr lvl="2">
              <a:lnSpc>
                <a:spcPct val="90000"/>
              </a:lnSpc>
            </a:pPr>
            <a:r>
              <a:rPr lang="zh-CN" altLang="en-US" dirty="0" smtClean="0"/>
              <a:t>关于相似的研究</a:t>
            </a:r>
            <a:r>
              <a:rPr lang="en-US" altLang="zh-CN" dirty="0" smtClean="0"/>
              <a:t>-</a:t>
            </a:r>
            <a:r>
              <a:rPr lang="zh-CN" altLang="en-US" dirty="0" smtClean="0"/>
              <a:t>提出系统相似度测度理论</a:t>
            </a:r>
          </a:p>
          <a:p>
            <a:pPr lvl="1">
              <a:lnSpc>
                <a:spcPct val="90000"/>
              </a:lnSpc>
            </a:pPr>
            <a:r>
              <a:rPr lang="zh-CN" altLang="en-US" dirty="0" smtClean="0"/>
              <a:t>现为哈工大计算机学院语言技术研究中心教授，博士生导师</a:t>
            </a:r>
          </a:p>
          <a:p>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smtClean="0"/>
              <a:t>自然语言处理的主要课题</a:t>
            </a:r>
          </a:p>
        </p:txBody>
      </p:sp>
      <p:sp>
        <p:nvSpPr>
          <p:cNvPr id="57349" name="Rectangle 3"/>
          <p:cNvSpPr>
            <a:spLocks noGrp="1" noChangeArrowheads="1"/>
          </p:cNvSpPr>
          <p:nvPr>
            <p:ph type="body" idx="1"/>
          </p:nvPr>
        </p:nvSpPr>
        <p:spPr/>
        <p:txBody>
          <a:bodyPr/>
          <a:lstStyle/>
          <a:p>
            <a:pPr eaLnBrk="1" hangingPunct="1"/>
            <a:r>
              <a:rPr lang="zh-CN" altLang="en-US" smtClean="0"/>
              <a:t>语用分析</a:t>
            </a:r>
          </a:p>
          <a:p>
            <a:pPr lvl="1" eaLnBrk="1" hangingPunct="1"/>
            <a:r>
              <a:rPr lang="zh-CN" altLang="en-US" smtClean="0"/>
              <a:t>自然语言生成</a:t>
            </a:r>
          </a:p>
          <a:p>
            <a:pPr lvl="1" eaLnBrk="1" hangingPunct="1"/>
            <a:r>
              <a:rPr lang="zh-CN" altLang="en-US" smtClean="0"/>
              <a:t>语段分析，对话</a:t>
            </a:r>
          </a:p>
          <a:p>
            <a:pPr lvl="1" eaLnBrk="1" hangingPunct="1"/>
            <a:r>
              <a:rPr lang="zh-CN" altLang="en-US" smtClean="0"/>
              <a:t>机器翻译</a:t>
            </a:r>
          </a:p>
          <a:p>
            <a:pPr lvl="1" eaLnBrk="1" hangingPunct="1"/>
            <a:endParaRPr lang="zh-CN" altLang="en-US" smtClean="0"/>
          </a:p>
          <a:p>
            <a:pPr eaLnBrk="1" hangingPunct="1"/>
            <a:endParaRPr lang="en-US" altLang="zh-CN"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zh-CN" altLang="en-US" smtClean="0"/>
              <a:t>自然语言处理的主要应用</a:t>
            </a:r>
          </a:p>
        </p:txBody>
      </p:sp>
      <p:sp>
        <p:nvSpPr>
          <p:cNvPr id="58373" name="Rectangle 3"/>
          <p:cNvSpPr>
            <a:spLocks noGrp="1" noChangeArrowheads="1"/>
          </p:cNvSpPr>
          <p:nvPr>
            <p:ph type="body" idx="1"/>
          </p:nvPr>
        </p:nvSpPr>
        <p:spPr/>
        <p:txBody>
          <a:bodyPr/>
          <a:lstStyle/>
          <a:p>
            <a:pPr eaLnBrk="1" hangingPunct="1">
              <a:lnSpc>
                <a:spcPct val="80000"/>
              </a:lnSpc>
            </a:pPr>
            <a:r>
              <a:rPr lang="zh-CN" altLang="en-US" sz="2400" smtClean="0"/>
              <a:t>语音识别（ </a:t>
            </a:r>
            <a:r>
              <a:rPr lang="en-US" altLang="zh-CN" sz="2400" smtClean="0"/>
              <a:t>Speech Recognition </a:t>
            </a:r>
            <a:r>
              <a:rPr lang="zh-CN" altLang="en-US" sz="2400" smtClean="0"/>
              <a:t>）</a:t>
            </a:r>
            <a:r>
              <a:rPr lang="zh-CN" altLang="en-US" sz="2400" smtClean="0">
                <a:sym typeface="Wingdings" pitchFamily="2" charset="2"/>
              </a:rPr>
              <a:t></a:t>
            </a:r>
            <a:endParaRPr lang="zh-CN" altLang="zh-CN" sz="2400" smtClean="0">
              <a:sym typeface="Wingdings" pitchFamily="2" charset="2"/>
            </a:endParaRPr>
          </a:p>
          <a:p>
            <a:pPr eaLnBrk="1" hangingPunct="1">
              <a:lnSpc>
                <a:spcPct val="80000"/>
              </a:lnSpc>
            </a:pPr>
            <a:r>
              <a:rPr lang="zh-CN" altLang="en-US" sz="2400" smtClean="0"/>
              <a:t>信息检索（ </a:t>
            </a:r>
            <a:r>
              <a:rPr lang="en-US" altLang="zh-CN" sz="2400" smtClean="0"/>
              <a:t>Information Retrieval and Extraction </a:t>
            </a:r>
            <a:r>
              <a:rPr lang="zh-CN" altLang="en-US" sz="2400" smtClean="0"/>
              <a:t>） </a:t>
            </a:r>
            <a:r>
              <a:rPr lang="zh-CN" altLang="en-US" sz="2400" smtClean="0">
                <a:sym typeface="Wingdings" pitchFamily="2" charset="2"/>
              </a:rPr>
              <a:t></a:t>
            </a:r>
            <a:endParaRPr lang="zh-CN" altLang="en-US" sz="2400" smtClean="0"/>
          </a:p>
          <a:p>
            <a:pPr eaLnBrk="1" hangingPunct="1">
              <a:lnSpc>
                <a:spcPct val="80000"/>
              </a:lnSpc>
            </a:pPr>
            <a:r>
              <a:rPr lang="zh-CN" altLang="en-US" sz="2400" smtClean="0"/>
              <a:t>文摘（ </a:t>
            </a:r>
            <a:r>
              <a:rPr lang="en-US" altLang="zh-CN" sz="2400" smtClean="0"/>
              <a:t>Summarization </a:t>
            </a:r>
            <a:r>
              <a:rPr lang="zh-CN" altLang="en-US" sz="2400" smtClean="0"/>
              <a:t>） </a:t>
            </a:r>
            <a:r>
              <a:rPr lang="zh-CN" altLang="en-US" sz="2400" smtClean="0">
                <a:sym typeface="Wingdings" pitchFamily="2" charset="2"/>
              </a:rPr>
              <a:t></a:t>
            </a:r>
            <a:endParaRPr lang="zh-CN" altLang="en-US" sz="2400" smtClean="0"/>
          </a:p>
          <a:p>
            <a:pPr eaLnBrk="1" hangingPunct="1">
              <a:lnSpc>
                <a:spcPct val="80000"/>
              </a:lnSpc>
            </a:pPr>
            <a:r>
              <a:rPr lang="zh-CN" altLang="en-US" sz="2400" smtClean="0"/>
              <a:t>问答（ </a:t>
            </a:r>
            <a:r>
              <a:rPr lang="en-US" altLang="zh-CN" sz="2400" smtClean="0"/>
              <a:t>Question Answering </a:t>
            </a:r>
            <a:r>
              <a:rPr lang="zh-CN" altLang="en-US" sz="2400" smtClean="0"/>
              <a:t>） </a:t>
            </a:r>
            <a:r>
              <a:rPr lang="zh-CN" altLang="en-US" sz="2400" smtClean="0">
                <a:sym typeface="Wingdings" pitchFamily="2" charset="2"/>
              </a:rPr>
              <a:t></a:t>
            </a:r>
            <a:endParaRPr lang="zh-CN" altLang="en-US" sz="2400" smtClean="0"/>
          </a:p>
          <a:p>
            <a:pPr eaLnBrk="1" hangingPunct="1">
              <a:lnSpc>
                <a:spcPct val="80000"/>
              </a:lnSpc>
            </a:pPr>
            <a:r>
              <a:rPr lang="zh-CN" altLang="en-US" sz="2400" smtClean="0"/>
              <a:t>对话机器人（ </a:t>
            </a:r>
            <a:r>
              <a:rPr lang="en-US" altLang="zh-CN" sz="2400" smtClean="0"/>
              <a:t>Conversational Agents </a:t>
            </a:r>
            <a:r>
              <a:rPr lang="zh-CN" altLang="en-US" sz="2400" smtClean="0"/>
              <a:t>）</a:t>
            </a:r>
          </a:p>
          <a:p>
            <a:pPr eaLnBrk="1" hangingPunct="1">
              <a:lnSpc>
                <a:spcPct val="80000"/>
              </a:lnSpc>
            </a:pPr>
            <a:r>
              <a:rPr lang="zh-CN" altLang="en-US" sz="2400" smtClean="0"/>
              <a:t>机器翻译（ </a:t>
            </a:r>
            <a:r>
              <a:rPr lang="en-US" altLang="zh-CN" sz="2400" smtClean="0"/>
              <a:t>Machine (Speech/Language) </a:t>
            </a:r>
            <a:r>
              <a:rPr lang="en-US" altLang="zh-CN" sz="2400" smtClean="0">
                <a:sym typeface="Wingdings" pitchFamily="2" charset="2"/>
              </a:rPr>
              <a:t></a:t>
            </a:r>
            <a:r>
              <a:rPr lang="en-US" altLang="zh-CN" sz="2400" smtClean="0"/>
              <a:t> Translation </a:t>
            </a:r>
            <a:r>
              <a:rPr lang="zh-CN" altLang="en-US" sz="2400" smtClean="0"/>
              <a:t>）</a:t>
            </a:r>
          </a:p>
          <a:p>
            <a:pPr eaLnBrk="1" hangingPunct="1">
              <a:lnSpc>
                <a:spcPct val="80000"/>
              </a:lnSpc>
            </a:pPr>
            <a:r>
              <a:rPr lang="zh-CN" altLang="en-US" sz="2400" smtClean="0"/>
              <a:t>文本校错（ </a:t>
            </a:r>
            <a:r>
              <a:rPr lang="en-US" altLang="zh-CN" sz="2400" smtClean="0"/>
              <a:t>Spelling Check </a:t>
            </a:r>
            <a:r>
              <a:rPr lang="zh-CN" altLang="en-US" sz="2400" smtClean="0"/>
              <a:t>） </a:t>
            </a:r>
            <a:r>
              <a:rPr lang="zh-CN" altLang="en-US" sz="2400" smtClean="0">
                <a:sym typeface="Wingdings" pitchFamily="2" charset="2"/>
              </a:rPr>
              <a:t></a:t>
            </a:r>
            <a:endParaRPr lang="zh-CN" altLang="en-US" sz="2400" smtClean="0"/>
          </a:p>
          <a:p>
            <a:pPr eaLnBrk="1" hangingPunct="1">
              <a:lnSpc>
                <a:spcPct val="80000"/>
              </a:lnSpc>
            </a:pPr>
            <a:r>
              <a:rPr lang="zh-CN" altLang="en-US" sz="2400" smtClean="0"/>
              <a:t>生物信息学（ </a:t>
            </a:r>
            <a:r>
              <a:rPr lang="en-US" altLang="zh-CN" sz="2400" smtClean="0"/>
              <a:t>Bioinformatics </a:t>
            </a:r>
            <a:r>
              <a:rPr lang="zh-CN" altLang="en-US" sz="2400" smtClean="0"/>
              <a:t>） </a:t>
            </a:r>
            <a:r>
              <a:rPr lang="zh-CN" altLang="en-US" sz="2400" smtClean="0">
                <a:sym typeface="Wingdings" pitchFamily="2" charset="2"/>
              </a:rPr>
              <a:t></a:t>
            </a:r>
            <a:endParaRPr lang="zh-CN" altLang="en-US" sz="2400" smtClean="0"/>
          </a:p>
          <a:p>
            <a:pPr eaLnBrk="1" hangingPunct="1">
              <a:lnSpc>
                <a:spcPct val="80000"/>
              </a:lnSpc>
              <a:buFont typeface="Wingdings" pitchFamily="2" charset="2"/>
              <a:buNone/>
            </a:pPr>
            <a:r>
              <a:rPr lang="en-US" altLang="zh-CN" sz="2400" smtClean="0"/>
              <a:t>……</a:t>
            </a:r>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endParaRPr lang="zh-CN" altLang="en-US"/>
          </a:p>
        </p:txBody>
      </p:sp>
      <p:sp>
        <p:nvSpPr>
          <p:cNvPr id="4" name="日期占位符 3"/>
          <p:cNvSpPr>
            <a:spLocks noGrp="1"/>
          </p:cNvSpPr>
          <p:nvPr>
            <p:ph type="dt" sz="half" idx="2"/>
          </p:nvPr>
        </p:nvSpPr>
        <p:spPr/>
        <p:txBody>
          <a:bodyPr/>
          <a:lstStyle/>
          <a:p>
            <a:r>
              <a:rPr lang="zh-CN" altLang="en-US" dirty="0" smtClean="0"/>
              <a:t>研究生专业必修课</a:t>
            </a:r>
          </a:p>
          <a:p>
            <a:r>
              <a:rPr lang="zh-CN" altLang="en-US" dirty="0" smtClean="0"/>
              <a:t>自然语言处理 </a:t>
            </a:r>
            <a:r>
              <a:rPr lang="en-US" altLang="zh-CN" dirty="0" smtClean="0"/>
              <a:t>, 2014</a:t>
            </a:r>
            <a:r>
              <a:rPr lang="zh-CN" altLang="en-US" dirty="0" smtClean="0"/>
              <a:t>年秋季</a:t>
            </a:r>
          </a:p>
          <a:p>
            <a:r>
              <a:rPr lang="en-US" altLang="zh-CN" dirty="0" smtClean="0"/>
              <a:t>Copyrights @ 2014. HIT. All Rights Reserved</a:t>
            </a:r>
            <a:endParaRPr lang="en-US" altLang="zh-CN" dirty="0"/>
          </a:p>
        </p:txBody>
      </p:sp>
      <p:sp>
        <p:nvSpPr>
          <p:cNvPr id="5" name="页脚占位符 4"/>
          <p:cNvSpPr>
            <a:spLocks noGrp="1"/>
          </p:cNvSpPr>
          <p:nvPr>
            <p:ph type="ftr" sz="quarter" idx="3"/>
          </p:nvPr>
        </p:nvSpPr>
        <p:spPr/>
        <p:txBody>
          <a:bodyPr/>
          <a:lstStyle/>
          <a:p>
            <a:r>
              <a:rPr lang="zh-CN" altLang="en-US" dirty="0" smtClean="0"/>
              <a:t>哈尔滨工业大学计算机学院语言技术研究中心</a:t>
            </a:r>
          </a:p>
        </p:txBody>
      </p:sp>
      <p:sp>
        <p:nvSpPr>
          <p:cNvPr id="6" name="标题 5"/>
          <p:cNvSpPr>
            <a:spLocks noGrp="1"/>
          </p:cNvSpPr>
          <p:nvPr>
            <p:ph type="ctrTitle"/>
          </p:nvPr>
        </p:nvSpPr>
        <p:spPr/>
        <p:txBody>
          <a:bodyPr/>
          <a:lstStyle/>
          <a:p>
            <a:r>
              <a:rPr lang="en-US" altLang="zh-CN" dirty="0" smtClean="0"/>
              <a:t>3</a:t>
            </a:r>
            <a:r>
              <a:rPr lang="zh-CN" altLang="en-US" dirty="0" smtClean="0"/>
              <a:t>、学习方法</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学习方法</a:t>
            </a:r>
            <a:endParaRPr lang="zh-CN" altLang="en-US" dirty="0"/>
          </a:p>
        </p:txBody>
      </p:sp>
      <p:sp>
        <p:nvSpPr>
          <p:cNvPr id="3" name="内容占位符 2"/>
          <p:cNvSpPr>
            <a:spLocks noGrp="1"/>
          </p:cNvSpPr>
          <p:nvPr>
            <p:ph idx="1"/>
          </p:nvPr>
        </p:nvSpPr>
        <p:spPr/>
        <p:txBody>
          <a:bodyPr/>
          <a:lstStyle/>
          <a:p>
            <a:r>
              <a:rPr lang="zh-CN" altLang="en-US" dirty="0" smtClean="0"/>
              <a:t>注重基础理论的学习</a:t>
            </a:r>
            <a:endParaRPr lang="en-US" altLang="zh-CN" dirty="0" smtClean="0"/>
          </a:p>
          <a:p>
            <a:pPr lvl="1"/>
            <a:r>
              <a:rPr lang="zh-CN" altLang="en-US" dirty="0" smtClean="0"/>
              <a:t>数学基础</a:t>
            </a:r>
            <a:endParaRPr lang="en-US" altLang="zh-CN" dirty="0" smtClean="0"/>
          </a:p>
          <a:p>
            <a:pPr lvl="1"/>
            <a:r>
              <a:rPr lang="zh-CN" altLang="en-US" dirty="0" smtClean="0"/>
              <a:t>语言学基础</a:t>
            </a:r>
            <a:endParaRPr lang="en-US" altLang="zh-CN" dirty="0" smtClean="0"/>
          </a:p>
          <a:p>
            <a:r>
              <a:rPr lang="zh-CN" altLang="en-US" dirty="0" smtClean="0"/>
              <a:t>问题驱动的学习</a:t>
            </a:r>
            <a:endParaRPr lang="en-US" altLang="zh-CN" dirty="0" smtClean="0"/>
          </a:p>
          <a:p>
            <a:r>
              <a:rPr lang="zh-CN" altLang="en-US" dirty="0" smtClean="0"/>
              <a:t>理论与实践相结合</a:t>
            </a:r>
            <a:endParaRPr lang="en-US" altLang="zh-CN" dirty="0" smtClean="0"/>
          </a:p>
          <a:p>
            <a:endParaRPr lang="en-US" altLang="zh-CN" dirty="0" smtClean="0"/>
          </a:p>
        </p:txBody>
      </p:sp>
      <p:sp>
        <p:nvSpPr>
          <p:cNvPr id="6" name="日期占位符 3"/>
          <p:cNvSpPr>
            <a:spLocks noGrp="1"/>
          </p:cNvSpPr>
          <p:nvPr>
            <p:ph type="dt" sz="half" idx="10"/>
          </p:nvPr>
        </p:nvSpPr>
        <p:spPr>
          <a:xfrm>
            <a:off x="6084888" y="6237288"/>
            <a:ext cx="2735262" cy="620712"/>
          </a:xfrm>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7" name="页脚占位符 4"/>
          <p:cNvSpPr>
            <a:spLocks noGrp="1"/>
          </p:cNvSpPr>
          <p:nvPr>
            <p:ph type="ftr" sz="quarter" idx="11"/>
          </p:nvPr>
        </p:nvSpPr>
        <p:spPr>
          <a:xfrm>
            <a:off x="1835150" y="6215082"/>
            <a:ext cx="4176713" cy="642918"/>
          </a:xfrm>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r>
              <a:rPr lang="zh-CN" altLang="en-US" dirty="0" smtClean="0"/>
              <a:t>谢谢大家</a:t>
            </a:r>
            <a:endParaRPr lang="zh-CN" altLang="en-US" dirty="0"/>
          </a:p>
        </p:txBody>
      </p:sp>
      <p:sp>
        <p:nvSpPr>
          <p:cNvPr id="4" name="日期占位符 3"/>
          <p:cNvSpPr>
            <a:spLocks noGrp="1"/>
          </p:cNvSpPr>
          <p:nvPr>
            <p:ph type="dt" sz="half" idx="2"/>
          </p:nvPr>
        </p:nvSpPr>
        <p:spPr/>
        <p:txBody>
          <a:bodyPr/>
          <a:lstStyle/>
          <a:p>
            <a:r>
              <a:rPr lang="zh-CN" altLang="en-US" dirty="0" smtClean="0"/>
              <a:t>研究生专业必修课</a:t>
            </a:r>
          </a:p>
          <a:p>
            <a:r>
              <a:rPr lang="zh-CN" altLang="en-US" dirty="0" smtClean="0"/>
              <a:t>自然语言处理 </a:t>
            </a:r>
            <a:r>
              <a:rPr lang="en-US" altLang="zh-CN" dirty="0" smtClean="0"/>
              <a:t>, 2014</a:t>
            </a:r>
            <a:r>
              <a:rPr lang="zh-CN" altLang="en-US" dirty="0" smtClean="0"/>
              <a:t>年秋季</a:t>
            </a:r>
          </a:p>
          <a:p>
            <a:r>
              <a:rPr lang="en-US" altLang="zh-CN" dirty="0" smtClean="0"/>
              <a:t>Copyrights @ 2014. HIT. All Rights Reserved</a:t>
            </a:r>
            <a:endParaRPr lang="en-US" altLang="zh-CN" dirty="0"/>
          </a:p>
        </p:txBody>
      </p:sp>
      <p:sp>
        <p:nvSpPr>
          <p:cNvPr id="5" name="页脚占位符 4"/>
          <p:cNvSpPr>
            <a:spLocks noGrp="1"/>
          </p:cNvSpPr>
          <p:nvPr>
            <p:ph type="ftr" sz="quarter" idx="3"/>
          </p:nvPr>
        </p:nvSpPr>
        <p:spPr/>
        <p:txBody>
          <a:bodyPr/>
          <a:lstStyle/>
          <a:p>
            <a:r>
              <a:rPr lang="zh-CN" altLang="en-US" dirty="0" smtClean="0"/>
              <a:t>哈尔滨工业大学计算机学院语言技术研究中心</a:t>
            </a:r>
          </a:p>
        </p:txBody>
      </p:sp>
      <p:sp>
        <p:nvSpPr>
          <p:cNvPr id="6" name="标题 5"/>
          <p:cNvSpPr>
            <a:spLocks noGrp="1"/>
          </p:cNvSpPr>
          <p:nvPr>
            <p:ph type="ctrTitle"/>
          </p:nvPr>
        </p:nvSpPr>
        <p:spPr/>
        <p:txBody>
          <a:bodyPr/>
          <a:lstStyle/>
          <a:p>
            <a:r>
              <a:rPr lang="zh-CN" altLang="en-US" dirty="0" smtClean="0"/>
              <a:t>第一章结束</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课程概貌</a:t>
            </a:r>
            <a:endParaRPr lang="zh-CN" altLang="en-US" dirty="0"/>
          </a:p>
        </p:txBody>
      </p:sp>
      <p:sp>
        <p:nvSpPr>
          <p:cNvPr id="3" name="内容占位符 2"/>
          <p:cNvSpPr>
            <a:spLocks noGrp="1"/>
          </p:cNvSpPr>
          <p:nvPr>
            <p:ph idx="1"/>
          </p:nvPr>
        </p:nvSpPr>
        <p:spPr/>
        <p:txBody>
          <a:bodyPr/>
          <a:lstStyle/>
          <a:p>
            <a:r>
              <a:rPr lang="zh-CN" altLang="en-US" dirty="0" smtClean="0"/>
              <a:t>研究生专业必修课：自然语言处理</a:t>
            </a:r>
            <a:endParaRPr lang="en-US" altLang="zh-CN" dirty="0" smtClean="0"/>
          </a:p>
          <a:p>
            <a:r>
              <a:rPr lang="zh-CN" altLang="en-US" dirty="0" smtClean="0"/>
              <a:t>学时：</a:t>
            </a:r>
            <a:r>
              <a:rPr lang="en-US" altLang="zh-CN" dirty="0" smtClean="0"/>
              <a:t>32</a:t>
            </a:r>
            <a:r>
              <a:rPr lang="zh-CN" altLang="en-US" dirty="0" smtClean="0"/>
              <a:t>学时</a:t>
            </a:r>
            <a:r>
              <a:rPr lang="en-US" altLang="zh-CN" dirty="0" smtClean="0"/>
              <a:t>+16</a:t>
            </a:r>
            <a:r>
              <a:rPr lang="zh-CN" altLang="en-US" dirty="0" smtClean="0"/>
              <a:t>学时</a:t>
            </a:r>
            <a:endParaRPr lang="en-US" altLang="zh-CN" dirty="0" smtClean="0"/>
          </a:p>
          <a:p>
            <a:r>
              <a:rPr lang="zh-CN" altLang="en-US" dirty="0" smtClean="0"/>
              <a:t>授课方式：课堂讲授</a:t>
            </a:r>
            <a:r>
              <a:rPr lang="en-US" altLang="zh-CN" dirty="0" smtClean="0"/>
              <a:t>+</a:t>
            </a:r>
            <a:r>
              <a:rPr lang="zh-CN" altLang="en-US" dirty="0" smtClean="0"/>
              <a:t>课后上机练习</a:t>
            </a:r>
            <a:endParaRPr lang="en-US" altLang="zh-CN" dirty="0" smtClean="0"/>
          </a:p>
          <a:p>
            <a:r>
              <a:rPr lang="zh-CN" altLang="en-US" dirty="0" smtClean="0"/>
              <a:t>考察方式：闭卷考试</a:t>
            </a:r>
            <a:endParaRPr lang="en-US" altLang="zh-CN" dirty="0" smtClean="0"/>
          </a:p>
          <a:p>
            <a:r>
              <a:rPr lang="zh-CN" altLang="en-US" dirty="0" smtClean="0"/>
              <a:t>实验课</a:t>
            </a:r>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几个时间段</a:t>
            </a:r>
            <a:endParaRPr lang="zh-CN" altLang="en-US" dirty="0"/>
          </a:p>
        </p:txBody>
      </p:sp>
      <p:sp>
        <p:nvSpPr>
          <p:cNvPr id="3" name="内容占位符 2"/>
          <p:cNvSpPr>
            <a:spLocks noGrp="1"/>
          </p:cNvSpPr>
          <p:nvPr>
            <p:ph idx="1"/>
          </p:nvPr>
        </p:nvSpPr>
        <p:spPr/>
        <p:txBody>
          <a:bodyPr/>
          <a:lstStyle/>
          <a:p>
            <a:r>
              <a:rPr lang="zh-CN" altLang="en-US" dirty="0" smtClean="0"/>
              <a:t>二十多年</a:t>
            </a:r>
          </a:p>
          <a:p>
            <a:pPr lvl="1"/>
            <a:r>
              <a:rPr lang="zh-CN" altLang="en-US" dirty="0" smtClean="0"/>
              <a:t>崛起于</a:t>
            </a:r>
            <a:r>
              <a:rPr lang="en-US" altLang="zh-CN" dirty="0" smtClean="0"/>
              <a:t>80</a:t>
            </a:r>
            <a:r>
              <a:rPr lang="zh-CN" altLang="en-US" dirty="0" smtClean="0"/>
              <a:t>年代初的统计自然语言处理技术，已经成为自然语言处理的主流技术</a:t>
            </a:r>
            <a:endParaRPr lang="en-US" altLang="zh-CN" dirty="0" smtClean="0"/>
          </a:p>
          <a:p>
            <a:pPr lvl="1"/>
            <a:r>
              <a:rPr lang="zh-CN" altLang="en-US" dirty="0" smtClean="0"/>
              <a:t>本课程重点介绍统计语言处理技术，特别是基于统计的汉语词法分析技术</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几个时间段（续）</a:t>
            </a:r>
            <a:endParaRPr lang="zh-CN" altLang="en-US" dirty="0"/>
          </a:p>
        </p:txBody>
      </p:sp>
      <p:sp>
        <p:nvSpPr>
          <p:cNvPr id="3" name="内容占位符 2"/>
          <p:cNvSpPr>
            <a:spLocks noGrp="1"/>
          </p:cNvSpPr>
          <p:nvPr>
            <p:ph idx="1"/>
          </p:nvPr>
        </p:nvSpPr>
        <p:spPr>
          <a:xfrm>
            <a:off x="899592" y="1484784"/>
            <a:ext cx="7661275" cy="4464496"/>
          </a:xfrm>
        </p:spPr>
        <p:txBody>
          <a:bodyPr/>
          <a:lstStyle/>
          <a:p>
            <a:pPr>
              <a:lnSpc>
                <a:spcPct val="90000"/>
              </a:lnSpc>
            </a:pPr>
            <a:r>
              <a:rPr lang="zh-CN" altLang="en-US" dirty="0" smtClean="0"/>
              <a:t>六十多年</a:t>
            </a:r>
          </a:p>
          <a:p>
            <a:pPr lvl="1">
              <a:lnSpc>
                <a:spcPct val="90000"/>
              </a:lnSpc>
            </a:pPr>
            <a:r>
              <a:rPr lang="zh-CN" altLang="en-US" dirty="0" smtClean="0"/>
              <a:t>自然语言处理技术起源于人们对机器翻译技术的研究，从</a:t>
            </a:r>
            <a:r>
              <a:rPr lang="en-US" altLang="zh-CN" dirty="0" smtClean="0"/>
              <a:t>1946</a:t>
            </a:r>
            <a:r>
              <a:rPr lang="zh-CN" altLang="en-US" dirty="0" smtClean="0"/>
              <a:t>年算起至今，已有</a:t>
            </a:r>
            <a:r>
              <a:rPr lang="en-US" altLang="zh-CN" dirty="0" smtClean="0"/>
              <a:t>60</a:t>
            </a:r>
            <a:r>
              <a:rPr lang="zh-CN" altLang="en-US" dirty="0" smtClean="0"/>
              <a:t>多年的历史了</a:t>
            </a:r>
          </a:p>
          <a:p>
            <a:pPr lvl="1">
              <a:lnSpc>
                <a:spcPct val="90000"/>
              </a:lnSpc>
            </a:pPr>
            <a:r>
              <a:rPr lang="zh-CN" altLang="en-US" dirty="0" smtClean="0"/>
              <a:t>“目前一些试用过的用户表示，改进后的翻译服务在质量方面令人惊讶。对于那些从未使用机器翻译的用户来说，他们完全可以通过翻译后的文本理解原文的意思，一些细微的错误并不会引起太大的麻烦。” </a:t>
            </a:r>
          </a:p>
          <a:p>
            <a:pPr lvl="4">
              <a:lnSpc>
                <a:spcPct val="90000"/>
              </a:lnSpc>
              <a:buNone/>
            </a:pPr>
            <a:r>
              <a:rPr lang="zh-CN" altLang="en-US" dirty="0" smtClean="0"/>
              <a:t>				</a:t>
            </a:r>
            <a:r>
              <a:rPr lang="en-US" altLang="zh-CN" dirty="0" smtClean="0"/>
              <a:t>--Franz Josef </a:t>
            </a:r>
            <a:r>
              <a:rPr lang="en-US" altLang="zh-CN" dirty="0" err="1" smtClean="0"/>
              <a:t>Och</a:t>
            </a:r>
            <a:r>
              <a:rPr lang="en-US" altLang="zh-CN" dirty="0" smtClean="0"/>
              <a:t> </a:t>
            </a:r>
          </a:p>
          <a:p>
            <a:pPr lvl="1"/>
            <a:endParaRPr lang="zh-CN" altLang="en-US" dirty="0"/>
          </a:p>
        </p:txBody>
      </p:sp>
      <p:sp>
        <p:nvSpPr>
          <p:cNvPr id="4" name="日期占位符 3"/>
          <p:cNvSpPr>
            <a:spLocks noGrp="1"/>
          </p:cNvSpPr>
          <p:nvPr>
            <p:ph type="dt" sz="half" idx="10"/>
          </p:nvPr>
        </p:nvSpPr>
        <p:spPr/>
        <p:txBody>
          <a:bodyPr/>
          <a:lstStyle/>
          <a:p>
            <a:r>
              <a:rPr lang="zh-CN" altLang="en-US" dirty="0" smtClean="0"/>
              <a:t>研究生专业必修课</a:t>
            </a:r>
            <a:endParaRPr lang="en-US" altLang="zh-CN" dirty="0" smtClean="0"/>
          </a:p>
          <a:p>
            <a:r>
              <a:rPr lang="zh-CN" altLang="en-US" dirty="0" smtClean="0"/>
              <a:t>自然语言处理 </a:t>
            </a:r>
            <a:r>
              <a:rPr lang="en-US" altLang="zh-CN" dirty="0" smtClean="0"/>
              <a:t>, 2014</a:t>
            </a:r>
            <a:r>
              <a:rPr lang="zh-CN" altLang="en-US" dirty="0" smtClean="0"/>
              <a:t>年秋季</a:t>
            </a:r>
            <a:endParaRPr lang="en-US" altLang="zh-CN" dirty="0" smtClean="0"/>
          </a:p>
          <a:p>
            <a:r>
              <a:rPr lang="en-US" altLang="zh-CN" dirty="0" smtClean="0"/>
              <a:t>Copyrights @ 2014 HIT. All Rights Reserved</a:t>
            </a:r>
            <a:endParaRPr lang="en-US" altLang="zh-CN" dirty="0"/>
          </a:p>
        </p:txBody>
      </p:sp>
      <p:sp>
        <p:nvSpPr>
          <p:cNvPr id="5" name="页脚占位符 4"/>
          <p:cNvSpPr>
            <a:spLocks noGrp="1"/>
          </p:cNvSpPr>
          <p:nvPr>
            <p:ph type="ftr" sz="quarter" idx="11"/>
          </p:nvPr>
        </p:nvSpPr>
        <p:spPr/>
        <p:txBody>
          <a:bodyPr/>
          <a:lstStyle/>
          <a:p>
            <a:r>
              <a:rPr lang="zh-CN" altLang="en-US" dirty="0" smtClean="0"/>
              <a:t>哈尔滨工业大学计算机学院语言技术研究中心</a:t>
            </a:r>
            <a:endParaRPr lang="en-US" altLang="zh-CN"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5"/>
</p:tagLst>
</file>

<file path=ppt/theme/theme1.xml><?xml version="1.0" encoding="utf-8"?>
<a:theme xmlns:a="http://schemas.openxmlformats.org/drawingml/2006/main" name="演讲模板">
  <a:themeElements>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智能技术与自然语言处理实验室在微软联合实验室发展规划">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智能技术与自然语言处理实验室在微软联合实验室发展规划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演讲模板</Template>
  <TotalTime>1747</TotalTime>
  <Words>3976</Words>
  <Application>Microsoft Office PowerPoint</Application>
  <PresentationFormat>On-screen Show (4:3)</PresentationFormat>
  <Paragraphs>778</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演讲模板</vt:lpstr>
      <vt:lpstr>第一章 自然语言处理概论</vt:lpstr>
      <vt:lpstr>主要内容</vt:lpstr>
      <vt:lpstr>1、开场白</vt:lpstr>
      <vt:lpstr>哈尔滨工业大学计算机学院的自然语言处理团队</vt:lpstr>
      <vt:lpstr>哈尔滨工业大学计算机学院的自然语言处理团队（续）</vt:lpstr>
      <vt:lpstr>个人简介</vt:lpstr>
      <vt:lpstr>课程概貌</vt:lpstr>
      <vt:lpstr>几个时间段</vt:lpstr>
      <vt:lpstr>几个时间段（续）</vt:lpstr>
      <vt:lpstr>几个时间段（续）</vt:lpstr>
      <vt:lpstr>几个时间段（续）</vt:lpstr>
      <vt:lpstr>自然语言处理中的歧义问题</vt:lpstr>
      <vt:lpstr>自然语言处理中的歧义问题（续）</vt:lpstr>
      <vt:lpstr>自然语言处理中的歧义问题（续）</vt:lpstr>
      <vt:lpstr>自然语言处理中的歧义问题（续）</vt:lpstr>
      <vt:lpstr>自然语言处理中的歧义问题（续）</vt:lpstr>
      <vt:lpstr>自然语言处理中的歧义问题（续）</vt:lpstr>
      <vt:lpstr>几点感性认识</vt:lpstr>
      <vt:lpstr>几点感性认识（续）</vt:lpstr>
      <vt:lpstr>本人印象深刻的至理名言</vt:lpstr>
      <vt:lpstr>本人印象深刻的至理名言</vt:lpstr>
      <vt:lpstr>两件宝贝</vt:lpstr>
      <vt:lpstr>教材</vt:lpstr>
      <vt:lpstr>2、自然语言处理概论</vt:lpstr>
      <vt:lpstr>什么是自然语言处理</vt:lpstr>
      <vt:lpstr>解题</vt:lpstr>
      <vt:lpstr>为什么要研究自然语言处理</vt:lpstr>
      <vt:lpstr>解题（续）</vt:lpstr>
      <vt:lpstr>解题（续）</vt:lpstr>
      <vt:lpstr>解题（续）</vt:lpstr>
      <vt:lpstr>解题（续）</vt:lpstr>
      <vt:lpstr>什么是自然语言处理</vt:lpstr>
      <vt:lpstr>图灵实验</vt:lpstr>
      <vt:lpstr>自然语言处理是一门交叉性学科</vt:lpstr>
      <vt:lpstr>相关术语</vt:lpstr>
      <vt:lpstr>自然语言处理的知识内容</vt:lpstr>
      <vt:lpstr>自然语言处理的知识内容：基础</vt:lpstr>
      <vt:lpstr>自然语言处理的知识内容：基础</vt:lpstr>
      <vt:lpstr>自然语言处理的知识内容：基础</vt:lpstr>
      <vt:lpstr>自然语言处理的知识内容：基础</vt:lpstr>
      <vt:lpstr>自然语言处理的知识内容：基础</vt:lpstr>
      <vt:lpstr>自然语言处理的知识内容：基础</vt:lpstr>
      <vt:lpstr>自然语言处理的知识内容：应用</vt:lpstr>
      <vt:lpstr>自然语言处理的知识内容：应用</vt:lpstr>
      <vt:lpstr>自然语言处理的知识内容：资源</vt:lpstr>
      <vt:lpstr>自然语言处理的知识内容：评测</vt:lpstr>
      <vt:lpstr>自然语言处理的知识内容：评测</vt:lpstr>
      <vt:lpstr>自然语言处理的知识内容：评测（续）</vt:lpstr>
      <vt:lpstr>中文语言处理的发展概况</vt:lpstr>
      <vt:lpstr>从汉字信息处理到汉语信息处理</vt:lpstr>
      <vt:lpstr>从汉字信息处理到汉语信息处理</vt:lpstr>
      <vt:lpstr>从汉字信息处理到汉语信息处理</vt:lpstr>
      <vt:lpstr>从汉字信息处理到汉语信息处理</vt:lpstr>
      <vt:lpstr>从单机信息处理到网络信息处理</vt:lpstr>
      <vt:lpstr>本课重点</vt:lpstr>
      <vt:lpstr>中文的几大特点</vt:lpstr>
      <vt:lpstr>中文语言处理发展的主要困难</vt:lpstr>
      <vt:lpstr>自然语言处理的主要课题</vt:lpstr>
      <vt:lpstr>自然语言处理的主要课题</vt:lpstr>
      <vt:lpstr>自然语言处理的主要课题</vt:lpstr>
      <vt:lpstr>自然语言处理的主要应用</vt:lpstr>
      <vt:lpstr>3、学习方法</vt:lpstr>
      <vt:lpstr>学习方法</vt:lpstr>
      <vt:lpstr>第一章结束</vt:lpstr>
    </vt:vector>
  </TitlesOfParts>
  <Company>技术支持：86200540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自然语言处理概论</dc:title>
  <dc:creator>哈尔滨量子今天科技</dc:creator>
  <cp:lastModifiedBy>Administrator</cp:lastModifiedBy>
  <cp:revision>365</cp:revision>
  <dcterms:created xsi:type="dcterms:W3CDTF">2007-08-29T00:43:45Z</dcterms:created>
  <dcterms:modified xsi:type="dcterms:W3CDTF">2014-09-16T05:36:55Z</dcterms:modified>
</cp:coreProperties>
</file>