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3" d="100"/>
          <a:sy n="53" d="100"/>
        </p:scale>
        <p:origin x="36" y="2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理解并分析实验要求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各函数框架的注释</a:t>
            </a: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/>
              <a:t>浮点数函数规则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/>
              <a:t>可以使用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两种整型数据</a:t>
            </a:r>
            <a:endParaRPr lang="en-US" altLang="zh-CN" sz="2800" dirty="0"/>
          </a:p>
          <a:p>
            <a:pPr lvl="0"/>
            <a:r>
              <a:rPr lang="zh-CN" altLang="en-US" sz="2800" dirty="0"/>
              <a:t>禁用</a:t>
            </a:r>
            <a:r>
              <a:rPr lang="zh-CN" altLang="zh-CN" sz="2800" dirty="0"/>
              <a:t>浮点数据类型、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或数组结构。</a:t>
            </a:r>
            <a:endParaRPr lang="en-US" altLang="zh-CN" sz="2800" dirty="0"/>
          </a:p>
          <a:p>
            <a:pPr lvl="0"/>
            <a:r>
              <a:rPr lang="zh-CN" altLang="zh-CN" sz="2800" dirty="0"/>
              <a:t>浮点数函数均使用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/>
              <a:t>infinity</a:t>
            </a:r>
            <a:r>
              <a:rPr lang="zh-CN" altLang="zh-CN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分析实验原型与示例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 sign - return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1 if positive  0 if zero -1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1   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r>
              <a:rPr lang="en-US" altLang="zh-CN" sz="2800" b="0" dirty="0"/>
              <a:t>1</a:t>
            </a:r>
            <a:r>
              <a:rPr lang="zh-CN" altLang="en-US" sz="2800" b="0" dirty="0"/>
              <a:t>、修改</a:t>
            </a:r>
            <a:r>
              <a:rPr lang="en-US" altLang="zh-CN" sz="2800" b="0" dirty="0" err="1"/>
              <a:t>bits.c</a:t>
            </a:r>
            <a:endParaRPr lang="en-US" altLang="zh-CN" sz="2800" b="0" dirty="0"/>
          </a:p>
          <a:p>
            <a:r>
              <a:rPr lang="en-US" altLang="zh-CN" sz="2800" b="0" dirty="0"/>
              <a:t>2</a:t>
            </a:r>
            <a:r>
              <a:rPr lang="zh-CN" altLang="en-US" sz="2800" b="0" dirty="0"/>
              <a:t>、语法检查（</a:t>
            </a:r>
            <a:r>
              <a:rPr lang="zh-CN" altLang="en-US" sz="2800" b="0" dirty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/>
              <a:t>）</a:t>
            </a:r>
            <a:endParaRPr lang="en-US" altLang="zh-CN" sz="2800" b="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 -e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2800" b="0" dirty="0"/>
              <a:t>3</a:t>
            </a:r>
            <a:r>
              <a:rPr lang="zh-CN" altLang="en-US" sz="2800" b="0" dirty="0"/>
              <a:t>、编译生成可执行文件</a:t>
            </a:r>
            <a:endParaRPr lang="en-US" altLang="zh-CN" sz="2800" b="0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$make  </a:t>
            </a:r>
            <a:r>
              <a:rPr lang="en-US" altLang="zh-CN" sz="2400" dirty="0"/>
              <a:t>   </a:t>
            </a:r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 err="1"/>
              <a:t>bits.c</a:t>
            </a:r>
            <a:r>
              <a:rPr lang="zh-CN" altLang="en-US" sz="2400" dirty="0"/>
              <a:t>必须</a:t>
            </a:r>
            <a:r>
              <a:rPr lang="en-US" altLang="zh-CN" sz="2400" dirty="0"/>
              <a:t>make</a:t>
            </a:r>
            <a:r>
              <a:rPr lang="zh-CN" altLang="en-US" sz="2400" dirty="0"/>
              <a:t>，</a:t>
            </a:r>
            <a:r>
              <a:rPr lang="en-US" altLang="zh-CN" sz="2400" dirty="0"/>
              <a:t>make</a:t>
            </a:r>
            <a:r>
              <a:rPr lang="zh-CN" altLang="en-US" sz="2400" dirty="0"/>
              <a:t>完成编译，链接，执行文件生成</a:t>
            </a:r>
            <a:endParaRPr lang="en-US" altLang="zh-CN" sz="2400" dirty="0"/>
          </a:p>
          <a:p>
            <a:r>
              <a:rPr lang="en-US" altLang="zh-CN" sz="2800" b="0" dirty="0"/>
              <a:t>4</a:t>
            </a:r>
            <a:r>
              <a:rPr lang="zh-CN" altLang="en-US" sz="2800" b="0" dirty="0"/>
              <a:t>、正确性检查</a:t>
            </a:r>
            <a:r>
              <a:rPr lang="en-US" altLang="zh-CN" sz="2800" b="0" dirty="0"/>
              <a:t>              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 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所有函数功能，失败给出测试用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–f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检查单个函数，失败给出测试用例</a:t>
            </a:r>
            <a:endParaRPr lang="zh-CN" altLang="zh-CN" sz="2400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-1  0xf  -2 1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$./driver.pl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/>
              <a:t>及时备份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最终提交文件必须能通过</a:t>
            </a:r>
            <a:r>
              <a:rPr lang="en-US" altLang="zh-CN" dirty="0" err="1"/>
              <a:t>dlc</a:t>
            </a:r>
            <a:r>
              <a:rPr lang="en-US" altLang="zh-CN" dirty="0"/>
              <a:t>, </a:t>
            </a:r>
            <a:r>
              <a:rPr lang="en-US" altLang="zh-CN" dirty="0" err="1"/>
              <a:t>btest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/>
            <a:r>
              <a:rPr lang="zh-CN" altLang="en-US" dirty="0"/>
              <a:t>未通过检查可能是零分</a:t>
            </a:r>
            <a:endParaRPr lang="en-US" altLang="zh-CN" dirty="0"/>
          </a:p>
          <a:p>
            <a:pPr lvl="1"/>
            <a:r>
              <a:rPr lang="zh-CN" altLang="en-US" dirty="0"/>
              <a:t>抄袭零分    （代码比较工具）</a:t>
            </a:r>
            <a:endParaRPr lang="en-US" altLang="zh-CN" dirty="0"/>
          </a:p>
          <a:p>
            <a:r>
              <a:rPr lang="zh-CN" altLang="en-US" dirty="0"/>
              <a:t>最终提交文件名</a:t>
            </a:r>
            <a:endParaRPr lang="en-US" altLang="zh-CN" dirty="0"/>
          </a:p>
          <a:p>
            <a:pPr lvl="1"/>
            <a:r>
              <a:rPr lang="en-US" altLang="zh-CN" dirty="0"/>
              <a:t>CS1601_H170301099_</a:t>
            </a:r>
            <a:r>
              <a:rPr lang="zh-CN" altLang="en-US" dirty="0"/>
              <a:t>学霸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en-US" dirty="0"/>
              <a:t>软工</a:t>
            </a:r>
            <a:r>
              <a:rPr lang="en-US" altLang="zh-CN" dirty="0"/>
              <a:t>SE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英才班：挑战教授</a:t>
            </a:r>
            <a:endParaRPr lang="en-US" altLang="zh-CN" dirty="0"/>
          </a:p>
          <a:p>
            <a:pPr lvl="1"/>
            <a:r>
              <a:rPr lang="zh-CN" altLang="en-US" dirty="0"/>
              <a:t>鼓励学生提交每个问题的最优解（操作符最少）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Username  </a:t>
            </a:r>
            <a:r>
              <a:rPr lang="zh-CN" altLang="en-US" dirty="0"/>
              <a:t>（特殊的服务器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CS1701_H170301099_</a:t>
            </a:r>
            <a:r>
              <a:rPr lang="zh-CN" altLang="en-US" dirty="0"/>
              <a:t>学霸</a:t>
            </a:r>
            <a:r>
              <a:rPr lang="en-US" altLang="zh-CN" dirty="0"/>
              <a:t>.c  </a:t>
            </a:r>
            <a:r>
              <a:rPr lang="zh-CN" altLang="en-US" dirty="0"/>
              <a:t>（</a:t>
            </a:r>
            <a:r>
              <a:rPr lang="en-US" altLang="zh-CN" dirty="0" err="1"/>
              <a:t>bits.c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CS1701_H160301099_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CS1701_H160301099_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makefile</a:t>
            </a:r>
            <a:r>
              <a:rPr lang="zh-CN" altLang="en-US" dirty="0"/>
              <a:t>与</a:t>
            </a:r>
            <a:r>
              <a:rPr lang="en-US" altLang="zh-CN" dirty="0"/>
              <a:t>GDB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C</a:t>
            </a:r>
            <a:r>
              <a:rPr lang="zh-CN" altLang="en-US" dirty="0"/>
              <a:t>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r>
              <a:rPr lang="zh-CN" altLang="en-US" dirty="0"/>
              <a:t>写出汇编语言下的位操作指令：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pPr lvl="1"/>
            <a:r>
              <a:rPr lang="zh-CN" altLang="en-US" dirty="0"/>
              <a:t>测试、位测试</a:t>
            </a:r>
            <a:r>
              <a:rPr lang="en-US" altLang="zh-CN" dirty="0" err="1"/>
              <a:t>BTx</a:t>
            </a:r>
            <a:endParaRPr lang="en-US" altLang="zh-CN" dirty="0"/>
          </a:p>
          <a:p>
            <a:pPr lvl="1"/>
            <a:r>
              <a:rPr lang="zh-CN" altLang="en-US" dirty="0"/>
              <a:t>条件传送</a:t>
            </a:r>
            <a:r>
              <a:rPr lang="en-US" altLang="zh-CN" dirty="0" err="1"/>
              <a:t>CMOVxx</a:t>
            </a:r>
            <a:endParaRPr lang="en-US" altLang="zh-CN" dirty="0"/>
          </a:p>
          <a:p>
            <a:pPr lvl="1"/>
            <a:r>
              <a:rPr lang="zh-CN" altLang="en-US" dirty="0"/>
              <a:t>条件设置</a:t>
            </a:r>
            <a:r>
              <a:rPr lang="en-US" altLang="zh-CN" dirty="0" err="1"/>
              <a:t>SETCxx</a:t>
            </a:r>
            <a:endParaRPr lang="en-US" altLang="zh-CN" dirty="0"/>
          </a:p>
          <a:p>
            <a:pPr lvl="1"/>
            <a:r>
              <a:rPr lang="zh-CN" altLang="en-US" dirty="0"/>
              <a:t>进位位操作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lab1-handout.tar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要保证代码的一致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的不同（</a:t>
            </a:r>
            <a:r>
              <a:rPr lang="en-US" altLang="zh-CN" dirty="0"/>
              <a:t>80</a:t>
            </a:r>
            <a:r>
              <a:rPr lang="zh-CN" altLang="en-US" dirty="0"/>
              <a:t>多道题，选题不同而已）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下的命令行比较下，</a:t>
            </a:r>
            <a:r>
              <a:rPr lang="en-US" altLang="zh-CN" dirty="0"/>
              <a:t>Win</a:t>
            </a:r>
            <a:r>
              <a:rPr lang="zh-CN" altLang="en-US" dirty="0"/>
              <a:t>用什么命令，哪些没有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</a:t>
            </a:r>
            <a:endParaRPr lang="en-US" altLang="zh-CN" dirty="0"/>
          </a:p>
          <a:p>
            <a:pPr lvl="1"/>
            <a:r>
              <a:rPr lang="zh-CN" altLang="en-US" dirty="0"/>
              <a:t>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:cp</a:t>
            </a:r>
            <a:r>
              <a:rPr lang="zh-CN" altLang="en-US" dirty="0"/>
              <a:t>拷贝 </a:t>
            </a:r>
            <a:r>
              <a:rPr lang="en-US" altLang="zh-CN" dirty="0"/>
              <a:t>   rm</a:t>
            </a:r>
            <a:r>
              <a:rPr lang="zh-CN" altLang="en-US"/>
              <a:t>删除</a:t>
            </a:r>
            <a:r>
              <a:rPr lang="en-US" altLang="zh-CN"/>
              <a:t> </a:t>
            </a:r>
            <a:r>
              <a:rPr lang="en-US" altLang="zh-CN" dirty="0" err="1"/>
              <a:t>mkdir</a:t>
            </a:r>
            <a:r>
              <a:rPr lang="zh-CN" altLang="en-US" dirty="0"/>
              <a:t>建立目录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zh-CN" altLang="en-US" dirty="0"/>
              <a:t>删除目录</a:t>
            </a:r>
            <a:r>
              <a:rPr lang="en-US" altLang="zh-CN" dirty="0"/>
              <a:t>  mv</a:t>
            </a:r>
            <a:r>
              <a:rPr lang="zh-CN" altLang="en-US" dirty="0"/>
              <a:t>移动</a:t>
            </a:r>
            <a:r>
              <a:rPr lang="en-US" altLang="zh-CN" dirty="0"/>
              <a:t>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zh-CN" altLang="en-US" dirty="0"/>
              <a:t>改权限</a:t>
            </a:r>
            <a:endParaRPr lang="en-US" altLang="zh-CN" dirty="0"/>
          </a:p>
          <a:p>
            <a:r>
              <a:rPr lang="zh-CN" altLang="en-US" dirty="0"/>
              <a:t>显示打印操作</a:t>
            </a:r>
            <a:r>
              <a:rPr lang="en-US" altLang="zh-CN" dirty="0"/>
              <a:t>:cat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</a:t>
            </a:r>
            <a:endParaRPr lang="en-US" altLang="zh-CN" dirty="0"/>
          </a:p>
          <a:p>
            <a:pPr lvl="1"/>
            <a:r>
              <a:rPr lang="en-US" altLang="zh-CN" dirty="0"/>
              <a:t>vi   vim </a:t>
            </a:r>
            <a:r>
              <a:rPr lang="en-US" altLang="zh-CN" dirty="0" err="1"/>
              <a:t>emacs</a:t>
            </a:r>
            <a:endParaRPr lang="en-US" altLang="zh-CN" dirty="0"/>
          </a:p>
          <a:p>
            <a:pPr lvl="1"/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建议，当然也可用其他集成环境如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建立实验代码框架</a:t>
            </a:r>
            <a:endParaRPr lang="en-US" altLang="zh-CN" sz="2800" dirty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lab1-handout</a:t>
            </a:r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显示当前目录文件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测试实验代码框架</a:t>
            </a:r>
            <a:endParaRPr lang="en-US" altLang="zh-CN" sz="2800" dirty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 </a:t>
            </a:r>
            <a:r>
              <a:rPr lang="en-US" altLang="zh-CN" sz="2400" dirty="0" err="1">
                <a:solidFill>
                  <a:srgbClr val="0000FF"/>
                </a:solidFill>
              </a:rPr>
              <a:t>gedit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 err="1">
                <a:solidFill>
                  <a:srgbClr val="0000FF"/>
                </a:solidFill>
              </a:rPr>
              <a:t>subl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分析实验代码框架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README </a:t>
            </a:r>
            <a:r>
              <a:rPr lang="zh-CN" altLang="zh-CN" sz="2400" b="1" dirty="0"/>
              <a:t>实验细节的说明文件，请仔细阅读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 </a:t>
            </a:r>
            <a:r>
              <a:rPr lang="zh-CN" altLang="en-US" sz="2400" b="1" dirty="0"/>
              <a:t>工作文件，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/>
              <a:t>判断作为实验结果函数实现是否满足要求。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  val1   val2  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fshow</a:t>
            </a:r>
            <a:r>
              <a:rPr lang="en-US" altLang="zh-CN" sz="2400" b="1" dirty="0">
                <a:solidFill>
                  <a:srgbClr val="FF0000"/>
                </a:solidFill>
              </a:rPr>
              <a:t>  val1   val2   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分析实验程序的函数分类与</a:t>
            </a:r>
            <a:r>
              <a:rPr lang="zh-CN" altLang="en-US" sz="2400" b="1" dirty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>
                <a:solidFill>
                  <a:srgbClr val="0000FF"/>
                </a:solidFill>
              </a:rPr>
              <a:t>(1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位操作函数、补码运算函数、浮点数表示函数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Pages>0</Pages>
  <Words>1462</Words>
  <Characters>0</Characters>
  <Application>Microsoft Office PowerPoint</Application>
  <PresentationFormat>全屏显示(4:3)</PresentationFormat>
  <Lines>0</Lines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xjy</cp:lastModifiedBy>
  <cp:revision>266</cp:revision>
  <cp:lastPrinted>2012-09-05T04:08:39Z</cp:lastPrinted>
  <dcterms:created xsi:type="dcterms:W3CDTF">2012-09-06T15:16:51Z</dcterms:created>
  <dcterms:modified xsi:type="dcterms:W3CDTF">2018-10-02T05:23:21Z</dcterms:modified>
</cp:coreProperties>
</file>