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72" d="100"/>
          <a:sy n="72" d="100"/>
        </p:scale>
        <p:origin x="1092" y="5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42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/>
              <a:t>动态内存分配器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种情况</a:t>
            </a:r>
            <a:r>
              <a:rPr lang="zh-CN" altLang="en-US" dirty="0">
                <a:solidFill>
                  <a:srgbClr val="FF0000"/>
                </a:solidFill>
              </a:rPr>
              <a:t>，进行合并处理。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</a:t>
            </a:r>
            <a:r>
              <a:rPr lang="zh-CN" altLang="en-US" sz="2400" b="1" dirty="0"/>
              <a:t>复合数据结构</a:t>
            </a:r>
            <a:r>
              <a:rPr lang="zh-CN" altLang="en-US" sz="2400" dirty="0"/>
              <a:t>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anose="020F0502020204030204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1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0 2040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1 2040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2 48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3 4072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</a:rPr>
              <a:t>每个人用不同的机器，速度不同，评分仅供参考。统一评测才有意义。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  <a:r>
              <a:rPr lang="zh-CN" altLang="en-US" dirty="0"/>
              <a:t>，</a:t>
            </a:r>
            <a:r>
              <a:rPr lang="en-US" altLang="zh-CN" dirty="0"/>
              <a:t>15:45~18:10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指定大小的内存块，返回该内存块地址首地址（可以使用的区域首地址）。申请的整个块应该在对的区间内，并且不能与其他已经分配的块重叠。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2213</Words>
  <Application>Microsoft Office PowerPoint</Application>
  <PresentationFormat>全屏显示(4:3)</PresentationFormat>
  <Paragraphs>227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xjy</cp:lastModifiedBy>
  <cp:revision>472</cp:revision>
  <cp:lastPrinted>2012-09-05T04:08:00Z</cp:lastPrinted>
  <dcterms:created xsi:type="dcterms:W3CDTF">2012-09-06T15:16:00Z</dcterms:created>
  <dcterms:modified xsi:type="dcterms:W3CDTF">2018-12-16T05:57:52Z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