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80" r:id="rId4"/>
    <p:sldId id="279" r:id="rId5"/>
    <p:sldId id="281" r:id="rId6"/>
    <p:sldId id="278" r:id="rId7"/>
    <p:sldId id="257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3" autoAdjust="0"/>
  </p:normalViewPr>
  <p:slideViewPr>
    <p:cSldViewPr snapToGrid="0" showGuides="1">
      <p:cViewPr varScale="1">
        <p:scale>
          <a:sx n="57" d="100"/>
          <a:sy n="57" d="100"/>
        </p:scale>
        <p:origin x="108" y="618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01B4-98C2-4E5A-A757-32F4A124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66824"/>
            <a:ext cx="8915399" cy="28105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模式识别与深度学习实验课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DDBA0-AEEE-4E88-AA50-8AAE9019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视觉感知与认知组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csmliu@outlook.com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情况通报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应收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份，实收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份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平均成绩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96.52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最高成绩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最低成绩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总结分析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/train &amp; ./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/test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，其实用一个就行，如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=MNIST(train=True)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，测试集要用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device=‘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，但是数据和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没有放到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代码规范问题，如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和空格混用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普遍没有考虑初始化的问题（虽然有默认初始化）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训练阶段一般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shuffle=True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，测试阶段一般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shuffle=False</a:t>
            </a: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，有人悄悄使用了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常用网络结构实现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VGG/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结构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VGG-11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部分按论文实现，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直接一层全连接即可）；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ResNet-18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。均要求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以内达到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的测试集精度。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（实测速度更快，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 size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时占用显存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1274MB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也只要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分钟）进行训练方式对比（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对比三组及以上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此时选用任一种优化器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，优化器对比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Adam【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选用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对比时的最佳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LR】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Cifar-10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数据集上进行验证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常用网络结构实现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3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要求基于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2~4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人组成一组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可设定是否使用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，通过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包实现，默认参数设定为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要求自行实现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（基于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Pillow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要求提交实验报告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论文搜索过程记录（给出文字描述即可）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实验结果及相应对比分析（要求有测试集准确率曲线）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成员分工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</a:t>
            </a:r>
            <a:r>
              <a:rPr lang="en-US" altLang="zh-CN" dirty="0" err="1"/>
              <a:t>Cifar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12B-5165-4788-A2D8-D34B450559C7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10/100 classes</a:t>
            </a:r>
          </a:p>
          <a:p>
            <a:r>
              <a:rPr lang="en-US" altLang="zh-CN" dirty="0"/>
              <a:t>Cifar-10 as e.g.</a:t>
            </a:r>
          </a:p>
          <a:p>
            <a:pPr lvl="1"/>
            <a:r>
              <a:rPr lang="en-US" altLang="zh-CN" dirty="0"/>
              <a:t>50k training images</a:t>
            </a:r>
          </a:p>
          <a:p>
            <a:pPr lvl="1"/>
            <a:r>
              <a:rPr lang="en-US" altLang="zh-CN" dirty="0"/>
              <a:t>10k test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18A93-EAB1-43E5-B740-A0A45CAA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33600"/>
            <a:ext cx="684053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环境配置及背景知识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OpenCV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-python		&gt;&gt;&gt; import cv2</a:t>
            </a:r>
          </a:p>
          <a:p>
            <a:r>
              <a:rPr lang="en-US" altLang="zh-CN" dirty="0"/>
              <a:t>Pillow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pillow			&gt;&gt;&gt; from PIL import Image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（继承 </a:t>
            </a:r>
            <a:r>
              <a:rPr lang="en-US" altLang="zh-CN" dirty="0" err="1"/>
              <a:t>torch.utils.data.Dataset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__(self)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__(self, index)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{‘image’: image, ‘label’: label}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2019/5/22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环境配置及背景知识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Dataset</a:t>
            </a:r>
            <a:r>
              <a:rPr lang="zh-CN" altLang="en-US" sz="2000" dirty="0"/>
              <a:t>简单示例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__(self, index):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image = cv2.imread(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[index])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label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self.labels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return {‘image’: image, ‘label’: label}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2019/5/23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6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评分标准（</a:t>
            </a:r>
            <a:r>
              <a:rPr lang="en-US" altLang="zh-CN" dirty="0"/>
              <a:t>210</a:t>
            </a:r>
            <a:r>
              <a:rPr lang="zh-CN" altLang="en-US" dirty="0"/>
              <a:t>分制）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VGG-11 </a:t>
            </a:r>
            <a:r>
              <a:rPr lang="zh-CN" altLang="en-US" dirty="0"/>
              <a:t>（结构、性能符合要求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dirty="0"/>
              <a:t>VGG-11</a:t>
            </a:r>
            <a:r>
              <a:rPr lang="zh-CN" altLang="en-US" dirty="0"/>
              <a:t>对比实验 （符合要求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dirty="0"/>
              <a:t>ResNet-18 </a:t>
            </a:r>
            <a:r>
              <a:rPr lang="zh-CN" altLang="en-US" dirty="0"/>
              <a:t>（结构、性能符合要求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dirty="0" err="1"/>
              <a:t>Cuda</a:t>
            </a:r>
            <a:r>
              <a:rPr lang="zh-CN" altLang="en-US" dirty="0"/>
              <a:t>运行（能使用</a:t>
            </a:r>
            <a:r>
              <a:rPr lang="en-US" altLang="zh-CN" dirty="0" err="1"/>
              <a:t>cuda</a:t>
            </a:r>
            <a:r>
              <a:rPr lang="zh-CN" altLang="en-US" dirty="0"/>
              <a:t>运行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手动实现</a:t>
            </a:r>
            <a:r>
              <a:rPr lang="en-US" altLang="zh-CN" dirty="0"/>
              <a:t>dataset </a:t>
            </a:r>
            <a:r>
              <a:rPr lang="zh-CN" altLang="en-US" dirty="0"/>
              <a:t>（正确实现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正确使用</a:t>
            </a:r>
            <a:r>
              <a:rPr lang="en-US" altLang="zh-CN" dirty="0" err="1"/>
              <a:t>argparse</a:t>
            </a:r>
            <a:r>
              <a:rPr lang="en-US" altLang="zh-CN" dirty="0"/>
              <a:t> </a:t>
            </a:r>
            <a:r>
              <a:rPr lang="zh-CN" altLang="en-US" dirty="0"/>
              <a:t>设定</a:t>
            </a:r>
            <a:r>
              <a:rPr lang="en-US" altLang="zh-CN" dirty="0"/>
              <a:t>CPU/GPU</a:t>
            </a:r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报告可读性</a:t>
            </a:r>
            <a:r>
              <a:rPr lang="en-US" altLang="zh-CN" dirty="0"/>
              <a:t>/</a:t>
            </a:r>
            <a:r>
              <a:rPr lang="zh-CN" altLang="en-US" dirty="0"/>
              <a:t>完整性</a:t>
            </a:r>
            <a:r>
              <a:rPr lang="en-US" altLang="zh-CN" dirty="0"/>
              <a:t>/</a:t>
            </a:r>
            <a:r>
              <a:rPr lang="zh-CN" altLang="en-US" dirty="0"/>
              <a:t>格式 （不是太差即可拿满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论文搜索（从搜索引擎到论文</a:t>
            </a:r>
            <a:r>
              <a:rPr lang="en-US" altLang="zh-CN" dirty="0"/>
              <a:t>PDF</a:t>
            </a:r>
            <a:r>
              <a:rPr lang="zh-CN" altLang="en-US" dirty="0"/>
              <a:t>的完整过程，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人实际得分</a:t>
            </a:r>
            <a:r>
              <a:rPr lang="en-US" altLang="zh-CN" dirty="0"/>
              <a:t>min(100, s/160)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人实际得分</a:t>
            </a:r>
            <a:r>
              <a:rPr lang="en-US" altLang="zh-CN" dirty="0"/>
              <a:t>min(100, s/180)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人实际得分</a:t>
            </a:r>
            <a:r>
              <a:rPr lang="en-US" altLang="zh-CN" dirty="0"/>
              <a:t>min(100, s/200)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2019/5/23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89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1850</TotalTime>
  <Words>651</Words>
  <Application>Microsoft Office PowerPoint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仿宋</vt:lpstr>
      <vt:lpstr>Arial</vt:lpstr>
      <vt:lpstr>Courier New</vt:lpstr>
      <vt:lpstr>Times New Roman</vt:lpstr>
      <vt:lpstr>Wingdings 3</vt:lpstr>
      <vt:lpstr>主题1</vt:lpstr>
      <vt:lpstr>模式识别与深度学习实验课  </vt:lpstr>
      <vt:lpstr>实验1 情况通报</vt:lpstr>
      <vt:lpstr>实验1 总结分析</vt:lpstr>
      <vt:lpstr>实验3 常用网络结构实现</vt:lpstr>
      <vt:lpstr>实验3 常用网络结构实现</vt:lpstr>
      <vt:lpstr>常见数据集介绍 – Cifar</vt:lpstr>
      <vt:lpstr>环境配置及背景知识</vt:lpstr>
      <vt:lpstr>环境配置及背景知识</vt:lpstr>
      <vt:lpstr>评分标准（210分制）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Ming Liu</cp:lastModifiedBy>
  <cp:revision>175</cp:revision>
  <dcterms:created xsi:type="dcterms:W3CDTF">2019-05-02T13:31:24Z</dcterms:created>
  <dcterms:modified xsi:type="dcterms:W3CDTF">2019-05-22T17:31:05Z</dcterms:modified>
</cp:coreProperties>
</file>