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7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53" autoAdjust="0"/>
  </p:normalViewPr>
  <p:slideViewPr>
    <p:cSldViewPr snapToGrid="0" showGuides="1">
      <p:cViewPr varScale="1">
        <p:scale>
          <a:sx n="85" d="100"/>
          <a:sy n="85" d="100"/>
        </p:scale>
        <p:origin x="1536" y="90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301B4-98C2-4E5A-A757-32F4A124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66824"/>
            <a:ext cx="8915399" cy="28105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模式识别与深度学习实验课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DDBA0-AEEE-4E88-AA50-8AAE9019B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视觉感知与认知组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刘铭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csmliu@outlook.com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0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F72AF49-6E4E-4920-BBCC-83A9D05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 </a:t>
            </a:r>
            <a:r>
              <a:rPr lang="zh-CN" altLang="en-US" dirty="0"/>
              <a:t>卷积神经网络实现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2"/>
            <a:ext cx="8915400" cy="4206600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基于</a:t>
            </a:r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PyTorch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实现</a:t>
            </a:r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AlexNet</a:t>
            </a: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[1]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结构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在</a:t>
            </a: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Cifar-10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数据集上进行验证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使用</a:t>
            </a:r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tensorboard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进行训练数据可视化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Loss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曲线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如有条件，尝试不同参数的影响，尝试其他网络结构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请勿使用</a:t>
            </a:r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torchvision.models.AlexNet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680D-A05D-4C97-8CFB-4F52D7A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F82DE6-0ADD-4EA1-B1ED-B856370B2529}"/>
              </a:ext>
            </a:extLst>
          </p:cNvPr>
          <p:cNvSpPr txBox="1"/>
          <p:nvPr/>
        </p:nvSpPr>
        <p:spPr>
          <a:xfrm>
            <a:off x="1980309" y="5862823"/>
            <a:ext cx="9480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[1] </a:t>
            </a:r>
            <a:r>
              <a:rPr lang="en-US" altLang="zh-CN" sz="1200" dirty="0" err="1"/>
              <a:t>Krizhevsky</a:t>
            </a:r>
            <a:r>
              <a:rPr lang="en-US" altLang="zh-CN" sz="1200" dirty="0"/>
              <a:t> A , </a:t>
            </a:r>
            <a:r>
              <a:rPr lang="en-US" altLang="zh-CN" sz="1200" dirty="0" err="1"/>
              <a:t>Sutskever</a:t>
            </a:r>
            <a:r>
              <a:rPr lang="en-US" altLang="zh-CN" sz="1200" dirty="0"/>
              <a:t> I , Hinton G . ImageNet Classification with Deep Convolutional Neural Networks[C]// NIPS. Curran Associates Inc. 2012.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65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C3BBA-2BDD-4810-BE80-AE8DE8F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9974" cy="1280890"/>
          </a:xfrm>
        </p:spPr>
        <p:txBody>
          <a:bodyPr/>
          <a:lstStyle/>
          <a:p>
            <a:r>
              <a:rPr lang="zh-CN" altLang="en-US" dirty="0"/>
              <a:t>常见数据集介绍 </a:t>
            </a:r>
            <a:r>
              <a:rPr lang="en-US" altLang="zh-CN" dirty="0"/>
              <a:t>– </a:t>
            </a:r>
            <a:r>
              <a:rPr lang="en-US" altLang="zh-CN" dirty="0" err="1"/>
              <a:t>Cifar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6D6C-1352-425A-9104-A6AF820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12B-5165-4788-A2D8-D34B450559C7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0C0A-6FAC-4234-8526-9C46A54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2-</a:t>
            </a:r>
            <a:r>
              <a:rPr lang="zh-CN" altLang="en-US" dirty="0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BBC66-C09D-4ABE-8DCB-4B81FB3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60DBCFC-9BF1-405A-9BCB-7CD852CB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10/100 classes</a:t>
            </a:r>
          </a:p>
          <a:p>
            <a:r>
              <a:rPr lang="en-US" altLang="zh-CN" dirty="0"/>
              <a:t>Cifar-10 as e.g.</a:t>
            </a:r>
          </a:p>
          <a:p>
            <a:pPr lvl="1"/>
            <a:r>
              <a:rPr lang="en-US" altLang="zh-CN" dirty="0"/>
              <a:t>50k training images</a:t>
            </a:r>
          </a:p>
          <a:p>
            <a:pPr lvl="1"/>
            <a:r>
              <a:rPr lang="en-US" altLang="zh-CN" dirty="0"/>
              <a:t>10k test images</a:t>
            </a:r>
          </a:p>
          <a:p>
            <a:endParaRPr lang="en-US" altLang="zh-CN" dirty="0"/>
          </a:p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Generation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418A93-EAB1-43E5-B740-A0A45CAA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25" y="2133600"/>
            <a:ext cx="6840538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TensorboardX</a:t>
            </a:r>
            <a:endParaRPr lang="en-US" altLang="zh-CN" dirty="0"/>
          </a:p>
          <a:p>
            <a:pPr lvl="1"/>
            <a:r>
              <a:rPr lang="en-US" altLang="zh-CN" dirty="0"/>
              <a:t>python –m pip install </a:t>
            </a:r>
            <a:r>
              <a:rPr lang="en-US" altLang="zh-CN" dirty="0" err="1"/>
              <a:t>tensorboardX</a:t>
            </a:r>
            <a:endParaRPr lang="en-US" altLang="zh-CN" dirty="0"/>
          </a:p>
          <a:p>
            <a:r>
              <a:rPr lang="en-US" altLang="zh-CN" dirty="0" err="1"/>
              <a:t>Tensorboard</a:t>
            </a:r>
            <a:r>
              <a:rPr lang="zh-CN" altLang="en-US" dirty="0"/>
              <a:t>运行环境</a:t>
            </a:r>
            <a:endParaRPr lang="en-US" altLang="zh-CN" dirty="0"/>
          </a:p>
          <a:p>
            <a:pPr lvl="1"/>
            <a:r>
              <a:rPr lang="en-US" altLang="zh-CN" dirty="0"/>
              <a:t>python –m pip install </a:t>
            </a:r>
            <a:r>
              <a:rPr lang="en-US" altLang="zh-CN" dirty="0" err="1"/>
              <a:t>tensorflow</a:t>
            </a:r>
            <a:r>
              <a:rPr lang="en-US" altLang="zh-CN" dirty="0"/>
              <a:t>[-</a:t>
            </a:r>
            <a:r>
              <a:rPr lang="en-US" altLang="zh-CN" dirty="0" err="1"/>
              <a:t>gpu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 err="1"/>
              <a:t>conda</a:t>
            </a:r>
            <a:r>
              <a:rPr lang="en-US" altLang="zh-CN" dirty="0"/>
              <a:t> install </a:t>
            </a:r>
            <a:r>
              <a:rPr lang="en-US" altLang="zh-CN" dirty="0" err="1"/>
              <a:t>tensorflow</a:t>
            </a:r>
            <a:r>
              <a:rPr lang="en-US" altLang="zh-CN" dirty="0"/>
              <a:t>[-</a:t>
            </a:r>
            <a:r>
              <a:rPr lang="en-US" altLang="zh-CN" dirty="0" err="1"/>
              <a:t>gpu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Tensorboard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 err="1"/>
              <a:t>tensorboard</a:t>
            </a:r>
            <a:r>
              <a:rPr lang="en-US" altLang="zh-CN" dirty="0"/>
              <a:t> --</a:t>
            </a:r>
            <a:r>
              <a:rPr lang="en-US" altLang="zh-CN" dirty="0" err="1"/>
              <a:t>logdir</a:t>
            </a:r>
            <a:r>
              <a:rPr lang="en-US" altLang="zh-CN" dirty="0"/>
              <a:t> ./log --host 0.0.0.0 --port 8008</a:t>
            </a:r>
          </a:p>
          <a:p>
            <a:pPr lvl="1"/>
            <a:r>
              <a:rPr lang="en-US" altLang="zh-CN" dirty="0"/>
              <a:t>host</a:t>
            </a:r>
            <a:r>
              <a:rPr lang="zh-CN" altLang="en-US" dirty="0"/>
              <a:t>指定地址，如本机使用，可以设置为</a:t>
            </a:r>
            <a:r>
              <a:rPr lang="en-US" altLang="zh-CN" dirty="0"/>
              <a:t>127.0.0.1</a:t>
            </a:r>
            <a:r>
              <a:rPr lang="zh-CN" altLang="en-US" dirty="0"/>
              <a:t>，如从其他机器访问，可以设置为</a:t>
            </a:r>
            <a:r>
              <a:rPr lang="en-US" altLang="zh-CN" dirty="0"/>
              <a:t>0.0.0.0</a:t>
            </a:r>
          </a:p>
          <a:p>
            <a:pPr lvl="1"/>
            <a:r>
              <a:rPr lang="en-US" altLang="zh-CN" dirty="0"/>
              <a:t>port</a:t>
            </a:r>
            <a:r>
              <a:rPr lang="zh-CN" altLang="en-US" dirty="0"/>
              <a:t>指定端口，不与其他端口冲突即可，根据需要随意设置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2019/5/16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FE1C3-1082-40FD-8195-AE263C6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3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1750</TotalTime>
  <Words>247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仿宋</vt:lpstr>
      <vt:lpstr>Arial</vt:lpstr>
      <vt:lpstr>Times New Roman</vt:lpstr>
      <vt:lpstr>Wingdings 3</vt:lpstr>
      <vt:lpstr>主题1</vt:lpstr>
      <vt:lpstr>模式识别与深度学习实验课  </vt:lpstr>
      <vt:lpstr>实验2 卷积神经网络实现</vt:lpstr>
      <vt:lpstr>常见数据集介绍 – Cifar</vt:lpstr>
      <vt:lpstr>环境配置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Ming Liu</cp:lastModifiedBy>
  <cp:revision>157</cp:revision>
  <dcterms:created xsi:type="dcterms:W3CDTF">2019-05-02T13:31:24Z</dcterms:created>
  <dcterms:modified xsi:type="dcterms:W3CDTF">2019-05-16T02:22:21Z</dcterms:modified>
</cp:coreProperties>
</file>