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9" r:id="rId3"/>
    <p:sldId id="280" r:id="rId4"/>
    <p:sldId id="28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 userDrawn="1">
          <p15:clr>
            <a:srgbClr val="A4A3A4"/>
          </p15:clr>
        </p15:guide>
        <p15:guide id="2" pos="3182" userDrawn="1">
          <p15:clr>
            <a:srgbClr val="A4A3A4"/>
          </p15:clr>
        </p15:guide>
        <p15:guide id="3" orient="horz" pos="1344" userDrawn="1">
          <p15:clr>
            <a:srgbClr val="A4A3A4"/>
          </p15:clr>
        </p15:guide>
        <p15:guide id="4" pos="74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853" autoAdjust="0"/>
  </p:normalViewPr>
  <p:slideViewPr>
    <p:cSldViewPr snapToGrid="0" showGuides="1">
      <p:cViewPr varScale="1">
        <p:scale>
          <a:sx n="82" d="100"/>
          <a:sy n="82" d="100"/>
        </p:scale>
        <p:origin x="1572" y="78"/>
      </p:cViewPr>
      <p:guideLst>
        <p:guide orient="horz" pos="3498"/>
        <p:guide pos="3182"/>
        <p:guide orient="horz" pos="1344"/>
        <p:guide pos="749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A6ACFD5-BF21-4960-A3FD-3753F96A2A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967D9-E332-44A9-AB50-D611601721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91339-951F-4723-AEF3-00C069266D5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FF482-85F8-44F6-943C-3D7704C83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57A39-4A87-4DBE-88FB-B5B6DA97E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F6B55-1A7A-4E86-81F2-6E7AECF21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4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48C7-EA42-440D-98DE-CF95CC8B1287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1CB4B-22C3-4B44-AF71-1C16F51C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9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0C32-4C49-4E42-9B85-F517D2576630}" type="datetime1">
              <a:rPr lang="zh-CN" altLang="en-US" smtClean="0"/>
              <a:t>2019/5/30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C26-5C35-4E76-87E0-D9F3DDD8A38C}" type="datetime1">
              <a:rPr lang="zh-CN" altLang="en-US" smtClean="0"/>
              <a:t>2019/5/30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C5A-CD81-48E1-8BDA-94100251A439}" type="datetime1">
              <a:rPr lang="zh-CN" altLang="en-US" smtClean="0"/>
              <a:t>2019/5/30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F77-BF38-4999-8678-8D207EF675F0}" type="datetime1">
              <a:rPr lang="zh-CN" altLang="en-US" smtClean="0"/>
              <a:t>2019/5/30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1F2C-447A-412C-A87A-0044F0F96703}" type="datetime1">
              <a:rPr lang="zh-CN" altLang="en-US" smtClean="0"/>
              <a:t>2019/5/30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E707-4740-4800-8BD6-41F79557B2B6}" type="datetime1">
              <a:rPr lang="zh-CN" altLang="en-US" smtClean="0"/>
              <a:t>2019/5/30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3019-364B-4E48-9815-DBDD6FF38818}" type="datetime1">
              <a:rPr lang="zh-CN" altLang="en-US" smtClean="0"/>
              <a:t>2019/5/30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133A-0D4C-4007-AF0C-A454388C7195}" type="datetime1">
              <a:rPr lang="zh-CN" altLang="en-US" smtClean="0"/>
              <a:t>2019/5/30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EF1B2449-A242-402A-B20B-D696BCFEAF28}" type="datetime1">
              <a:rPr lang="zh-CN" altLang="en-US" smtClean="0"/>
              <a:t>2019/5/30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>
            <a:normAutofit/>
          </a:bodyPr>
          <a:lstStyle>
            <a:lvl1pPr algn="l">
              <a:defRPr sz="5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DA8D-146A-4427-9F19-230BB1F738BA}" type="datetime1">
              <a:rPr lang="zh-CN" altLang="en-US" smtClean="0"/>
              <a:t>2019/5/30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1002-1E5F-4BD1-9180-0C32011DD57F}" type="datetime1">
              <a:rPr lang="zh-CN" altLang="en-US" smtClean="0"/>
              <a:t>2019/5/30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846C-2DD0-4AE9-8526-F5C950F7389D}" type="datetime1">
              <a:rPr lang="zh-CN" altLang="en-US" smtClean="0"/>
              <a:t>2019/5/30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192-3B42-4C15-B5E9-D34385F73CAA}" type="datetime1">
              <a:rPr lang="zh-CN" altLang="en-US" smtClean="0"/>
              <a:t>2019/5/30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214F-D229-42C0-92BE-BA7C24B1313E}" type="datetime1">
              <a:rPr lang="zh-CN" altLang="en-US" smtClean="0"/>
              <a:t>2019/5/30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1DAB-9E80-4BC1-A101-E96AD1CE1C91}" type="datetime1">
              <a:rPr lang="zh-CN" altLang="en-US" smtClean="0"/>
              <a:t>2019/5/30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5166-0213-47BE-B8C1-18A496E116DD}" type="datetime1">
              <a:rPr lang="zh-CN" altLang="en-US" smtClean="0"/>
              <a:t>2019/5/30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C16678F-5987-496C-9E1C-F651608FC5A6}" type="datetime1">
              <a:rPr lang="zh-CN" altLang="en-US" smtClean="0"/>
              <a:t>2019/5/30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80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301B4-98C2-4E5A-A757-32F4A1245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966824"/>
            <a:ext cx="8915399" cy="281055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模式识别与深度学习实验课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1DDBA0-AEEE-4E88-AA50-8AAE9019B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视觉感知与认知组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刘铭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r"/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csmliu@outlook.com</a:t>
            </a:r>
            <a:endParaRPr lang="zh-CN" altLang="en-US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707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F72AF49-6E4E-4920-BBCC-83A9D05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4 </a:t>
            </a:r>
            <a:r>
              <a:rPr lang="zh-CN" altLang="en-US" dirty="0"/>
              <a:t>循环神经网络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622"/>
            <a:ext cx="8915400" cy="4206600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基于</a:t>
            </a:r>
            <a:r>
              <a:rPr lang="en-US" altLang="zh-CN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实现循环神经网络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Sine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函数进行预测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5000"/>
              </a:lnSpc>
              <a:buClr>
                <a:srgbClr val="A53010"/>
              </a:buClr>
              <a:buNone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给定部分序列的值，进行后续序列值的预测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基于影评数据进行文本情感预测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5000"/>
              </a:lnSpc>
              <a:buClr>
                <a:srgbClr val="A53010"/>
              </a:buClr>
              <a:buNone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基于影评文本，进行文本情感分析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实验报告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5000"/>
              </a:lnSpc>
              <a:buClr>
                <a:srgbClr val="A53010"/>
              </a:buClr>
              <a:buNone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结果、分析等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2019/5/30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1680D-A05D-4C97-8CFB-4F52D7A8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6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F72AF49-6E4E-4920-BBCC-83A9D05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L-BFGS </a:t>
            </a:r>
            <a:r>
              <a:rPr lang="zh-CN" altLang="en-US" dirty="0"/>
              <a:t>优化器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622"/>
            <a:ext cx="8915400" cy="4206600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BFGS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：牛顿法的近似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L-BFGS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：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BFGS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方法的近似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closure():</a:t>
            </a:r>
          </a:p>
          <a:p>
            <a:pPr marL="0" lvl="0" indent="0">
              <a:lnSpc>
                <a:spcPct val="125000"/>
              </a:lnSpc>
              <a:buClr>
                <a:srgbClr val="A53010"/>
              </a:buClr>
              <a:buNone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optimizer.zero_grad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>
              <a:lnSpc>
                <a:spcPct val="125000"/>
              </a:lnSpc>
              <a:buClr>
                <a:srgbClr val="A53010"/>
              </a:buClr>
              <a:buNone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……</a:t>
            </a:r>
          </a:p>
          <a:p>
            <a:pPr marL="0" lvl="0" indent="0">
              <a:lnSpc>
                <a:spcPct val="125000"/>
              </a:lnSpc>
              <a:buClr>
                <a:srgbClr val="A53010"/>
              </a:buClr>
              <a:buNone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loss.backward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>
              <a:lnSpc>
                <a:spcPct val="125000"/>
              </a:lnSpc>
              <a:buClr>
                <a:srgbClr val="A53010"/>
              </a:buClr>
              <a:buNone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loss</a:t>
            </a:r>
          </a:p>
          <a:p>
            <a:pPr marL="0" lvl="0" indent="0">
              <a:lnSpc>
                <a:spcPct val="125000"/>
              </a:lnSpc>
              <a:buClr>
                <a:srgbClr val="A53010"/>
              </a:buClr>
              <a:buNone/>
            </a:pP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Optimizer.step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(closure)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2019/5/30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1680D-A05D-4C97-8CFB-4F52D7A8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4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F72AF49-6E4E-4920-BBCC-83A9D05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L-BFGS </a:t>
            </a:r>
            <a:r>
              <a:rPr lang="zh-CN" altLang="en-US" dirty="0"/>
              <a:t>优化器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622"/>
            <a:ext cx="8915400" cy="4206600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BFGS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：牛顿法的近似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L-BFGS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：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BFGS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方法的近似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closure():</a:t>
            </a:r>
          </a:p>
          <a:p>
            <a:pPr marL="0" lvl="0" indent="0">
              <a:lnSpc>
                <a:spcPct val="125000"/>
              </a:lnSpc>
              <a:buClr>
                <a:srgbClr val="A53010"/>
              </a:buClr>
              <a:buNone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optimizer.zero_grad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>
              <a:lnSpc>
                <a:spcPct val="125000"/>
              </a:lnSpc>
              <a:buClr>
                <a:srgbClr val="A53010"/>
              </a:buClr>
              <a:buNone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……</a:t>
            </a:r>
          </a:p>
          <a:p>
            <a:pPr marL="0" lvl="0" indent="0">
              <a:lnSpc>
                <a:spcPct val="125000"/>
              </a:lnSpc>
              <a:buClr>
                <a:srgbClr val="A53010"/>
              </a:buClr>
              <a:buNone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loss.backward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>
              <a:lnSpc>
                <a:spcPct val="125000"/>
              </a:lnSpc>
              <a:buClr>
                <a:srgbClr val="A53010"/>
              </a:buClr>
              <a:buNone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loss</a:t>
            </a:r>
          </a:p>
          <a:p>
            <a:pPr marL="0" lvl="0" indent="0">
              <a:lnSpc>
                <a:spcPct val="125000"/>
              </a:lnSpc>
              <a:buClr>
                <a:srgbClr val="A53010"/>
              </a:buClr>
              <a:buNone/>
            </a:pP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Optimizer.step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(closure)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2019/5/30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1680D-A05D-4C97-8CFB-4F52D7A8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FA81AB-0A78-48C3-9C31-421C1962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77" y="1572877"/>
            <a:ext cx="10938986" cy="412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4294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华文仿宋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F2E8C04-6066-4F51-AF81-5AAAF4893C6C}" vid="{E0C647C3-0959-42F5-BDE9-31951680A6C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1857</TotalTime>
  <Words>197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仿宋</vt:lpstr>
      <vt:lpstr>Arial</vt:lpstr>
      <vt:lpstr>Courier New</vt:lpstr>
      <vt:lpstr>Times New Roman</vt:lpstr>
      <vt:lpstr>Wingdings 3</vt:lpstr>
      <vt:lpstr>主题1</vt:lpstr>
      <vt:lpstr>模式识别与深度学习实验课  </vt:lpstr>
      <vt:lpstr>实验4 循环神经网络</vt:lpstr>
      <vt:lpstr>L-BFGS 优化器</vt:lpstr>
      <vt:lpstr>L-BFGS 优化器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模式识别与深度学习实验课</dc:title>
  <dc:creator>Ming Liu</dc:creator>
  <cp:lastModifiedBy>Ming Liu</cp:lastModifiedBy>
  <cp:revision>180</cp:revision>
  <dcterms:created xsi:type="dcterms:W3CDTF">2019-05-02T13:31:24Z</dcterms:created>
  <dcterms:modified xsi:type="dcterms:W3CDTF">2019-05-30T01:50:33Z</dcterms:modified>
</cp:coreProperties>
</file>