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7" r:id="rId4"/>
    <p:sldId id="358" r:id="rId5"/>
    <p:sldId id="359" r:id="rId6"/>
    <p:sldId id="360" r:id="rId7"/>
    <p:sldId id="362" r:id="rId8"/>
    <p:sldId id="361" r:id="rId9"/>
    <p:sldId id="363" r:id="rId10"/>
    <p:sldId id="3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D0E0-4B7A-47A4-B795-E4065E9E9D9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16B5-9A01-4F32-846F-8CA49AD9D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9400F-177C-4236-BC7C-5112B38429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25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8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6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0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99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13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C621-ABED-4C60-92A6-24A95CBB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ED8980-B77D-4430-9519-CE9516407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4B244-6AC4-4AFE-842A-54374EE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09C1-1B2D-4ED1-8913-0461169C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3EC1E-5542-481D-BEAB-C901045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9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6065-C87C-424D-9397-13292990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C3784-6B06-435E-9CC4-E80A62F4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F9AE1-2843-4F6F-8731-6CF585AB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3133B-4635-45D6-88CE-D142B8C3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6509F-0FF6-4292-A8FB-E39D77D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37DFC-AA9E-4CFE-B7C8-9AC42D37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01F98-6633-4B52-B760-ADAC5B5A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6442E-1295-47ED-AE5A-E0961BD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F85E-76AE-4378-A8DB-048AEC1B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A33DF-CD8B-4AD2-B89C-5ABE5CF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0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6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2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8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9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7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8EDE-A960-4E90-8E4C-3FE4DC0C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0DDE8-E8B3-4CFF-8A8B-9BCE7D1C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ABF6D-B5AD-49DF-B727-03B37E08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2E90-D271-4D3B-8DBD-63286CE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8F9AA-18B9-4B10-B5B6-C848D6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7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8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74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37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61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170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748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98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537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784C-A5CF-4A72-94A0-D23C4186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C365D-D50F-44BC-8A37-9D183F2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425EE-78B5-47C9-A562-8C54FBAC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A9B5-A036-469E-A889-F0A82794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B196C-94F3-40BE-A83C-34931AFD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070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814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90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136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88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5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DD1E-BD36-4721-88EE-E760A707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3701-AF4C-4C16-A384-B273C1168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9FF91-877A-4E4B-A85B-FADEBD65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BCDC3-E4CB-4F68-ADDD-8D25F02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3B186-3056-4083-8E51-2B3A17C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7C75F-A180-4720-B87E-1BFA1A4C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4A9B-5953-484D-85BE-C8C55067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DD269-CAB5-4D7E-B3F5-FE1D03ED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8DF5F-5284-4C2C-A20C-E53EDCB8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4EC74-0018-46E7-9FF7-4F55D3BC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C9912-C110-4F45-BB5B-76F3D0FE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BE67A-D472-446B-BF7B-1268EEF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06FA9-A851-450B-9F70-8D2123F3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AE0FF-CF91-4522-99B2-A929FD1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8401-BC17-4C00-83F4-6501DD78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DB3C6-8E11-4213-8689-70E6321F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B3EB1-F3EC-4D1A-922D-03B4E5BE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8B1D9-C6A0-48FF-B4B5-398D8CD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E27B1-C9A9-4636-96AE-C0CD47C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11A6A-0E5C-421B-9ADD-3AEBD6B8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9A5F7-620B-4EEF-B419-6EE8FAA9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6AC9-59B2-4EE9-BEB0-AE8987EC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F2124-70E4-4C86-AE44-B1B417FA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4616D-DEC8-4788-B8FF-AB9B211D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D7139-3CED-4F0D-BA69-10A5054C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B1D16-F1DD-40D0-BF6E-70ABE8C0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3CB49-1374-4145-9624-B1399E4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8338-8170-45D1-833B-372DEDEB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BC6E7-51A6-40EF-ACD2-D4AEB132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890C9-F363-469A-99D0-27B494378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67135-2B9B-4103-88E5-5C13644F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31235-AC5C-461F-B86E-57EBE160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F96AF-12FF-446B-B21F-576E339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6ED1D-EF54-49DE-AF08-A7CCCC6C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552ED-7964-47DC-85BF-B9CBC50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BF5FA-EDC0-4DCB-BF35-ECD74AE57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BB-3A8E-4B40-B9A7-18A9EE6B8148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41CA1-0662-44C7-A0BC-1EE22D72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C88E-29C7-4A78-BB0A-83B86FC3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7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9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98287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83301" y="3284539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en-US" altLang="zh-CN" sz="2000" b="1" dirty="0">
                <a:solidFill>
                  <a:prstClr val="white"/>
                </a:solidFill>
                <a:latin typeface="雅黑"/>
                <a:ea typeface="楷体" pitchFamily="49" charset="-122"/>
              </a:rPr>
              <a:t>B19 </a:t>
            </a:r>
            <a:r>
              <a:rPr lang="zh-CN" altLang="en-US" sz="2000" b="1" dirty="0">
                <a:solidFill>
                  <a:prstClr val="white"/>
                </a:solidFill>
                <a:latin typeface="雅黑"/>
                <a:ea typeface="楷体" pitchFamily="49" charset="-122"/>
              </a:rPr>
              <a:t>滕涛 王继锋 滕文杰</a:t>
            </a:r>
            <a:endParaRPr lang="zh-CN" altLang="en-US" sz="2000" b="1" spc="600" dirty="0">
              <a:solidFill>
                <a:prstClr val="white"/>
              </a:solidFill>
              <a:latin typeface="雅黑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0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增广文法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(0).S’-&gt;S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(1).S-&gt;+SS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(2).S-&gt;*SS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(3)S-&gt;a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824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3009" y="637460"/>
            <a:ext cx="1430337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640BD-0E93-4369-B01A-4BCCD4DC1E13}"/>
              </a:ext>
            </a:extLst>
          </p:cNvPr>
          <p:cNvSpPr txBox="1"/>
          <p:nvPr/>
        </p:nvSpPr>
        <p:spPr>
          <a:xfrm>
            <a:off x="4761448" y="195941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I0</a:t>
            </a:r>
          </a:p>
          <a:p>
            <a:r>
              <a:rPr lang="en-US" altLang="zh-CN" dirty="0"/>
              <a:t>S’-&gt;·S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CC0E3-71DD-4352-870E-D1D8215B7473}"/>
              </a:ext>
            </a:extLst>
          </p:cNvPr>
          <p:cNvSpPr txBox="1"/>
          <p:nvPr/>
        </p:nvSpPr>
        <p:spPr>
          <a:xfrm>
            <a:off x="4755116" y="3688381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I1</a:t>
            </a:r>
          </a:p>
          <a:p>
            <a:r>
              <a:rPr lang="en-US" altLang="zh-CN" dirty="0"/>
              <a:t>S’-&gt;S·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050085-5EF4-482F-AB1C-CCC3F39F5120}"/>
              </a:ext>
            </a:extLst>
          </p:cNvPr>
          <p:cNvSpPr txBox="1"/>
          <p:nvPr/>
        </p:nvSpPr>
        <p:spPr>
          <a:xfrm>
            <a:off x="2423873" y="3845769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I2</a:t>
            </a:r>
          </a:p>
          <a:p>
            <a:r>
              <a:rPr lang="en-US" altLang="zh-CN" dirty="0"/>
              <a:t>S-&gt;+·SS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CBB5C3-0211-453E-86BC-220970129143}"/>
              </a:ext>
            </a:extLst>
          </p:cNvPr>
          <p:cNvSpPr txBox="1"/>
          <p:nvPr/>
        </p:nvSpPr>
        <p:spPr>
          <a:xfrm>
            <a:off x="6881392" y="3845769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I3</a:t>
            </a:r>
          </a:p>
          <a:p>
            <a:r>
              <a:rPr lang="en-US" altLang="zh-CN" dirty="0"/>
              <a:t>S-&gt;*·SS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5A152-2E20-499B-829F-17D1E8001687}"/>
              </a:ext>
            </a:extLst>
          </p:cNvPr>
          <p:cNvSpPr txBox="1"/>
          <p:nvPr/>
        </p:nvSpPr>
        <p:spPr>
          <a:xfrm>
            <a:off x="4768582" y="984498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I4</a:t>
            </a:r>
          </a:p>
          <a:p>
            <a:r>
              <a:rPr lang="en-US" altLang="zh-CN" dirty="0"/>
              <a:t>S-&gt;a·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784181-9783-46C0-AB24-463E03DA17B5}"/>
              </a:ext>
            </a:extLst>
          </p:cNvPr>
          <p:cNvSpPr txBox="1"/>
          <p:nvPr/>
        </p:nvSpPr>
        <p:spPr>
          <a:xfrm>
            <a:off x="677971" y="384046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I5</a:t>
            </a:r>
          </a:p>
          <a:p>
            <a:r>
              <a:rPr lang="en-US" altLang="zh-CN" dirty="0"/>
              <a:t>S-&gt;+S·S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302519-3327-49D5-B2AC-72C997669656}"/>
              </a:ext>
            </a:extLst>
          </p:cNvPr>
          <p:cNvSpPr txBox="1"/>
          <p:nvPr/>
        </p:nvSpPr>
        <p:spPr>
          <a:xfrm>
            <a:off x="8994201" y="384046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I6</a:t>
            </a:r>
          </a:p>
          <a:p>
            <a:r>
              <a:rPr lang="en-US" altLang="zh-CN" dirty="0"/>
              <a:t>S-&gt;*S·S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ACA8CA-C108-43BD-8457-DF36B72CB507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387362" y="1630829"/>
            <a:ext cx="7134" cy="32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024638-2D14-463E-8123-31A1D0B7A20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57627" y="2698074"/>
            <a:ext cx="1103821" cy="155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CC2E83-B4BF-4A59-AD71-F661353B70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13275" y="2698074"/>
            <a:ext cx="875253" cy="15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FFC0E4E-E028-4900-87D7-7D23EE6C86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381030" y="3436738"/>
            <a:ext cx="6332" cy="2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02830DE-76A4-49B9-8FC5-E42E814E1956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2640132" y="1717320"/>
            <a:ext cx="2538105" cy="1718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C9522D-5B16-4E2F-AFE7-885A3462CE32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rot="16200000" flipV="1">
            <a:off x="5494806" y="1833268"/>
            <a:ext cx="2538105" cy="148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92C58D8-018A-4CE2-8B00-FC15CCAA40C6}"/>
              </a:ext>
            </a:extLst>
          </p:cNvPr>
          <p:cNvCxnSpPr>
            <a:stCxn id="24" idx="0"/>
            <a:endCxn id="11" idx="3"/>
          </p:cNvCxnSpPr>
          <p:nvPr/>
        </p:nvCxnSpPr>
        <p:spPr>
          <a:xfrm rot="16200000" flipV="1">
            <a:off x="6553864" y="774209"/>
            <a:ext cx="2532796" cy="3599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FA7E30E-B141-4513-BE33-CE0F1B271984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 rot="5400000" flipH="1" flipV="1">
            <a:off x="1769835" y="841714"/>
            <a:ext cx="2532796" cy="3464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CE0E993-C05D-4996-9D1C-17F2FD513CE4}"/>
              </a:ext>
            </a:extLst>
          </p:cNvPr>
          <p:cNvCxnSpPr>
            <a:cxnSpLocks/>
          </p:cNvCxnSpPr>
          <p:nvPr/>
        </p:nvCxnSpPr>
        <p:spPr>
          <a:xfrm flipH="1">
            <a:off x="1945969" y="4253052"/>
            <a:ext cx="459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21D14989-05CE-49F5-A541-EBD8AB0DA939}"/>
              </a:ext>
            </a:extLst>
          </p:cNvPr>
          <p:cNvCxnSpPr>
            <a:stCxn id="9" idx="2"/>
          </p:cNvCxnSpPr>
          <p:nvPr/>
        </p:nvCxnSpPr>
        <p:spPr>
          <a:xfrm rot="5400000" flipH="1" flipV="1">
            <a:off x="3145970" y="4793367"/>
            <a:ext cx="433546" cy="625913"/>
          </a:xfrm>
          <a:prstGeom prst="curvedConnector4">
            <a:avLst>
              <a:gd name="adj1" fmla="val -52728"/>
              <a:gd name="adj2" fmla="val 19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3BD8CE-65AF-44EF-B41F-A2CAD059BD53}"/>
              </a:ext>
            </a:extLst>
          </p:cNvPr>
          <p:cNvCxnSpPr>
            <a:cxnSpLocks/>
          </p:cNvCxnSpPr>
          <p:nvPr/>
        </p:nvCxnSpPr>
        <p:spPr>
          <a:xfrm>
            <a:off x="8133219" y="4147127"/>
            <a:ext cx="86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66F60C34-A0BE-49F8-8F3C-13B88D223E9C}"/>
              </a:ext>
            </a:extLst>
          </p:cNvPr>
          <p:cNvCxnSpPr>
            <a:stCxn id="10" idx="2"/>
          </p:cNvCxnSpPr>
          <p:nvPr/>
        </p:nvCxnSpPr>
        <p:spPr>
          <a:xfrm rot="5400000" flipH="1">
            <a:off x="6977575" y="4793367"/>
            <a:ext cx="433547" cy="625914"/>
          </a:xfrm>
          <a:prstGeom prst="curvedConnector4">
            <a:avLst>
              <a:gd name="adj1" fmla="val -52728"/>
              <a:gd name="adj2" fmla="val 199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5130838-5204-48E5-8FB0-DC6F0522E884}"/>
              </a:ext>
            </a:extLst>
          </p:cNvPr>
          <p:cNvSpPr txBox="1"/>
          <p:nvPr/>
        </p:nvSpPr>
        <p:spPr>
          <a:xfrm>
            <a:off x="694141" y="6051143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I7</a:t>
            </a:r>
          </a:p>
          <a:p>
            <a:r>
              <a:rPr lang="en-US" altLang="zh-CN" dirty="0"/>
              <a:t>S-&gt;+SS·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3D8F47E-6302-4C35-ADAB-E9E942FD81FD}"/>
              </a:ext>
            </a:extLst>
          </p:cNvPr>
          <p:cNvSpPr txBox="1"/>
          <p:nvPr/>
        </p:nvSpPr>
        <p:spPr>
          <a:xfrm>
            <a:off x="9001338" y="6047296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I8</a:t>
            </a:r>
          </a:p>
          <a:p>
            <a:r>
              <a:rPr lang="en-US" altLang="zh-CN" dirty="0"/>
              <a:t>S-&gt;*SS·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45B35C3-34BE-47E5-8372-E91EA9AF14FB}"/>
              </a:ext>
            </a:extLst>
          </p:cNvPr>
          <p:cNvCxnSpPr>
            <a:stCxn id="23" idx="2"/>
            <a:endCxn id="102" idx="0"/>
          </p:cNvCxnSpPr>
          <p:nvPr/>
        </p:nvCxnSpPr>
        <p:spPr>
          <a:xfrm>
            <a:off x="1303885" y="5317788"/>
            <a:ext cx="16170" cy="7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BBBBF57-DEEE-4F70-BFC1-5D958618FF41}"/>
              </a:ext>
            </a:extLst>
          </p:cNvPr>
          <p:cNvCxnSpPr>
            <a:stCxn id="24" idx="2"/>
            <a:endCxn id="103" idx="0"/>
          </p:cNvCxnSpPr>
          <p:nvPr/>
        </p:nvCxnSpPr>
        <p:spPr>
          <a:xfrm>
            <a:off x="9620115" y="5317788"/>
            <a:ext cx="7137" cy="72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D8930C5-A191-4807-9A82-2864684E5C10}"/>
              </a:ext>
            </a:extLst>
          </p:cNvPr>
          <p:cNvCxnSpPr>
            <a:cxnSpLocks/>
          </p:cNvCxnSpPr>
          <p:nvPr/>
        </p:nvCxnSpPr>
        <p:spPr>
          <a:xfrm>
            <a:off x="3716532" y="4524691"/>
            <a:ext cx="320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F1779F2-E1D7-4885-8D28-AEE872EFB69E}"/>
              </a:ext>
            </a:extLst>
          </p:cNvPr>
          <p:cNvCxnSpPr>
            <a:cxnSpLocks/>
          </p:cNvCxnSpPr>
          <p:nvPr/>
        </p:nvCxnSpPr>
        <p:spPr>
          <a:xfrm flipH="1">
            <a:off x="3657627" y="4750688"/>
            <a:ext cx="320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2BFA12-FA63-45E6-987D-8CD1AA2E8E08}"/>
              </a:ext>
            </a:extLst>
          </p:cNvPr>
          <p:cNvCxnSpPr>
            <a:cxnSpLocks/>
          </p:cNvCxnSpPr>
          <p:nvPr/>
        </p:nvCxnSpPr>
        <p:spPr>
          <a:xfrm>
            <a:off x="1929798" y="4486197"/>
            <a:ext cx="494075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DA74136-EE8A-4802-B479-1CD7290A9F45}"/>
              </a:ext>
            </a:extLst>
          </p:cNvPr>
          <p:cNvCxnSpPr>
            <a:cxnSpLocks/>
          </p:cNvCxnSpPr>
          <p:nvPr/>
        </p:nvCxnSpPr>
        <p:spPr>
          <a:xfrm flipH="1">
            <a:off x="8133219" y="4437903"/>
            <a:ext cx="860982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5C1B62C-9698-4DD1-8C9C-12D909C30E07}"/>
              </a:ext>
            </a:extLst>
          </p:cNvPr>
          <p:cNvCxnSpPr/>
          <p:nvPr/>
        </p:nvCxnSpPr>
        <p:spPr>
          <a:xfrm>
            <a:off x="1717964" y="5317788"/>
            <a:ext cx="0" cy="36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F73BFF05-E2A8-4CC6-8BBA-A16CB60BC65F}"/>
              </a:ext>
            </a:extLst>
          </p:cNvPr>
          <p:cNvCxnSpPr/>
          <p:nvPr/>
        </p:nvCxnSpPr>
        <p:spPr>
          <a:xfrm>
            <a:off x="1727200" y="5682542"/>
            <a:ext cx="5883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A64B369-D309-476E-8F37-6B1ED9855C0D}"/>
              </a:ext>
            </a:extLst>
          </p:cNvPr>
          <p:cNvCxnSpPr/>
          <p:nvPr/>
        </p:nvCxnSpPr>
        <p:spPr>
          <a:xfrm flipV="1">
            <a:off x="7629236" y="5317788"/>
            <a:ext cx="0" cy="36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4FDD31A-4650-4506-92BA-A6EE0CFA9081}"/>
              </a:ext>
            </a:extLst>
          </p:cNvPr>
          <p:cNvCxnSpPr>
            <a:cxnSpLocks/>
          </p:cNvCxnSpPr>
          <p:nvPr/>
        </p:nvCxnSpPr>
        <p:spPr>
          <a:xfrm flipH="1">
            <a:off x="2715491" y="5967298"/>
            <a:ext cx="6608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9D86029-6E79-401E-9429-ABD30B72F23D}"/>
              </a:ext>
            </a:extLst>
          </p:cNvPr>
          <p:cNvCxnSpPr>
            <a:cxnSpLocks/>
          </p:cNvCxnSpPr>
          <p:nvPr/>
        </p:nvCxnSpPr>
        <p:spPr>
          <a:xfrm flipV="1">
            <a:off x="2715491" y="5317788"/>
            <a:ext cx="0" cy="6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DD321FD-E741-47A2-840E-26CD95397017}"/>
              </a:ext>
            </a:extLst>
          </p:cNvPr>
          <p:cNvSpPr txBox="1"/>
          <p:nvPr/>
        </p:nvSpPr>
        <p:spPr>
          <a:xfrm>
            <a:off x="5528353" y="1630829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F8EF1E1-5F25-4F91-A3F2-0E46FDB83AD4}"/>
              </a:ext>
            </a:extLst>
          </p:cNvPr>
          <p:cNvSpPr txBox="1"/>
          <p:nvPr/>
        </p:nvSpPr>
        <p:spPr>
          <a:xfrm>
            <a:off x="3924149" y="3056535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34D4BC7-91FB-4689-8D76-0F719BABE1D5}"/>
              </a:ext>
            </a:extLst>
          </p:cNvPr>
          <p:cNvSpPr txBox="1"/>
          <p:nvPr/>
        </p:nvSpPr>
        <p:spPr>
          <a:xfrm>
            <a:off x="6470430" y="306740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D22016-5AAC-472F-8F7C-B341A4DBAE1A}"/>
              </a:ext>
            </a:extLst>
          </p:cNvPr>
          <p:cNvSpPr txBox="1"/>
          <p:nvPr/>
        </p:nvSpPr>
        <p:spPr>
          <a:xfrm>
            <a:off x="4995800" y="339010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07A3AFD-355A-4E70-8341-56E1E33FDC10}"/>
              </a:ext>
            </a:extLst>
          </p:cNvPr>
          <p:cNvSpPr txBox="1"/>
          <p:nvPr/>
        </p:nvSpPr>
        <p:spPr>
          <a:xfrm>
            <a:off x="4232631" y="501622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756B228-D6DE-433B-8B4F-D3E119659B02}"/>
              </a:ext>
            </a:extLst>
          </p:cNvPr>
          <p:cNvSpPr txBox="1"/>
          <p:nvPr/>
        </p:nvSpPr>
        <p:spPr>
          <a:xfrm>
            <a:off x="5190223" y="4296738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2410F2C-5017-4561-9ED9-50DB2FAC5137}"/>
              </a:ext>
            </a:extLst>
          </p:cNvPr>
          <p:cNvSpPr txBox="1"/>
          <p:nvPr/>
        </p:nvSpPr>
        <p:spPr>
          <a:xfrm>
            <a:off x="3079176" y="3479092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79CC27A-CDB5-4A72-85FC-8073148A86C7}"/>
              </a:ext>
            </a:extLst>
          </p:cNvPr>
          <p:cNvSpPr txBox="1"/>
          <p:nvPr/>
        </p:nvSpPr>
        <p:spPr>
          <a:xfrm>
            <a:off x="7089208" y="347872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0D77179-E545-4C39-B46A-FFE2779FED48}"/>
              </a:ext>
            </a:extLst>
          </p:cNvPr>
          <p:cNvSpPr txBox="1"/>
          <p:nvPr/>
        </p:nvSpPr>
        <p:spPr>
          <a:xfrm>
            <a:off x="1332518" y="3478726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B4866F2-E7CD-4FA5-AF3C-39A24F7377ED}"/>
              </a:ext>
            </a:extLst>
          </p:cNvPr>
          <p:cNvSpPr txBox="1"/>
          <p:nvPr/>
        </p:nvSpPr>
        <p:spPr>
          <a:xfrm>
            <a:off x="9132293" y="3431035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5E67A2-BA17-4A90-BAFC-2FCDF7B8102A}"/>
              </a:ext>
            </a:extLst>
          </p:cNvPr>
          <p:cNvSpPr txBox="1"/>
          <p:nvPr/>
        </p:nvSpPr>
        <p:spPr>
          <a:xfrm>
            <a:off x="5168044" y="5427979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59E7FCA-5C43-4FD9-A971-184E2D3ED6F8}"/>
              </a:ext>
            </a:extLst>
          </p:cNvPr>
          <p:cNvSpPr txBox="1"/>
          <p:nvPr/>
        </p:nvSpPr>
        <p:spPr>
          <a:xfrm>
            <a:off x="1994002" y="3879941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D251C50-3BB4-4A72-A08B-A6A05C194927}"/>
              </a:ext>
            </a:extLst>
          </p:cNvPr>
          <p:cNvSpPr txBox="1"/>
          <p:nvPr/>
        </p:nvSpPr>
        <p:spPr>
          <a:xfrm>
            <a:off x="8317708" y="3809128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8A39448-8F1B-45AE-9A6D-6E65B4B376A5}"/>
              </a:ext>
            </a:extLst>
          </p:cNvPr>
          <p:cNvSpPr txBox="1"/>
          <p:nvPr/>
        </p:nvSpPr>
        <p:spPr>
          <a:xfrm>
            <a:off x="5829519" y="509286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B470F59-E626-46FD-A190-043FF4BE94F5}"/>
              </a:ext>
            </a:extLst>
          </p:cNvPr>
          <p:cNvSpPr txBox="1"/>
          <p:nvPr/>
        </p:nvSpPr>
        <p:spPr>
          <a:xfrm>
            <a:off x="5188664" y="4644302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8A8366E-00F5-4711-BA82-E947C66D5F67}"/>
              </a:ext>
            </a:extLst>
          </p:cNvPr>
          <p:cNvSpPr txBox="1"/>
          <p:nvPr/>
        </p:nvSpPr>
        <p:spPr>
          <a:xfrm>
            <a:off x="969405" y="559796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AEE20C4-4E01-469E-8196-7DE98BA74DA5}"/>
              </a:ext>
            </a:extLst>
          </p:cNvPr>
          <p:cNvSpPr txBox="1"/>
          <p:nvPr/>
        </p:nvSpPr>
        <p:spPr>
          <a:xfrm>
            <a:off x="2009758" y="449860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B0547C91-FE1B-4E52-B276-B16AD21C5D97}"/>
              </a:ext>
            </a:extLst>
          </p:cNvPr>
          <p:cNvCxnSpPr/>
          <p:nvPr/>
        </p:nvCxnSpPr>
        <p:spPr>
          <a:xfrm flipV="1">
            <a:off x="9323753" y="5318154"/>
            <a:ext cx="0" cy="66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1B891EC-5E42-4D87-AA49-5F1944687285}"/>
              </a:ext>
            </a:extLst>
          </p:cNvPr>
          <p:cNvSpPr txBox="1"/>
          <p:nvPr/>
        </p:nvSpPr>
        <p:spPr>
          <a:xfrm>
            <a:off x="8370393" y="4431883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3AEB11-0267-4BE3-806B-4CB9BC0BC9A1}"/>
              </a:ext>
            </a:extLst>
          </p:cNvPr>
          <p:cNvSpPr txBox="1"/>
          <p:nvPr/>
        </p:nvSpPr>
        <p:spPr>
          <a:xfrm>
            <a:off x="9621020" y="5457614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DBDE314-4AFB-4892-9773-8C384FF7DCC3}"/>
              </a:ext>
            </a:extLst>
          </p:cNvPr>
          <p:cNvSpPr txBox="1"/>
          <p:nvPr/>
        </p:nvSpPr>
        <p:spPr>
          <a:xfrm>
            <a:off x="5188664" y="603110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335752-C66B-4F2B-A40A-0ED25F17164B}"/>
              </a:ext>
            </a:extLst>
          </p:cNvPr>
          <p:cNvSpPr txBox="1"/>
          <p:nvPr/>
        </p:nvSpPr>
        <p:spPr>
          <a:xfrm>
            <a:off x="9515213" y="637460"/>
            <a:ext cx="22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没有动作冲突</a:t>
            </a:r>
          </a:p>
        </p:txBody>
      </p:sp>
    </p:spTree>
    <p:extLst>
      <p:ext uri="{BB962C8B-B14F-4D97-AF65-F5344CB8AC3E}">
        <p14:creationId xmlns:p14="http://schemas.microsoft.com/office/powerpoint/2010/main" val="34718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3009" y="637460"/>
            <a:ext cx="1892155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内容占位符 1">
            <a:extLst>
              <a:ext uri="{FF2B5EF4-FFF2-40B4-BE49-F238E27FC236}">
                <a16:creationId xmlns:a16="http://schemas.microsoft.com/office/drawing/2014/main" id="{3B60B65B-89D8-4F53-A3C9-1564CFC5B733}"/>
              </a:ext>
            </a:extLst>
          </p:cNvPr>
          <p:cNvSpPr txBox="1">
            <a:spLocks/>
          </p:cNvSpPr>
          <p:nvPr/>
        </p:nvSpPr>
        <p:spPr bwMode="auto">
          <a:xfrm>
            <a:off x="2117725" y="3843916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 err="1">
                <a:latin typeface="Times New Roman" pitchFamily="18" charset="0"/>
                <a:ea typeface="华文楷体" pitchFamily="2" charset="-122"/>
              </a:rPr>
              <a:t>SetOfltems</a:t>
            </a:r>
            <a:r>
              <a:rPr lang="zh-CN" altLang="en-US" sz="25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I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{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将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初始化为空集；                  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for (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中的每个项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500" b="1" i="1" dirty="0">
                <a:latin typeface="Times New Roman" pitchFamily="18" charset="0"/>
              </a:rPr>
              <a:t> →</a:t>
            </a:r>
            <a:r>
              <a:rPr lang="el-GR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            将项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</a:rPr>
              <a:t>→</a:t>
            </a:r>
            <a:r>
              <a:rPr lang="zh-CN" altLang="en-US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加入到集合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return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CLOSURE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}</a:t>
            </a: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4A0B7FAB-49AC-44A0-BCCD-3AF2F1CA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83" y="2646645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)=CLOSURE({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αX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β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Xβ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})</a:t>
            </a:r>
            <a:endParaRPr lang="zh-CN" altLang="en-US" dirty="0"/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260FA5AF-4165-4D49-BD6C-39B206A0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46" y="2076733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的后继项目集闭包</a:t>
            </a:r>
          </a:p>
        </p:txBody>
      </p:sp>
    </p:spTree>
    <p:extLst>
      <p:ext uri="{BB962C8B-B14F-4D97-AF65-F5344CB8AC3E}">
        <p14:creationId xmlns:p14="http://schemas.microsoft.com/office/powerpoint/2010/main" val="36637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8717" y="804439"/>
            <a:ext cx="8215312" cy="578382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F683FB-0661-4F06-BC0D-8286E801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79796"/>
              </p:ext>
            </p:extLst>
          </p:nvPr>
        </p:nvGraphicFramePr>
        <p:xfrm>
          <a:off x="2031999" y="1448352"/>
          <a:ext cx="8128002" cy="4079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601110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568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30006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724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3410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584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3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5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0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4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7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0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3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7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643914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9422C-C19D-4D83-BD40-53BD9A2DB316}"/>
              </a:ext>
            </a:extLst>
          </p:cNvPr>
          <p:cNvSpPr txBox="1"/>
          <p:nvPr/>
        </p:nvSpPr>
        <p:spPr>
          <a:xfrm>
            <a:off x="849747" y="1829678"/>
            <a:ext cx="5033818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dirty="0"/>
              <a:t>0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		+*</a:t>
            </a:r>
            <a:r>
              <a:rPr lang="en-US" altLang="zh-CN" dirty="0" err="1"/>
              <a:t>aaa</a:t>
            </a:r>
            <a:r>
              <a:rPr lang="en-US" altLang="zh-CN" dirty="0"/>
              <a:t>$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		*</a:t>
            </a:r>
            <a:r>
              <a:rPr lang="en-US" altLang="zh-CN" dirty="0" err="1"/>
              <a:t>aaa</a:t>
            </a:r>
            <a:r>
              <a:rPr lang="en-US" altLang="zh-CN" dirty="0"/>
              <a:t>$		s2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		</a:t>
            </a:r>
            <a:r>
              <a:rPr lang="en-US" altLang="zh-CN" dirty="0" err="1"/>
              <a:t>aaa</a:t>
            </a:r>
            <a:r>
              <a:rPr lang="en-US" altLang="zh-CN" dirty="0"/>
              <a:t>$		s3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0234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$+*a		aa$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		aa$		r3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		aa$		GOTO 6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02364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$+*Sa		a$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$+*SS		a$		r3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BA0C81-384F-4BFF-9E17-670E4EB12F50}"/>
              </a:ext>
            </a:extLst>
          </p:cNvPr>
          <p:cNvSpPr txBox="1"/>
          <p:nvPr/>
        </p:nvSpPr>
        <p:spPr>
          <a:xfrm>
            <a:off x="6012874" y="1829678"/>
            <a:ext cx="5033818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dirty="0"/>
              <a:t>02368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$+*SS		a$		GOTO 8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		a$		r2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		a$		GOTO 5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0254			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$+Sa		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$+SS		$		r3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0257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$+SS		$		GOTO 7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$S		$		r1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01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$S		$		GOTO 1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acc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77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F1C585-AE1F-45BA-B82A-47F4F348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09" y="804439"/>
            <a:ext cx="1430337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讨论截图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BCFF33-ACD0-4A37-AB46-76E01273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2302" y="1134316"/>
            <a:ext cx="2571750" cy="3429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3D54B6-04AC-4A19-8569-51367EBA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8" y="3923341"/>
            <a:ext cx="7422523" cy="2743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E80EDB-CEDF-4300-92A8-7FF0DFAC9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845" y="869798"/>
            <a:ext cx="7277731" cy="53497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A449D2-EDAF-4815-BCB5-B174EEB4A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61" y="893878"/>
            <a:ext cx="4104494" cy="15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372</Words>
  <Application>Microsoft Office PowerPoint</Application>
  <PresentationFormat>宽屏</PresentationFormat>
  <Paragraphs>192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等线</vt:lpstr>
      <vt:lpstr>等线 Light</vt:lpstr>
      <vt:lpstr>华文楷体</vt:lpstr>
      <vt:lpstr>楷体</vt:lpstr>
      <vt:lpstr>楷体_GB2312</vt:lpstr>
      <vt:lpstr>宋体</vt:lpstr>
      <vt:lpstr>微软雅黑</vt:lpstr>
      <vt:lpstr>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Office 主题​​</vt:lpstr>
      <vt:lpstr>Blends</vt:lpstr>
      <vt:lpstr>1_Blends</vt:lpstr>
      <vt:lpstr>PowerPoint 演示文稿</vt:lpstr>
      <vt:lpstr>习题7.2</vt:lpstr>
      <vt:lpstr>习题7.2</vt:lpstr>
      <vt:lpstr>习题7.2</vt:lpstr>
      <vt:lpstr>习题7.2</vt:lpstr>
      <vt:lpstr>习题7.2</vt:lpstr>
      <vt:lpstr>习题7.2</vt:lpstr>
      <vt:lpstr>习题7.2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习题7.2</dc:title>
  <dc:creator>msi-user</dc:creator>
  <cp:lastModifiedBy>msi-user</cp:lastModifiedBy>
  <cp:revision>15</cp:revision>
  <dcterms:created xsi:type="dcterms:W3CDTF">2020-03-15T11:30:53Z</dcterms:created>
  <dcterms:modified xsi:type="dcterms:W3CDTF">2020-03-16T14:04:50Z</dcterms:modified>
</cp:coreProperties>
</file>