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80" r:id="rId11"/>
    <p:sldId id="282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5519" autoAdjust="0"/>
  </p:normalViewPr>
  <p:slideViewPr>
    <p:cSldViewPr snapToGrid="0">
      <p:cViewPr varScale="1">
        <p:scale>
          <a:sx n="118" d="100"/>
          <a:sy n="118" d="100"/>
        </p:scale>
        <p:origin x="86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C6752-D4E1-4E00-B8B7-16C87228EA1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A20B-C19A-452C-967E-F253B4E6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27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79848-F878-4AC0-B3C1-951A4DF0D05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D2F9-65FC-4661-BA2B-94F82C5EF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9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DCF0-DFCB-4AF8-B907-8A1E92260E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0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559928" y="47293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79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55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318" y="1100405"/>
            <a:ext cx="2352861" cy="3102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775" y="2151932"/>
            <a:ext cx="3724348" cy="253572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440051" y="1058060"/>
            <a:ext cx="54233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计算机网络之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socket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编程</a:t>
            </a:r>
            <a:endParaRPr lang="en-US" altLang="zh-CN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6257" y="2991583"/>
            <a:ext cx="237096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答辩人：肖伟豪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62354" y="4687658"/>
            <a:ext cx="2984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学院：计算机科学与技术学院    学号：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1170300922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95973" y="555526"/>
            <a:ext cx="35520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Impact" pitchFamily="34" charset="0"/>
                <a:ea typeface="微软雅黑 Light" panose="020B0502040204020203" pitchFamily="34" charset="-122"/>
              </a:rPr>
              <a:t>THANKS!</a:t>
            </a:r>
            <a:endParaRPr lang="zh-CN" altLang="en-US" sz="6600" dirty="0">
              <a:solidFill>
                <a:schemeClr val="bg1"/>
              </a:solidFill>
              <a:latin typeface="Impact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1271" y="4086362"/>
            <a:ext cx="3048000" cy="50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恳请各位批评指正！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658359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318" y="1100405"/>
            <a:ext cx="2352861" cy="3102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775" y="2151932"/>
            <a:ext cx="3724348" cy="253572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366554" y="1696090"/>
            <a:ext cx="5423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感谢观看 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THANKS!</a:t>
            </a:r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606" y="3373532"/>
            <a:ext cx="237096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答辩人：肖伟豪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62354" y="4687658"/>
            <a:ext cx="2984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学院：计算机科学与技术学院     学号：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1170300922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66201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DD6DCC-C4BD-41DC-BA59-BA871E4A8932}"/>
              </a:ext>
            </a:extLst>
          </p:cNvPr>
          <p:cNvSpPr/>
          <p:nvPr/>
        </p:nvSpPr>
        <p:spPr>
          <a:xfrm>
            <a:off x="158371" y="1307061"/>
            <a:ext cx="37586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网络程序设计接口：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划分五个应用层次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直接网卡编程是硬件相关的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比较困难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Packet Driver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可以屏蔽网卡细节，适用于所有网卡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可以用基于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ndis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网络编程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92FA24-8672-42C9-924E-72BB172E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96" y="0"/>
            <a:ext cx="50583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D80122-4C2C-4267-BB89-9D11C1FD994E}"/>
              </a:ext>
            </a:extLst>
          </p:cNvPr>
          <p:cNvSpPr/>
          <p:nvPr/>
        </p:nvSpPr>
        <p:spPr>
          <a:xfrm>
            <a:off x="604939" y="632758"/>
            <a:ext cx="844173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经常使用的函数库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Libpcap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winpcap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，分别针对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系统的数据包，实现抓包的功能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libnet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，网络分组数据的构造和发送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Libnids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主要面向网络入侵检测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Libicmp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icmp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报文的构造和处理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Netbios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相当于会话层的开发，微软的开发环境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设计网络程序有很多途径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很多网络应用程序使用的接口就是套接字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6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B90B0A-CD48-485F-B058-21B71CF53D36}"/>
              </a:ext>
            </a:extLst>
          </p:cNvPr>
          <p:cNvSpPr/>
          <p:nvPr/>
        </p:nvSpPr>
        <p:spPr>
          <a:xfrm>
            <a:off x="4086205" y="525036"/>
            <a:ext cx="5057795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应用编程接口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两个端系统都可以看做五个层次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主要讲应用层和传输层之间的结构问题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网络应用程序是应用层运行的应用进程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之间的通信关系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应用层协议定义了如何交互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不是从一个进程直接送到另一个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进程，而是遵照协议靠底层，一层一层传输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操作系统和应用进程之间需要一个接口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起到应用进程和底层之间的一个桥梁作用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成为应用编程接口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就是应用进程的控制权和操作系统的控制权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进行转换的一个系统调用接口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35173F-CE25-4044-A6FF-903818AC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3" y="525036"/>
            <a:ext cx="3813841" cy="39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CBEBD35-C3E8-4055-A421-E4BC124E8067}"/>
              </a:ext>
            </a:extLst>
          </p:cNvPr>
          <p:cNvSpPr/>
          <p:nvPr/>
        </p:nvSpPr>
        <p:spPr>
          <a:xfrm>
            <a:off x="2793688" y="1584914"/>
            <a:ext cx="49444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Berkeley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操作系统定义的一种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，叫套接字接口，简称套接字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微软操作系统对套接字进行扩展，并称之为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WINSOCK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为其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创造的应用编程接口简写为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TLI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其中应用最广泛的是套接字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79FC56-82A8-4004-B263-C006694AF386}"/>
              </a:ext>
            </a:extLst>
          </p:cNvPr>
          <p:cNvSpPr/>
          <p:nvPr/>
        </p:nvSpPr>
        <p:spPr>
          <a:xfrm>
            <a:off x="2957321" y="472186"/>
            <a:ext cx="4180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几种典型的应用编程接口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1D6AB87-A169-40D7-A7B8-92AD0292AA6E}"/>
              </a:ext>
            </a:extLst>
          </p:cNvPr>
          <p:cNvSpPr/>
          <p:nvPr/>
        </p:nvSpPr>
        <p:spPr>
          <a:xfrm>
            <a:off x="1808220" y="553848"/>
            <a:ext cx="5049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85CED-A47B-45EA-9289-9808C7FA33B5}"/>
              </a:ext>
            </a:extLst>
          </p:cNvPr>
          <p:cNvSpPr/>
          <p:nvPr/>
        </p:nvSpPr>
        <p:spPr>
          <a:xfrm>
            <a:off x="320723" y="1152552"/>
            <a:ext cx="4572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最初面向</a:t>
            </a:r>
            <a:r>
              <a:rPr lang="en-US" altLang="zh-CN" sz="1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bsd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-Berkeley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协议栈接口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是很多网络应用的工业标准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绝大多数操作系统都支持套接字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是现在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internet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网络应用中最常用的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基于客户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服务器的通信模型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套接字提供了应用进程间通信的抽象机制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服务器和客户要通信，都要创建套接字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接口就像插头一样，把两个套接字连在一起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3A4B46-3C24-4976-A7B9-AE0EBA55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63" y="1390144"/>
            <a:ext cx="3869457" cy="35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A46BA3-A3C0-477E-B6DA-5DB69C0BB348}"/>
              </a:ext>
            </a:extLst>
          </p:cNvPr>
          <p:cNvSpPr/>
          <p:nvPr/>
        </p:nvSpPr>
        <p:spPr>
          <a:xfrm>
            <a:off x="4342686" y="664561"/>
            <a:ext cx="480131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一台主机上会有很多服务器的应用进程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必须创建很多的套接字，一个进程可能会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创建多个套接字，不同进程创建不同的套接字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首先我们要想到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地址，它是唯一标识一个主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机记号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单单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地址不足以明确表示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需要使用传输层协议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给套接字编号，称之为编口号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位整数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标识通信端点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对外 通过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端口号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可以对应到唯一一个应用进程的套接字上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操作系统管理套接字时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使用的是套接字描述符 小整数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CD16DC-72A3-44E9-A8B0-830D3C1A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561"/>
            <a:ext cx="4094328" cy="34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0DE3-5F00-4069-9ACF-963EF068D2B4}"/>
              </a:ext>
            </a:extLst>
          </p:cNvPr>
          <p:cNvSpPr/>
          <p:nvPr/>
        </p:nvSpPr>
        <p:spPr>
          <a:xfrm>
            <a:off x="370334" y="81730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类似于文件的抽象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系统把套接字看作一个特殊的文件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系统是分开管理的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当应用进程创建套接字时，操作系统分配一个数据结构存储该套接字相关信息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返回的是套接字描述符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系统每一个进程管理一个表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每个入口有一个指针指向套接字的数据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结构，一个数据结构存储一个套接字的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信息，非常重要的套接字信息是地址信息，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地址加端口号称之为端点地址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E27509-5BC4-40D8-8ECD-37A66C469280}"/>
              </a:ext>
            </a:extLst>
          </p:cNvPr>
          <p:cNvSpPr/>
          <p:nvPr/>
        </p:nvSpPr>
        <p:spPr>
          <a:xfrm>
            <a:off x="3588397" y="316485"/>
            <a:ext cx="1967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抽象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816D93-974E-4D37-97B8-3772BBEA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13" y="817302"/>
            <a:ext cx="4213687" cy="40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8A9D26-7B7B-4C43-944A-141A81542E90}"/>
              </a:ext>
            </a:extLst>
          </p:cNvPr>
          <p:cNvSpPr/>
          <p:nvPr/>
        </p:nvSpPr>
        <p:spPr>
          <a:xfrm>
            <a:off x="4033230" y="53447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0FA33C-5017-47F4-B2C6-A7FA1FDEDC56}"/>
              </a:ext>
            </a:extLst>
          </p:cNvPr>
          <p:cNvSpPr/>
          <p:nvPr/>
        </p:nvSpPr>
        <p:spPr>
          <a:xfrm>
            <a:off x="280096" y="1315492"/>
            <a:ext cx="317978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定义一个数据结构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Sockaddr_in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地址族是地址类型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不同地址组的端点地址不同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使用的地址族是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AF_INET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TCP/IP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协议族的网络应用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程序声明端点地址变量时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使用结构</a:t>
            </a:r>
            <a:r>
              <a:rPr lang="en-US" altLang="zh-CN" sz="1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sockaddr_in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DC293-C72D-4BE7-B88F-3DF1E313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54" y="1530607"/>
            <a:ext cx="4839119" cy="30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682</Words>
  <Application>Microsoft Office PowerPoint</Application>
  <PresentationFormat>全屏显示(16:9)</PresentationFormat>
  <Paragraphs>87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微软雅黑 Light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肖 伟豪</cp:lastModifiedBy>
  <cp:revision>72</cp:revision>
  <dcterms:created xsi:type="dcterms:W3CDTF">2016-12-25T02:27:54Z</dcterms:created>
  <dcterms:modified xsi:type="dcterms:W3CDTF">2019-09-18T01:51:13Z</dcterms:modified>
</cp:coreProperties>
</file>