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5" r:id="rId2"/>
    <p:sldMasterId id="2147483698" r:id="rId3"/>
    <p:sldMasterId id="2147483710" r:id="rId4"/>
  </p:sldMasterIdLst>
  <p:notesMasterIdLst>
    <p:notesMasterId r:id="rId58"/>
  </p:notesMasterIdLst>
  <p:handoutMasterIdLst>
    <p:handoutMasterId r:id="rId59"/>
  </p:handoutMasterIdLst>
  <p:sldIdLst>
    <p:sldId id="269" r:id="rId5"/>
    <p:sldId id="270" r:id="rId6"/>
    <p:sldId id="278" r:id="rId7"/>
    <p:sldId id="279" r:id="rId8"/>
    <p:sldId id="280" r:id="rId9"/>
    <p:sldId id="281" r:id="rId10"/>
    <p:sldId id="282" r:id="rId11"/>
    <p:sldId id="283" r:id="rId12"/>
    <p:sldId id="284" r:id="rId13"/>
    <p:sldId id="285" r:id="rId14"/>
    <p:sldId id="770" r:id="rId15"/>
    <p:sldId id="771" r:id="rId16"/>
    <p:sldId id="772" r:id="rId17"/>
    <p:sldId id="773" r:id="rId18"/>
    <p:sldId id="774" r:id="rId19"/>
    <p:sldId id="775" r:id="rId20"/>
    <p:sldId id="776" r:id="rId21"/>
    <p:sldId id="777" r:id="rId22"/>
    <p:sldId id="259" r:id="rId23"/>
    <p:sldId id="305" r:id="rId24"/>
    <p:sldId id="313" r:id="rId25"/>
    <p:sldId id="314" r:id="rId26"/>
    <p:sldId id="315" r:id="rId27"/>
    <p:sldId id="316" r:id="rId28"/>
    <p:sldId id="307" r:id="rId29"/>
    <p:sldId id="326" r:id="rId30"/>
    <p:sldId id="325" r:id="rId31"/>
    <p:sldId id="324" r:id="rId32"/>
    <p:sldId id="317" r:id="rId33"/>
    <p:sldId id="308" r:id="rId34"/>
    <p:sldId id="256" r:id="rId35"/>
    <p:sldId id="257" r:id="rId36"/>
    <p:sldId id="258" r:id="rId37"/>
    <p:sldId id="784" r:id="rId38"/>
    <p:sldId id="260" r:id="rId39"/>
    <p:sldId id="261" r:id="rId40"/>
    <p:sldId id="262" r:id="rId41"/>
    <p:sldId id="263" r:id="rId42"/>
    <p:sldId id="264" r:id="rId43"/>
    <p:sldId id="265" r:id="rId44"/>
    <p:sldId id="266" r:id="rId45"/>
    <p:sldId id="779" r:id="rId46"/>
    <p:sldId id="780" r:id="rId47"/>
    <p:sldId id="781" r:id="rId48"/>
    <p:sldId id="286" r:id="rId49"/>
    <p:sldId id="287" r:id="rId50"/>
    <p:sldId id="288" r:id="rId51"/>
    <p:sldId id="289" r:id="rId52"/>
    <p:sldId id="292" r:id="rId53"/>
    <p:sldId id="293" r:id="rId54"/>
    <p:sldId id="294" r:id="rId55"/>
    <p:sldId id="782" r:id="rId56"/>
    <p:sldId id="783" r:id="rId57"/>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72" autoAdjust="0"/>
    <p:restoredTop sz="94660"/>
  </p:normalViewPr>
  <p:slideViewPr>
    <p:cSldViewPr>
      <p:cViewPr varScale="1">
        <p:scale>
          <a:sx n="33" d="100"/>
          <a:sy n="33" d="100"/>
        </p:scale>
        <p:origin x="40" y="52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99" d="100"/>
          <a:sy n="99" d="100"/>
        </p:scale>
        <p:origin x="282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2494D41D-66AA-4F60-98FD-51086B4739B8}" type="datetime2">
              <a:rPr lang="zh-CN" altLang="en-US" smtClean="0">
                <a:latin typeface="微软雅黑" panose="020B0503020204020204" pitchFamily="34" charset="-122"/>
                <a:ea typeface="微软雅黑" panose="020B0503020204020204" pitchFamily="34" charset="-122"/>
              </a:rPr>
              <a:t>2019年10月16日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446DCAE-1661-43FF-8A44-43DAFDC1FD90}"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FD16EB03-B100-4CF3-AB0E-1B9500B4FBF7}" type="datetime2">
              <a:rPr lang="zh-CN" altLang="en-US" smtClean="0"/>
              <a:pPr/>
              <a:t>2019年10月16日</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69C971FF-EF28-4195-A575-329446EFAA55}" type="slidenum">
              <a:rPr lang="en-US" altLang="zh-CN" smtClean="0"/>
              <a:pPr/>
              <a:t>‹#›</a:t>
            </a:fld>
            <a:endParaRPr lang="zh-CN" altLang="en-US" dirty="0"/>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lumMod val="50000"/>
          </a:schemeClr>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lumMod val="50000"/>
          </a:schemeClr>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lumMod val="50000"/>
          </a:schemeClr>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lumMod val="50000"/>
          </a:schemeClr>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69C971FF-EF28-4195-A575-329446EFAA55}" type="slidenum">
              <a:rPr lang="en-US" altLang="zh-CN" smtClean="0"/>
              <a:t>1</a:t>
            </a:fld>
            <a:endParaRPr lang="zh-CN" altLang="en-US" dirty="0"/>
          </a:p>
        </p:txBody>
      </p:sp>
    </p:spTree>
    <p:extLst>
      <p:ext uri="{BB962C8B-B14F-4D97-AF65-F5344CB8AC3E}">
        <p14:creationId xmlns:p14="http://schemas.microsoft.com/office/powerpoint/2010/main" val="4040864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插入所在国家</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地区的地图。</a:t>
            </a:r>
          </a:p>
          <a:p>
            <a:pPr rtl="0"/>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69C971FF-EF28-4195-A575-329446EFAA55}" type="slidenum">
              <a:rPr lang="en-US" altLang="zh-CN" smtClean="0"/>
              <a:t>10</a:t>
            </a:fld>
            <a:endParaRPr lang="zh-CN" altLang="en-US" dirty="0"/>
          </a:p>
        </p:txBody>
      </p:sp>
    </p:spTree>
    <p:extLst>
      <p:ext uri="{BB962C8B-B14F-4D97-AF65-F5344CB8AC3E}">
        <p14:creationId xmlns:p14="http://schemas.microsoft.com/office/powerpoint/2010/main" val="1943185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AE390C-F45D-4F4C-9613-04A0C493329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64268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AE390C-F45D-4F4C-9613-04A0C493329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02224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AE390C-F45D-4F4C-9613-04A0C493329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30438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AE390C-F45D-4F4C-9613-04A0C493329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25209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AE390C-F45D-4F4C-9613-04A0C493329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80687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31</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41</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99EDCF0-DFCB-4AF8-B907-8A1E92260E3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52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64509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插入所在国家</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地区的地图。</a:t>
            </a:r>
          </a:p>
          <a:p>
            <a:pPr rtl="0"/>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69C971FF-EF28-4195-A575-329446EFAA55}" type="slidenum">
              <a:rPr lang="en-US" altLang="zh-CN" smtClean="0"/>
              <a:t>2</a:t>
            </a:fld>
            <a:endParaRPr lang="zh-CN" altLang="en-US" dirty="0"/>
          </a:p>
        </p:txBody>
      </p:sp>
    </p:spTree>
    <p:extLst>
      <p:ext uri="{BB962C8B-B14F-4D97-AF65-F5344CB8AC3E}">
        <p14:creationId xmlns:p14="http://schemas.microsoft.com/office/powerpoint/2010/main" val="2401524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插入所在国家</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地区的地图。</a:t>
            </a:r>
          </a:p>
          <a:p>
            <a:pPr rtl="0"/>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69C971FF-EF28-4195-A575-329446EFAA55}" type="slidenum">
              <a:rPr lang="en-US" altLang="zh-CN" smtClean="0"/>
              <a:t>3</a:t>
            </a:fld>
            <a:endParaRPr lang="zh-CN" altLang="en-US" dirty="0"/>
          </a:p>
        </p:txBody>
      </p:sp>
    </p:spTree>
    <p:extLst>
      <p:ext uri="{BB962C8B-B14F-4D97-AF65-F5344CB8AC3E}">
        <p14:creationId xmlns:p14="http://schemas.microsoft.com/office/powerpoint/2010/main" val="3456767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插入所在国家</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地区的地图。</a:t>
            </a:r>
          </a:p>
          <a:p>
            <a:pPr rtl="0"/>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69C971FF-EF28-4195-A575-329446EFAA55}" type="slidenum">
              <a:rPr lang="en-US" altLang="zh-CN" smtClean="0"/>
              <a:t>4</a:t>
            </a:fld>
            <a:endParaRPr lang="zh-CN" altLang="en-US" dirty="0"/>
          </a:p>
        </p:txBody>
      </p:sp>
    </p:spTree>
    <p:extLst>
      <p:ext uri="{BB962C8B-B14F-4D97-AF65-F5344CB8AC3E}">
        <p14:creationId xmlns:p14="http://schemas.microsoft.com/office/powerpoint/2010/main" val="263104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插入所在国家</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地区的地图。</a:t>
            </a:r>
          </a:p>
          <a:p>
            <a:pPr rtl="0"/>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69C971FF-EF28-4195-A575-329446EFAA55}" type="slidenum">
              <a:rPr lang="en-US" altLang="zh-CN" smtClean="0"/>
              <a:t>5</a:t>
            </a:fld>
            <a:endParaRPr lang="zh-CN" altLang="en-US" dirty="0"/>
          </a:p>
        </p:txBody>
      </p:sp>
    </p:spTree>
    <p:extLst>
      <p:ext uri="{BB962C8B-B14F-4D97-AF65-F5344CB8AC3E}">
        <p14:creationId xmlns:p14="http://schemas.microsoft.com/office/powerpoint/2010/main" val="3226963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插入所在国家</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地区的地图。</a:t>
            </a:r>
          </a:p>
          <a:p>
            <a:pPr rtl="0"/>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69C971FF-EF28-4195-A575-329446EFAA55}" type="slidenum">
              <a:rPr lang="en-US" altLang="zh-CN" smtClean="0"/>
              <a:t>6</a:t>
            </a:fld>
            <a:endParaRPr lang="zh-CN" altLang="en-US" dirty="0"/>
          </a:p>
        </p:txBody>
      </p:sp>
    </p:spTree>
    <p:extLst>
      <p:ext uri="{BB962C8B-B14F-4D97-AF65-F5344CB8AC3E}">
        <p14:creationId xmlns:p14="http://schemas.microsoft.com/office/powerpoint/2010/main" val="1220352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插入所在国家</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地区的地图。</a:t>
            </a:r>
          </a:p>
          <a:p>
            <a:pPr rtl="0"/>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69C971FF-EF28-4195-A575-329446EFAA55}" type="slidenum">
              <a:rPr lang="en-US" altLang="zh-CN" smtClean="0"/>
              <a:t>7</a:t>
            </a:fld>
            <a:endParaRPr lang="zh-CN" altLang="en-US" dirty="0"/>
          </a:p>
        </p:txBody>
      </p:sp>
    </p:spTree>
    <p:extLst>
      <p:ext uri="{BB962C8B-B14F-4D97-AF65-F5344CB8AC3E}">
        <p14:creationId xmlns:p14="http://schemas.microsoft.com/office/powerpoint/2010/main" val="1051134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插入所在国家</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地区的地图。</a:t>
            </a:r>
          </a:p>
          <a:p>
            <a:pPr rtl="0"/>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69C971FF-EF28-4195-A575-329446EFAA55}" type="slidenum">
              <a:rPr lang="en-US" altLang="zh-CN" smtClean="0"/>
              <a:t>8</a:t>
            </a:fld>
            <a:endParaRPr lang="zh-CN" altLang="en-US" dirty="0"/>
          </a:p>
        </p:txBody>
      </p:sp>
    </p:spTree>
    <p:extLst>
      <p:ext uri="{BB962C8B-B14F-4D97-AF65-F5344CB8AC3E}">
        <p14:creationId xmlns:p14="http://schemas.microsoft.com/office/powerpoint/2010/main" val="760221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插入所在国家</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地区的地图。</a:t>
            </a:r>
          </a:p>
          <a:p>
            <a:pPr rtl="0"/>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69C971FF-EF28-4195-A575-329446EFAA55}" type="slidenum">
              <a:rPr lang="en-US" altLang="zh-CN" smtClean="0"/>
              <a:t>9</a:t>
            </a:fld>
            <a:endParaRPr lang="zh-CN" altLang="en-US" dirty="0"/>
          </a:p>
        </p:txBody>
      </p:sp>
    </p:spTree>
    <p:extLst>
      <p:ext uri="{BB962C8B-B14F-4D97-AF65-F5344CB8AC3E}">
        <p14:creationId xmlns:p14="http://schemas.microsoft.com/office/powerpoint/2010/main" val="2731194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6" name="任意多边形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lvl="0" rtl="0"/>
            <a:endParaRPr lang="zh-CN" altLang="en-US" noProof="0" dirty="0">
              <a:solidFill>
                <a:schemeClr val="lt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1217613" y="1828799"/>
            <a:ext cx="9753600" cy="3048001"/>
          </a:xfrm>
        </p:spPr>
        <p:txBody>
          <a:bodyPr rtlCol="0">
            <a:normAutofit/>
          </a:bodyPr>
          <a:lstStyle>
            <a:lvl1pPr>
              <a:defRPr sz="44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17614" y="5029200"/>
            <a:ext cx="7848600" cy="1143000"/>
          </a:xfrm>
        </p:spPr>
        <p:txBody>
          <a:bodyPr rtlCol="0">
            <a:normAutofit/>
          </a:bodyPr>
          <a:lstStyle>
            <a:lvl1pPr marL="0" indent="0" algn="l">
              <a:spcBef>
                <a:spcPts val="0"/>
              </a:spcBef>
              <a:buNone/>
              <a:defRPr sz="20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CC63A54-496C-4115-A93D-E54AE5A2D31B}" type="datetime2">
              <a:rPr lang="zh-CN" altLang="en-US" smtClean="0"/>
              <a:pPr/>
              <a:t>2019年10月16日</a:t>
            </a:fld>
            <a:endParaRPr lang="zh-CN" altLang="en-US" dirty="0"/>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F36C87F6-986D-49E6-AF40-1B3A1EE8064D}" type="slidenum">
              <a:rPr lang="en-US" altLang="zh-CN" noProof="0" smtClean="0"/>
              <a:pPr/>
              <a:t>‹#›</a:t>
            </a:fld>
            <a:endParaRPr lang="zh-CN" altLang="en-US" noProof="0" dirty="0"/>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lvl5pPr>
              <a:defRPr/>
            </a:lvl5pPr>
            <a:lvl6pPr>
              <a:defRPr/>
            </a:lvl6pPr>
            <a:lvl7pPr>
              <a:defRPr baseline="0"/>
            </a:lvl7pPr>
            <a:lvl8pPr>
              <a:defRPr baseline="0"/>
            </a:lvl8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2907DEAE-4D2C-4829-AFA1-3CFA9E597CD9}" type="datetime2">
              <a:rPr lang="zh-CN" altLang="en-US" smtClean="0"/>
              <a:pPr/>
              <a:t>2019年10月16日</a:t>
            </a:fld>
            <a:endParaRPr lang="zh-CN" altLang="en-US" dirty="0"/>
          </a:p>
        </p:txBody>
      </p:sp>
      <p:sp>
        <p:nvSpPr>
          <p:cNvPr id="6" name="灯片编号占位符 5"/>
          <p:cNvSpPr>
            <a:spLocks noGrp="1"/>
          </p:cNvSpPr>
          <p:nvPr>
            <p:ph type="sldNum" sz="quarter" idx="12"/>
          </p:nvPr>
        </p:nvSpPr>
        <p:spPr/>
        <p:txBody>
          <a:bodyPr rtlCol="0"/>
          <a:lstStyle/>
          <a:p>
            <a:pPr rtl="0"/>
            <a:fld id="{F36C87F6-986D-49E6-AF40-1B3A1EE8064D}" type="slidenum">
              <a:rPr lang="en-US" altLang="zh-CN" noProof="0" smtClean="0"/>
              <a:t>‹#›</a:t>
            </a:fld>
            <a:endParaRPr lang="zh-CN" altLang="en-US" noProof="0" dirty="0"/>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836898" y="685800"/>
            <a:ext cx="2134315" cy="5486400"/>
          </a:xfrm>
        </p:spPr>
        <p:txBody>
          <a:bodyPr vert="eaVert"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a:xfrm>
            <a:off x="1217613" y="685800"/>
            <a:ext cx="7416138" cy="5486400"/>
          </a:xfrm>
        </p:spPr>
        <p:txBody>
          <a:bodyPr vert="eaVert" rtlCol="0"/>
          <a:lstStyle>
            <a:lvl5pPr>
              <a:defRPr/>
            </a:lvl5pPr>
            <a:lvl6pPr>
              <a:defRPr/>
            </a:lvl6pPr>
            <a:lvl7pPr>
              <a:defRPr/>
            </a:lvl7pPr>
            <a:lvl8pPr>
              <a:defRPr/>
            </a:lvl8pPr>
            <a:lvl9pPr>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F9217E86-CE5F-429D-BBE9-02FFE8A85D15}" type="datetime2">
              <a:rPr lang="zh-CN" altLang="en-US" smtClean="0"/>
              <a:pPr/>
              <a:t>2019年10月16日</a:t>
            </a:fld>
            <a:endParaRPr lang="zh-CN" altLang="en-US" dirty="0"/>
          </a:p>
        </p:txBody>
      </p:sp>
      <p:sp>
        <p:nvSpPr>
          <p:cNvPr id="6" name="灯片编号占位符 5"/>
          <p:cNvSpPr>
            <a:spLocks noGrp="1"/>
          </p:cNvSpPr>
          <p:nvPr>
            <p:ph type="sldNum" sz="quarter" idx="12"/>
          </p:nvPr>
        </p:nvSpPr>
        <p:spPr/>
        <p:txBody>
          <a:bodyPr rtlCol="0"/>
          <a:lstStyle/>
          <a:p>
            <a:pPr rtl="0"/>
            <a:fld id="{F36C87F6-986D-49E6-AF40-1B3A1EE8064D}" type="slidenum">
              <a:rPr lang="en-US" altLang="zh-CN" noProof="0" smtClean="0"/>
              <a:t>‹#›</a:t>
            </a:fld>
            <a:endParaRPr lang="zh-CN" altLang="en-US" noProof="0" dirty="0"/>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603" y="1122363"/>
            <a:ext cx="9141619" cy="2387600"/>
          </a:xfrm>
        </p:spPr>
        <p:txBody>
          <a:bodyPr anchor="b"/>
          <a:lstStyle>
            <a:lvl1pPr algn="ctr">
              <a:defRPr sz="5999"/>
            </a:lvl1pPr>
          </a:lstStyle>
          <a:p>
            <a:r>
              <a:rPr lang="zh-CN" altLang="en-US"/>
              <a:t>单击此处编辑母版标题样式</a:t>
            </a:r>
          </a:p>
        </p:txBody>
      </p:sp>
      <p:sp>
        <p:nvSpPr>
          <p:cNvPr id="3" name="副标题 2"/>
          <p:cNvSpPr>
            <a:spLocks noGrp="1"/>
          </p:cNvSpPr>
          <p:nvPr>
            <p:ph type="subTitle" idx="1"/>
          </p:nvPr>
        </p:nvSpPr>
        <p:spPr>
          <a:xfrm>
            <a:off x="1523603" y="3602037"/>
            <a:ext cx="9141619" cy="1655763"/>
          </a:xfrm>
        </p:spPr>
        <p:txBody>
          <a:bodyPr/>
          <a:lstStyle>
            <a:lvl1pPr marL="0" indent="0" algn="ctr">
              <a:buNone/>
              <a:defRPr sz="2399"/>
            </a:lvl1pPr>
            <a:lvl2pPr marL="457086" indent="0" algn="ctr">
              <a:buNone/>
              <a:defRPr sz="2000"/>
            </a:lvl2pPr>
            <a:lvl3pPr marL="914171" indent="0" algn="ctr">
              <a:buNone/>
              <a:defRPr sz="1800"/>
            </a:lvl3pPr>
            <a:lvl4pPr marL="1371257" indent="0" algn="ctr">
              <a:buNone/>
              <a:defRPr sz="1600"/>
            </a:lvl4pPr>
            <a:lvl5pPr marL="1828343" indent="0" algn="ctr">
              <a:buNone/>
              <a:defRPr sz="1600"/>
            </a:lvl5pPr>
            <a:lvl6pPr marL="2285429" indent="0" algn="ctr">
              <a:buNone/>
              <a:defRPr sz="1600"/>
            </a:lvl6pPr>
            <a:lvl7pPr marL="2742514" indent="0" algn="ctr">
              <a:buNone/>
              <a:defRPr sz="1600"/>
            </a:lvl7pPr>
            <a:lvl8pPr marL="3199600" indent="0" algn="ctr">
              <a:buNone/>
              <a:defRPr sz="1600"/>
            </a:lvl8pPr>
            <a:lvl9pPr marL="3656686"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9CE5B826-6809-49B3-9B4B-177D412235B0}" type="datetimeFigureOut">
              <a:rPr lang="zh-CN" altLang="en-US" smtClean="0"/>
              <a:t>2019/10/16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1AD0B5-09AD-499F-88BC-01FCE55CDA76}" type="slidenum">
              <a:rPr lang="zh-CN" altLang="en-US" smtClean="0"/>
              <a:t>‹#›</a:t>
            </a:fld>
            <a:endParaRPr lang="zh-CN" altLang="en-US"/>
          </a:p>
        </p:txBody>
      </p:sp>
    </p:spTree>
    <p:extLst>
      <p:ext uri="{BB962C8B-B14F-4D97-AF65-F5344CB8AC3E}">
        <p14:creationId xmlns:p14="http://schemas.microsoft.com/office/powerpoint/2010/main" val="807382329"/>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E5B826-6809-49B3-9B4B-177D412235B0}" type="datetimeFigureOut">
              <a:rPr lang="zh-CN" altLang="en-US" smtClean="0"/>
              <a:t>2019/10/16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1AD0B5-09AD-499F-88BC-01FCE55CDA76}" type="slidenum">
              <a:rPr lang="zh-CN" altLang="en-US" smtClean="0"/>
              <a:t>‹#›</a:t>
            </a:fld>
            <a:endParaRPr lang="zh-CN" altLang="en-US"/>
          </a:p>
        </p:txBody>
      </p:sp>
    </p:spTree>
    <p:extLst>
      <p:ext uri="{BB962C8B-B14F-4D97-AF65-F5344CB8AC3E}">
        <p14:creationId xmlns:p14="http://schemas.microsoft.com/office/powerpoint/2010/main" val="127407015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634" y="1709740"/>
            <a:ext cx="10512862" cy="2852737"/>
          </a:xfrm>
        </p:spPr>
        <p:txBody>
          <a:bodyPr anchor="b"/>
          <a:lstStyle>
            <a:lvl1pPr>
              <a:defRPr sz="5999"/>
            </a:lvl1pPr>
          </a:lstStyle>
          <a:p>
            <a:r>
              <a:rPr lang="zh-CN" altLang="en-US"/>
              <a:t>单击此处编辑母版标题样式</a:t>
            </a:r>
          </a:p>
        </p:txBody>
      </p:sp>
      <p:sp>
        <p:nvSpPr>
          <p:cNvPr id="3" name="文本占位符 2"/>
          <p:cNvSpPr>
            <a:spLocks noGrp="1"/>
          </p:cNvSpPr>
          <p:nvPr>
            <p:ph type="body" idx="1"/>
          </p:nvPr>
        </p:nvSpPr>
        <p:spPr>
          <a:xfrm>
            <a:off x="831634" y="4589464"/>
            <a:ext cx="10512862" cy="1500187"/>
          </a:xfrm>
        </p:spPr>
        <p:txBody>
          <a:bodyPr/>
          <a:lstStyle>
            <a:lvl1pPr marL="0" indent="0">
              <a:buNone/>
              <a:defRPr sz="2399">
                <a:solidFill>
                  <a:schemeClr val="tx1">
                    <a:tint val="75000"/>
                  </a:schemeClr>
                </a:solidFill>
              </a:defRPr>
            </a:lvl1pPr>
            <a:lvl2pPr marL="457086" indent="0">
              <a:buNone/>
              <a:defRPr sz="2000">
                <a:solidFill>
                  <a:schemeClr val="tx1">
                    <a:tint val="75000"/>
                  </a:schemeClr>
                </a:solidFill>
              </a:defRPr>
            </a:lvl2pPr>
            <a:lvl3pPr marL="914171" indent="0">
              <a:buNone/>
              <a:defRPr sz="1800">
                <a:solidFill>
                  <a:schemeClr val="tx1">
                    <a:tint val="75000"/>
                  </a:schemeClr>
                </a:solidFill>
              </a:defRPr>
            </a:lvl3pPr>
            <a:lvl4pPr marL="1371257" indent="0">
              <a:buNone/>
              <a:defRPr sz="1600">
                <a:solidFill>
                  <a:schemeClr val="tx1">
                    <a:tint val="75000"/>
                  </a:schemeClr>
                </a:solidFill>
              </a:defRPr>
            </a:lvl4pPr>
            <a:lvl5pPr marL="1828343" indent="0">
              <a:buNone/>
              <a:defRPr sz="1600">
                <a:solidFill>
                  <a:schemeClr val="tx1">
                    <a:tint val="75000"/>
                  </a:schemeClr>
                </a:solidFill>
              </a:defRPr>
            </a:lvl5pPr>
            <a:lvl6pPr marL="2285429" indent="0">
              <a:buNone/>
              <a:defRPr sz="1600">
                <a:solidFill>
                  <a:schemeClr val="tx1">
                    <a:tint val="75000"/>
                  </a:schemeClr>
                </a:solidFill>
              </a:defRPr>
            </a:lvl6pPr>
            <a:lvl7pPr marL="2742514" indent="0">
              <a:buNone/>
              <a:defRPr sz="1600">
                <a:solidFill>
                  <a:schemeClr val="tx1">
                    <a:tint val="75000"/>
                  </a:schemeClr>
                </a:solidFill>
              </a:defRPr>
            </a:lvl7pPr>
            <a:lvl8pPr marL="3199600" indent="0">
              <a:buNone/>
              <a:defRPr sz="1600">
                <a:solidFill>
                  <a:schemeClr val="tx1">
                    <a:tint val="75000"/>
                  </a:schemeClr>
                </a:solidFill>
              </a:defRPr>
            </a:lvl8pPr>
            <a:lvl9pPr marL="3656686"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CE5B826-6809-49B3-9B4B-177D412235B0}" type="datetimeFigureOut">
              <a:rPr lang="zh-CN" altLang="en-US" smtClean="0"/>
              <a:t>2019/10/16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1AD0B5-09AD-499F-88BC-01FCE55CDA76}" type="slidenum">
              <a:rPr lang="zh-CN" altLang="en-US" smtClean="0"/>
              <a:t>‹#›</a:t>
            </a:fld>
            <a:endParaRPr lang="zh-CN" altLang="en-US"/>
          </a:p>
        </p:txBody>
      </p:sp>
    </p:spTree>
    <p:extLst>
      <p:ext uri="{BB962C8B-B14F-4D97-AF65-F5344CB8AC3E}">
        <p14:creationId xmlns:p14="http://schemas.microsoft.com/office/powerpoint/2010/main" val="83563427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7982" y="1825625"/>
            <a:ext cx="5180251"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0592" y="1825625"/>
            <a:ext cx="5180251"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CE5B826-6809-49B3-9B4B-177D412235B0}" type="datetimeFigureOut">
              <a:rPr lang="zh-CN" altLang="en-US" smtClean="0"/>
              <a:t>2019/10/16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1AD0B5-09AD-499F-88BC-01FCE55CDA76}" type="slidenum">
              <a:rPr lang="zh-CN" altLang="en-US" smtClean="0"/>
              <a:t>‹#›</a:t>
            </a:fld>
            <a:endParaRPr lang="zh-CN" altLang="en-US"/>
          </a:p>
        </p:txBody>
      </p:sp>
    </p:spTree>
    <p:extLst>
      <p:ext uri="{BB962C8B-B14F-4D97-AF65-F5344CB8AC3E}">
        <p14:creationId xmlns:p14="http://schemas.microsoft.com/office/powerpoint/2010/main" val="792629883"/>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569" y="365125"/>
            <a:ext cx="10512862" cy="1325563"/>
          </a:xfrm>
        </p:spPr>
        <p:txBody>
          <a:bodyPr/>
          <a:lstStyle/>
          <a:p>
            <a:r>
              <a:rPr lang="zh-CN" altLang="en-US"/>
              <a:t>单击此处编辑母版标题样式</a:t>
            </a:r>
          </a:p>
        </p:txBody>
      </p:sp>
      <p:sp>
        <p:nvSpPr>
          <p:cNvPr id="3" name="文本占位符 2"/>
          <p:cNvSpPr>
            <a:spLocks noGrp="1"/>
          </p:cNvSpPr>
          <p:nvPr>
            <p:ph type="body" idx="1"/>
          </p:nvPr>
        </p:nvSpPr>
        <p:spPr>
          <a:xfrm>
            <a:off x="839571" y="1681163"/>
            <a:ext cx="5156443" cy="823912"/>
          </a:xfrm>
        </p:spPr>
        <p:txBody>
          <a:bodyPr anchor="b"/>
          <a:lstStyle>
            <a:lvl1pPr marL="0" indent="0">
              <a:buNone/>
              <a:defRPr sz="2399" b="1"/>
            </a:lvl1pPr>
            <a:lvl2pPr marL="457086" indent="0">
              <a:buNone/>
              <a:defRPr sz="2000" b="1"/>
            </a:lvl2pPr>
            <a:lvl3pPr marL="914171"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zh-CN" altLang="en-US"/>
              <a:t>编辑母版文本样式</a:t>
            </a:r>
          </a:p>
        </p:txBody>
      </p:sp>
      <p:sp>
        <p:nvSpPr>
          <p:cNvPr id="4" name="内容占位符 3"/>
          <p:cNvSpPr>
            <a:spLocks noGrp="1"/>
          </p:cNvSpPr>
          <p:nvPr>
            <p:ph sz="half" idx="2"/>
          </p:nvPr>
        </p:nvSpPr>
        <p:spPr>
          <a:xfrm>
            <a:off x="839571" y="2505075"/>
            <a:ext cx="5156443"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0593" y="1681163"/>
            <a:ext cx="5181838" cy="823912"/>
          </a:xfrm>
        </p:spPr>
        <p:txBody>
          <a:bodyPr anchor="b"/>
          <a:lstStyle>
            <a:lvl1pPr marL="0" indent="0">
              <a:buNone/>
              <a:defRPr sz="2399" b="1"/>
            </a:lvl1pPr>
            <a:lvl2pPr marL="457086" indent="0">
              <a:buNone/>
              <a:defRPr sz="2000" b="1"/>
            </a:lvl2pPr>
            <a:lvl3pPr marL="914171"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0593" y="2505075"/>
            <a:ext cx="518183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CE5B826-6809-49B3-9B4B-177D412235B0}" type="datetimeFigureOut">
              <a:rPr lang="zh-CN" altLang="en-US" smtClean="0"/>
              <a:t>2019/10/16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1AD0B5-09AD-499F-88BC-01FCE55CDA76}" type="slidenum">
              <a:rPr lang="zh-CN" altLang="en-US" smtClean="0"/>
              <a:t>‹#›</a:t>
            </a:fld>
            <a:endParaRPr lang="zh-CN" altLang="en-US"/>
          </a:p>
        </p:txBody>
      </p:sp>
      <p:sp>
        <p:nvSpPr>
          <p:cNvPr id="11" name="矩形 10"/>
          <p:cNvSpPr/>
          <p:nvPr userDrawn="1"/>
        </p:nvSpPr>
        <p:spPr>
          <a:xfrm>
            <a:off x="8744293" y="6305767"/>
            <a:ext cx="1033246" cy="296876"/>
          </a:xfrm>
          <a:prstGeom prst="rect">
            <a:avLst/>
          </a:prstGeom>
        </p:spPr>
        <p:txBody>
          <a:bodyPr wrap="square">
            <a:spAutoFit/>
          </a:bodyPr>
          <a:lstStyle/>
          <a:p>
            <a:pPr defTabSz="1218895"/>
            <a:r>
              <a:rPr lang="en-US" altLang="zh-CN" sz="133" dirty="0">
                <a:solidFill>
                  <a:prstClr val="white"/>
                </a:solidFill>
                <a:latin typeface="Calibri"/>
                <a:ea typeface="宋体"/>
              </a:rPr>
              <a:t>PPT</a:t>
            </a:r>
            <a:r>
              <a:rPr lang="zh-CN" altLang="en-US" sz="133" dirty="0">
                <a:solidFill>
                  <a:prstClr val="white"/>
                </a:solidFill>
                <a:latin typeface="Calibri"/>
                <a:ea typeface="宋体"/>
              </a:rPr>
              <a:t>模板下载：</a:t>
            </a:r>
            <a:r>
              <a:rPr lang="en-US" altLang="zh-CN" sz="133" dirty="0">
                <a:solidFill>
                  <a:prstClr val="white"/>
                </a:solidFill>
                <a:latin typeface="Calibri"/>
                <a:ea typeface="宋体"/>
              </a:rPr>
              <a:t>www.1ppt.com/moban/     </a:t>
            </a:r>
            <a:r>
              <a:rPr lang="zh-CN" altLang="en-US" sz="133" dirty="0">
                <a:solidFill>
                  <a:prstClr val="white"/>
                </a:solidFill>
                <a:latin typeface="Calibri"/>
                <a:ea typeface="宋体"/>
              </a:rPr>
              <a:t>行业</a:t>
            </a:r>
            <a:r>
              <a:rPr lang="en-US" altLang="zh-CN" sz="133" dirty="0">
                <a:solidFill>
                  <a:prstClr val="white"/>
                </a:solidFill>
                <a:latin typeface="Calibri"/>
                <a:ea typeface="宋体"/>
              </a:rPr>
              <a:t>PPT</a:t>
            </a:r>
            <a:r>
              <a:rPr lang="zh-CN" altLang="en-US" sz="133" dirty="0">
                <a:solidFill>
                  <a:prstClr val="white"/>
                </a:solidFill>
                <a:latin typeface="Calibri"/>
                <a:ea typeface="宋体"/>
              </a:rPr>
              <a:t>模板：</a:t>
            </a:r>
            <a:r>
              <a:rPr lang="en-US" altLang="zh-CN" sz="133" dirty="0">
                <a:solidFill>
                  <a:prstClr val="white"/>
                </a:solidFill>
                <a:latin typeface="Calibri"/>
                <a:ea typeface="宋体"/>
              </a:rPr>
              <a:t>www.1ppt.com/hangye/ </a:t>
            </a:r>
          </a:p>
          <a:p>
            <a:pPr defTabSz="1218895"/>
            <a:r>
              <a:rPr lang="zh-CN" altLang="en-US" sz="133" dirty="0">
                <a:solidFill>
                  <a:prstClr val="white"/>
                </a:solidFill>
                <a:latin typeface="Calibri"/>
                <a:ea typeface="宋体"/>
              </a:rPr>
              <a:t>节日</a:t>
            </a:r>
            <a:r>
              <a:rPr lang="en-US" altLang="zh-CN" sz="133" dirty="0">
                <a:solidFill>
                  <a:prstClr val="white"/>
                </a:solidFill>
                <a:latin typeface="Calibri"/>
                <a:ea typeface="宋体"/>
              </a:rPr>
              <a:t>PPT</a:t>
            </a:r>
            <a:r>
              <a:rPr lang="zh-CN" altLang="en-US" sz="133" dirty="0">
                <a:solidFill>
                  <a:prstClr val="white"/>
                </a:solidFill>
                <a:latin typeface="Calibri"/>
                <a:ea typeface="宋体"/>
              </a:rPr>
              <a:t>模板：</a:t>
            </a:r>
            <a:r>
              <a:rPr lang="en-US" altLang="zh-CN" sz="133" dirty="0">
                <a:solidFill>
                  <a:prstClr val="white"/>
                </a:solidFill>
                <a:latin typeface="Calibri"/>
                <a:ea typeface="宋体"/>
              </a:rPr>
              <a:t>www.1ppt.com/jieri/           PPT</a:t>
            </a:r>
            <a:r>
              <a:rPr lang="zh-CN" altLang="en-US" sz="133" dirty="0">
                <a:solidFill>
                  <a:prstClr val="white"/>
                </a:solidFill>
                <a:latin typeface="Calibri"/>
                <a:ea typeface="宋体"/>
              </a:rPr>
              <a:t>素材下载：</a:t>
            </a:r>
            <a:r>
              <a:rPr lang="en-US" altLang="zh-CN" sz="133" dirty="0">
                <a:solidFill>
                  <a:prstClr val="white"/>
                </a:solidFill>
                <a:latin typeface="Calibri"/>
                <a:ea typeface="宋体"/>
              </a:rPr>
              <a:t>www.1ppt.com/sucai/</a:t>
            </a:r>
          </a:p>
          <a:p>
            <a:pPr defTabSz="1218895"/>
            <a:r>
              <a:rPr lang="en-US" altLang="zh-CN" sz="133" dirty="0">
                <a:solidFill>
                  <a:prstClr val="white"/>
                </a:solidFill>
                <a:latin typeface="Calibri"/>
                <a:ea typeface="宋体"/>
              </a:rPr>
              <a:t>PPT</a:t>
            </a:r>
            <a:r>
              <a:rPr lang="zh-CN" altLang="en-US" sz="133" dirty="0">
                <a:solidFill>
                  <a:prstClr val="white"/>
                </a:solidFill>
                <a:latin typeface="Calibri"/>
                <a:ea typeface="宋体"/>
              </a:rPr>
              <a:t>背景图片：</a:t>
            </a:r>
            <a:r>
              <a:rPr lang="en-US" altLang="zh-CN" sz="133" dirty="0">
                <a:solidFill>
                  <a:prstClr val="white"/>
                </a:solidFill>
                <a:latin typeface="Calibri"/>
                <a:ea typeface="宋体"/>
              </a:rPr>
              <a:t>www.1ppt.com/beijing/      PPT</a:t>
            </a:r>
            <a:r>
              <a:rPr lang="zh-CN" altLang="en-US" sz="133" dirty="0">
                <a:solidFill>
                  <a:prstClr val="white"/>
                </a:solidFill>
                <a:latin typeface="Calibri"/>
                <a:ea typeface="宋体"/>
              </a:rPr>
              <a:t>图表下载：</a:t>
            </a:r>
            <a:r>
              <a:rPr lang="en-US" altLang="zh-CN" sz="133" dirty="0">
                <a:solidFill>
                  <a:prstClr val="white"/>
                </a:solidFill>
                <a:latin typeface="Calibri"/>
                <a:ea typeface="宋体"/>
              </a:rPr>
              <a:t>www.1ppt.com/tubiao/      </a:t>
            </a:r>
          </a:p>
          <a:p>
            <a:pPr defTabSz="1218895"/>
            <a:r>
              <a:rPr lang="zh-CN" altLang="en-US" sz="133" dirty="0">
                <a:solidFill>
                  <a:prstClr val="white"/>
                </a:solidFill>
                <a:latin typeface="Calibri"/>
                <a:ea typeface="宋体"/>
              </a:rPr>
              <a:t>优秀</a:t>
            </a:r>
            <a:r>
              <a:rPr lang="en-US" altLang="zh-CN" sz="133" dirty="0">
                <a:solidFill>
                  <a:prstClr val="white"/>
                </a:solidFill>
                <a:latin typeface="Calibri"/>
                <a:ea typeface="宋体"/>
              </a:rPr>
              <a:t>PPT</a:t>
            </a:r>
            <a:r>
              <a:rPr lang="zh-CN" altLang="en-US" sz="133" dirty="0">
                <a:solidFill>
                  <a:prstClr val="white"/>
                </a:solidFill>
                <a:latin typeface="Calibri"/>
                <a:ea typeface="宋体"/>
              </a:rPr>
              <a:t>下载：</a:t>
            </a:r>
            <a:r>
              <a:rPr lang="en-US" altLang="zh-CN" sz="133" dirty="0">
                <a:solidFill>
                  <a:prstClr val="white"/>
                </a:solidFill>
                <a:latin typeface="Calibri"/>
                <a:ea typeface="宋体"/>
              </a:rPr>
              <a:t>www.1ppt.com/xiazai/        PPT</a:t>
            </a:r>
            <a:r>
              <a:rPr lang="zh-CN" altLang="en-US" sz="133" dirty="0">
                <a:solidFill>
                  <a:prstClr val="white"/>
                </a:solidFill>
                <a:latin typeface="Calibri"/>
                <a:ea typeface="宋体"/>
              </a:rPr>
              <a:t>教程： </a:t>
            </a:r>
            <a:r>
              <a:rPr lang="en-US" altLang="zh-CN" sz="133" dirty="0">
                <a:solidFill>
                  <a:prstClr val="white"/>
                </a:solidFill>
                <a:latin typeface="Calibri"/>
                <a:ea typeface="宋体"/>
              </a:rPr>
              <a:t>www.1ppt.com/powerpoint/      </a:t>
            </a:r>
          </a:p>
          <a:p>
            <a:pPr defTabSz="1218895"/>
            <a:r>
              <a:rPr lang="en-US" altLang="zh-CN" sz="133" dirty="0">
                <a:solidFill>
                  <a:prstClr val="white"/>
                </a:solidFill>
                <a:latin typeface="Calibri"/>
                <a:ea typeface="宋体"/>
              </a:rPr>
              <a:t>Word</a:t>
            </a:r>
            <a:r>
              <a:rPr lang="zh-CN" altLang="en-US" sz="133" dirty="0">
                <a:solidFill>
                  <a:prstClr val="white"/>
                </a:solidFill>
                <a:latin typeface="Calibri"/>
                <a:ea typeface="宋体"/>
              </a:rPr>
              <a:t>教程： </a:t>
            </a:r>
            <a:r>
              <a:rPr lang="en-US" altLang="zh-CN" sz="133" dirty="0">
                <a:solidFill>
                  <a:prstClr val="white"/>
                </a:solidFill>
                <a:latin typeface="Calibri"/>
                <a:ea typeface="宋体"/>
              </a:rPr>
              <a:t>www.1ppt.com/word/              Excel</a:t>
            </a:r>
            <a:r>
              <a:rPr lang="zh-CN" altLang="en-US" sz="133" dirty="0">
                <a:solidFill>
                  <a:prstClr val="white"/>
                </a:solidFill>
                <a:latin typeface="Calibri"/>
                <a:ea typeface="宋体"/>
              </a:rPr>
              <a:t>教程：</a:t>
            </a:r>
            <a:r>
              <a:rPr lang="en-US" altLang="zh-CN" sz="133" dirty="0">
                <a:solidFill>
                  <a:prstClr val="white"/>
                </a:solidFill>
                <a:latin typeface="Calibri"/>
                <a:ea typeface="宋体"/>
              </a:rPr>
              <a:t>www.1ppt.com/excel/  </a:t>
            </a:r>
          </a:p>
          <a:p>
            <a:pPr defTabSz="1218895"/>
            <a:r>
              <a:rPr lang="zh-CN" altLang="en-US" sz="133" dirty="0">
                <a:solidFill>
                  <a:prstClr val="white"/>
                </a:solidFill>
                <a:latin typeface="Calibri"/>
                <a:ea typeface="宋体"/>
              </a:rPr>
              <a:t>资料下载：</a:t>
            </a:r>
            <a:r>
              <a:rPr lang="en-US" altLang="zh-CN" sz="133" dirty="0">
                <a:solidFill>
                  <a:prstClr val="white"/>
                </a:solidFill>
                <a:latin typeface="Calibri"/>
                <a:ea typeface="宋体"/>
              </a:rPr>
              <a:t>www.1ppt.com/ziliao/                PPT</a:t>
            </a:r>
            <a:r>
              <a:rPr lang="zh-CN" altLang="en-US" sz="133" dirty="0">
                <a:solidFill>
                  <a:prstClr val="white"/>
                </a:solidFill>
                <a:latin typeface="Calibri"/>
                <a:ea typeface="宋体"/>
              </a:rPr>
              <a:t>课件下载：</a:t>
            </a:r>
            <a:r>
              <a:rPr lang="en-US" altLang="zh-CN" sz="133" dirty="0">
                <a:solidFill>
                  <a:prstClr val="white"/>
                </a:solidFill>
                <a:latin typeface="Calibri"/>
                <a:ea typeface="宋体"/>
              </a:rPr>
              <a:t>www.1ppt.com/kejian/ </a:t>
            </a:r>
          </a:p>
          <a:p>
            <a:pPr defTabSz="1218895"/>
            <a:r>
              <a:rPr lang="zh-CN" altLang="en-US" sz="133" dirty="0">
                <a:solidFill>
                  <a:prstClr val="white"/>
                </a:solidFill>
                <a:latin typeface="Calibri"/>
                <a:ea typeface="宋体"/>
              </a:rPr>
              <a:t>范文下载：</a:t>
            </a:r>
            <a:r>
              <a:rPr lang="en-US" altLang="zh-CN" sz="133" dirty="0">
                <a:solidFill>
                  <a:prstClr val="white"/>
                </a:solidFill>
                <a:latin typeface="Calibri"/>
                <a:ea typeface="宋体"/>
              </a:rPr>
              <a:t>www.1ppt.com/fanwen/             </a:t>
            </a:r>
            <a:r>
              <a:rPr lang="zh-CN" altLang="en-US" sz="133" dirty="0">
                <a:solidFill>
                  <a:prstClr val="white"/>
                </a:solidFill>
                <a:latin typeface="Calibri"/>
                <a:ea typeface="宋体"/>
              </a:rPr>
              <a:t>试卷下载：</a:t>
            </a:r>
            <a:r>
              <a:rPr lang="en-US" altLang="zh-CN" sz="133" dirty="0">
                <a:solidFill>
                  <a:prstClr val="white"/>
                </a:solidFill>
                <a:latin typeface="Calibri"/>
                <a:ea typeface="宋体"/>
              </a:rPr>
              <a:t>www.1ppt.com/shiti/  </a:t>
            </a:r>
          </a:p>
          <a:p>
            <a:pPr defTabSz="1218895"/>
            <a:r>
              <a:rPr lang="zh-CN" altLang="en-US" sz="133" dirty="0">
                <a:solidFill>
                  <a:prstClr val="white"/>
                </a:solidFill>
                <a:latin typeface="Calibri"/>
                <a:ea typeface="宋体"/>
              </a:rPr>
              <a:t>教案下载：</a:t>
            </a:r>
            <a:r>
              <a:rPr lang="en-US" altLang="zh-CN" sz="133" dirty="0">
                <a:solidFill>
                  <a:prstClr val="white"/>
                </a:solidFill>
                <a:latin typeface="Calibri"/>
                <a:ea typeface="宋体"/>
              </a:rPr>
              <a:t>www.1ppt.com/jiaoan/        </a:t>
            </a:r>
          </a:p>
          <a:p>
            <a:pPr defTabSz="1218895"/>
            <a:r>
              <a:rPr lang="zh-CN" altLang="en-US" sz="133" dirty="0">
                <a:solidFill>
                  <a:prstClr val="white"/>
                </a:solidFill>
                <a:latin typeface="Calibri"/>
                <a:ea typeface="宋体"/>
              </a:rPr>
              <a:t>字体下载：</a:t>
            </a:r>
            <a:r>
              <a:rPr lang="en-US" altLang="zh-CN" sz="133" dirty="0">
                <a:solidFill>
                  <a:prstClr val="white"/>
                </a:solidFill>
                <a:latin typeface="Calibri"/>
                <a:ea typeface="宋体"/>
              </a:rPr>
              <a:t>www.1ppt.com/ziti/</a:t>
            </a:r>
          </a:p>
          <a:p>
            <a:pPr defTabSz="1218895"/>
            <a:r>
              <a:rPr lang="en-US" altLang="zh-CN" sz="133" dirty="0">
                <a:solidFill>
                  <a:prstClr val="white"/>
                </a:solidFill>
                <a:latin typeface="Calibri"/>
                <a:ea typeface="宋体"/>
              </a:rPr>
              <a:t> </a:t>
            </a:r>
            <a:endParaRPr lang="zh-CN" altLang="en-US" sz="133" dirty="0">
              <a:solidFill>
                <a:prstClr val="white"/>
              </a:solidFill>
              <a:latin typeface="Calibri"/>
              <a:ea typeface="宋体"/>
            </a:endParaRPr>
          </a:p>
        </p:txBody>
      </p:sp>
    </p:spTree>
    <p:extLst>
      <p:ext uri="{BB962C8B-B14F-4D97-AF65-F5344CB8AC3E}">
        <p14:creationId xmlns:p14="http://schemas.microsoft.com/office/powerpoint/2010/main" val="190057632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CE5B826-6809-49B3-9B4B-177D412235B0}" type="datetimeFigureOut">
              <a:rPr lang="zh-CN" altLang="en-US" smtClean="0"/>
              <a:t>2019/10/16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1AD0B5-09AD-499F-88BC-01FCE55CDA76}" type="slidenum">
              <a:rPr lang="zh-CN" altLang="en-US" smtClean="0"/>
              <a:t>‹#›</a:t>
            </a:fld>
            <a:endParaRPr lang="zh-CN" altLang="en-US"/>
          </a:p>
        </p:txBody>
      </p:sp>
    </p:spTree>
    <p:extLst>
      <p:ext uri="{BB962C8B-B14F-4D97-AF65-F5344CB8AC3E}">
        <p14:creationId xmlns:p14="http://schemas.microsoft.com/office/powerpoint/2010/main" val="53788296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CE5B826-6809-49B3-9B4B-177D412235B0}" type="datetimeFigureOut">
              <a:rPr lang="zh-CN" altLang="en-US" smtClean="0"/>
              <a:t>2019/10/16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1AD0B5-09AD-499F-88BC-01FCE55CDA76}" type="slidenum">
              <a:rPr lang="zh-CN" altLang="en-US" smtClean="0"/>
              <a:t>‹#›</a:t>
            </a:fld>
            <a:endParaRPr lang="zh-CN" altLang="en-US"/>
          </a:p>
        </p:txBody>
      </p:sp>
    </p:spTree>
    <p:extLst>
      <p:ext uri="{BB962C8B-B14F-4D97-AF65-F5344CB8AC3E}">
        <p14:creationId xmlns:p14="http://schemas.microsoft.com/office/powerpoint/2010/main" val="143359375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569" y="457200"/>
            <a:ext cx="3931213" cy="1600200"/>
          </a:xfrm>
        </p:spPr>
        <p:txBody>
          <a:bodyPr anchor="b"/>
          <a:lstStyle>
            <a:lvl1pPr>
              <a:defRPr sz="3199"/>
            </a:lvl1pPr>
          </a:lstStyle>
          <a:p>
            <a:r>
              <a:rPr lang="zh-CN" altLang="en-US"/>
              <a:t>单击此处编辑母版标题样式</a:t>
            </a:r>
          </a:p>
        </p:txBody>
      </p:sp>
      <p:sp>
        <p:nvSpPr>
          <p:cNvPr id="3" name="内容占位符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569" y="2057401"/>
            <a:ext cx="3931213" cy="3811588"/>
          </a:xfrm>
        </p:spPr>
        <p:txBody>
          <a:bodyPr/>
          <a:lstStyle>
            <a:lvl1pPr marL="0" indent="0">
              <a:buNone/>
              <a:defRPr sz="1600"/>
            </a:lvl1pPr>
            <a:lvl2pPr marL="457086" indent="0">
              <a:buNone/>
              <a:defRPr sz="1400"/>
            </a:lvl2pPr>
            <a:lvl3pPr marL="914171"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CE5B826-6809-49B3-9B4B-177D412235B0}" type="datetimeFigureOut">
              <a:rPr lang="zh-CN" altLang="en-US" smtClean="0"/>
              <a:t>2019/10/16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1AD0B5-09AD-499F-88BC-01FCE55CDA76}" type="slidenum">
              <a:rPr lang="zh-CN" altLang="en-US" smtClean="0"/>
              <a:t>‹#›</a:t>
            </a:fld>
            <a:endParaRPr lang="zh-CN" altLang="en-US"/>
          </a:p>
        </p:txBody>
      </p:sp>
    </p:spTree>
    <p:extLst>
      <p:ext uri="{BB962C8B-B14F-4D97-AF65-F5344CB8AC3E}">
        <p14:creationId xmlns:p14="http://schemas.microsoft.com/office/powerpoint/2010/main" val="287721314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5pPr>
              <a:defRPr/>
            </a:lvl5pPr>
            <a:lvl6pPr>
              <a:defRPr/>
            </a:lvl6pPr>
            <a:lvl7pPr>
              <a:defRPr baseline="0"/>
            </a:lvl7pPr>
            <a:lvl8pPr>
              <a:defRPr baseline="0"/>
            </a:lvl8pPr>
            <a:lvl9pPr>
              <a:defRPr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96937105-679A-437D-9743-7E1166072077}" type="datetime2">
              <a:rPr lang="zh-CN" altLang="en-US" smtClean="0"/>
              <a:pPr/>
              <a:t>2019年10月16日</a:t>
            </a:fld>
            <a:endParaRPr lang="zh-CN" altLang="en-US" dirty="0"/>
          </a:p>
        </p:txBody>
      </p:sp>
      <p:sp>
        <p:nvSpPr>
          <p:cNvPr id="6" name="灯片编号占位符 5"/>
          <p:cNvSpPr>
            <a:spLocks noGrp="1"/>
          </p:cNvSpPr>
          <p:nvPr>
            <p:ph type="sldNum" sz="quarter" idx="12"/>
          </p:nvPr>
        </p:nvSpPr>
        <p:spPr/>
        <p:txBody>
          <a:bodyPr rtlCol="0"/>
          <a:lstStyle/>
          <a:p>
            <a:pPr rtl="0"/>
            <a:fld id="{F36C87F6-986D-49E6-AF40-1B3A1EE8064D}" type="slidenum">
              <a:rPr lang="en-US" altLang="zh-CN" noProof="0" smtClean="0"/>
              <a:t>‹#›</a:t>
            </a:fld>
            <a:endParaRPr lang="zh-CN" altLang="en-US" noProof="0" dirty="0"/>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569" y="457200"/>
            <a:ext cx="3931213" cy="1600200"/>
          </a:xfrm>
        </p:spPr>
        <p:txBody>
          <a:bodyPr anchor="b"/>
          <a:lstStyle>
            <a:lvl1pPr>
              <a:defRPr sz="3199"/>
            </a:lvl1pPr>
          </a:lstStyle>
          <a:p>
            <a:r>
              <a:rPr lang="zh-CN" altLang="en-US"/>
              <a:t>单击此处编辑母版标题样式</a:t>
            </a:r>
          </a:p>
        </p:txBody>
      </p:sp>
      <p:sp>
        <p:nvSpPr>
          <p:cNvPr id="3" name="图片占位符 2"/>
          <p:cNvSpPr>
            <a:spLocks noGrp="1"/>
          </p:cNvSpPr>
          <p:nvPr>
            <p:ph type="pic" idx="1"/>
          </p:nvPr>
        </p:nvSpPr>
        <p:spPr>
          <a:xfrm>
            <a:off x="5181838" y="987426"/>
            <a:ext cx="6170593" cy="4873625"/>
          </a:xfrm>
        </p:spPr>
        <p:txBody>
          <a:bodyPr/>
          <a:lstStyle>
            <a:lvl1pPr marL="0" indent="0">
              <a:buNone/>
              <a:defRPr sz="3199"/>
            </a:lvl1pPr>
            <a:lvl2pPr marL="457086" indent="0">
              <a:buNone/>
              <a:defRPr sz="2799"/>
            </a:lvl2pPr>
            <a:lvl3pPr marL="914171" indent="0">
              <a:buNone/>
              <a:defRPr sz="2399"/>
            </a:lvl3pPr>
            <a:lvl4pPr marL="1371257" indent="0">
              <a:buNone/>
              <a:defRPr sz="2000"/>
            </a:lvl4pPr>
            <a:lvl5pPr marL="1828343" indent="0">
              <a:buNone/>
              <a:defRPr sz="2000"/>
            </a:lvl5pPr>
            <a:lvl6pPr marL="2285429" indent="0">
              <a:buNone/>
              <a:defRPr sz="2000"/>
            </a:lvl6pPr>
            <a:lvl7pPr marL="2742514" indent="0">
              <a:buNone/>
              <a:defRPr sz="2000"/>
            </a:lvl7pPr>
            <a:lvl8pPr marL="3199600" indent="0">
              <a:buNone/>
              <a:defRPr sz="2000"/>
            </a:lvl8pPr>
            <a:lvl9pPr marL="3656686" indent="0">
              <a:buNone/>
              <a:defRPr sz="2000"/>
            </a:lvl9pPr>
          </a:lstStyle>
          <a:p>
            <a:endParaRPr lang="zh-CN" altLang="en-US"/>
          </a:p>
        </p:txBody>
      </p:sp>
      <p:sp>
        <p:nvSpPr>
          <p:cNvPr id="4" name="文本占位符 3"/>
          <p:cNvSpPr>
            <a:spLocks noGrp="1"/>
          </p:cNvSpPr>
          <p:nvPr>
            <p:ph type="body" sz="half" idx="2"/>
          </p:nvPr>
        </p:nvSpPr>
        <p:spPr>
          <a:xfrm>
            <a:off x="839569" y="2057401"/>
            <a:ext cx="3931213" cy="3811588"/>
          </a:xfrm>
        </p:spPr>
        <p:txBody>
          <a:bodyPr/>
          <a:lstStyle>
            <a:lvl1pPr marL="0" indent="0">
              <a:buNone/>
              <a:defRPr sz="1600"/>
            </a:lvl1pPr>
            <a:lvl2pPr marL="457086" indent="0">
              <a:buNone/>
              <a:defRPr sz="1400"/>
            </a:lvl2pPr>
            <a:lvl3pPr marL="914171"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CE5B826-6809-49B3-9B4B-177D412235B0}" type="datetimeFigureOut">
              <a:rPr lang="zh-CN" altLang="en-US" smtClean="0"/>
              <a:t>2019/10/16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1AD0B5-09AD-499F-88BC-01FCE55CDA76}" type="slidenum">
              <a:rPr lang="zh-CN" altLang="en-US" smtClean="0"/>
              <a:t>‹#›</a:t>
            </a:fld>
            <a:endParaRPr lang="zh-CN" altLang="en-US"/>
          </a:p>
        </p:txBody>
      </p:sp>
    </p:spTree>
    <p:extLst>
      <p:ext uri="{BB962C8B-B14F-4D97-AF65-F5344CB8AC3E}">
        <p14:creationId xmlns:p14="http://schemas.microsoft.com/office/powerpoint/2010/main" val="1566195139"/>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E5B826-6809-49B3-9B4B-177D412235B0}" type="datetimeFigureOut">
              <a:rPr lang="zh-CN" altLang="en-US" smtClean="0"/>
              <a:t>2019/10/16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1AD0B5-09AD-499F-88BC-01FCE55CDA76}" type="slidenum">
              <a:rPr lang="zh-CN" altLang="en-US" smtClean="0"/>
              <a:t>‹#›</a:t>
            </a:fld>
            <a:endParaRPr lang="zh-CN" altLang="en-US"/>
          </a:p>
        </p:txBody>
      </p:sp>
    </p:spTree>
    <p:extLst>
      <p:ext uri="{BB962C8B-B14F-4D97-AF65-F5344CB8AC3E}">
        <p14:creationId xmlns:p14="http://schemas.microsoft.com/office/powerpoint/2010/main" val="269549745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2629" y="365126"/>
            <a:ext cx="2628215" cy="581183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7982" y="365126"/>
            <a:ext cx="7732286"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E5B826-6809-49B3-9B4B-177D412235B0}" type="datetimeFigureOut">
              <a:rPr lang="zh-CN" altLang="en-US" smtClean="0"/>
              <a:t>2019/10/16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1AD0B5-09AD-499F-88BC-01FCE55CDA76}" type="slidenum">
              <a:rPr lang="zh-CN" altLang="en-US" smtClean="0"/>
              <a:t>‹#›</a:t>
            </a:fld>
            <a:endParaRPr lang="zh-CN" altLang="en-US"/>
          </a:p>
        </p:txBody>
      </p:sp>
    </p:spTree>
    <p:extLst>
      <p:ext uri="{BB962C8B-B14F-4D97-AF65-F5344CB8AC3E}">
        <p14:creationId xmlns:p14="http://schemas.microsoft.com/office/powerpoint/2010/main" val="296740309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88825" cy="6858000"/>
          </a:xfrm>
          <a:prstGeom prst="rect">
            <a:avLst/>
          </a:prstGeom>
        </p:spPr>
      </p:pic>
    </p:spTree>
    <p:extLst>
      <p:ext uri="{BB962C8B-B14F-4D97-AF65-F5344CB8AC3E}">
        <p14:creationId xmlns:p14="http://schemas.microsoft.com/office/powerpoint/2010/main" val="110839612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2" descr="CITTEXT"/>
          <p:cNvSpPr/>
          <p:nvPr/>
        </p:nvSpPr>
        <p:spPr bwMode="auto">
          <a:xfrm>
            <a:off x="0" y="0"/>
            <a:ext cx="3859795" cy="6858000"/>
          </a:xfrm>
          <a:custGeom>
            <a:avLst/>
            <a:gdLst>
              <a:gd name="T0" fmla="*/ 0 w 1824"/>
              <a:gd name="T1" fmla="*/ 2147483646 h 3840"/>
              <a:gd name="T2" fmla="*/ 0 w 1824"/>
              <a:gd name="T3" fmla="*/ 0 h 3840"/>
              <a:gd name="T4" fmla="*/ 2147483646 w 1824"/>
              <a:gd name="T5" fmla="*/ 0 h 3840"/>
              <a:gd name="T6" fmla="*/ 2147483646 w 1824"/>
              <a:gd name="T7" fmla="*/ 2147483646 h 3840"/>
              <a:gd name="T8" fmla="*/ 0 w 1824"/>
              <a:gd name="T9" fmla="*/ 2147483646 h 38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4" h="3840">
                <a:moveTo>
                  <a:pt x="0" y="3840"/>
                </a:moveTo>
                <a:lnTo>
                  <a:pt x="0" y="0"/>
                </a:lnTo>
                <a:lnTo>
                  <a:pt x="1824" y="0"/>
                </a:lnTo>
                <a:cubicBezTo>
                  <a:pt x="74" y="1204"/>
                  <a:pt x="465" y="3655"/>
                  <a:pt x="583" y="3840"/>
                </a:cubicBezTo>
                <a:cubicBezTo>
                  <a:pt x="291" y="3840"/>
                  <a:pt x="0" y="3840"/>
                  <a:pt x="0" y="3840"/>
                </a:cubicBez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9"/>
          </a:p>
        </p:txBody>
      </p:sp>
      <p:sp>
        <p:nvSpPr>
          <p:cNvPr id="5" name="Rectangle 5"/>
          <p:cNvSpPr>
            <a:spLocks noChangeArrowheads="1"/>
          </p:cNvSpPr>
          <p:nvPr/>
        </p:nvSpPr>
        <p:spPr bwMode="auto">
          <a:xfrm>
            <a:off x="2133044" y="352425"/>
            <a:ext cx="10055781" cy="76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799">
              <a:latin typeface="+mj-lt"/>
            </a:endParaRPr>
          </a:p>
        </p:txBody>
      </p:sp>
      <p:grpSp>
        <p:nvGrpSpPr>
          <p:cNvPr id="6" name="Group 6"/>
          <p:cNvGrpSpPr/>
          <p:nvPr/>
        </p:nvGrpSpPr>
        <p:grpSpPr bwMode="auto">
          <a:xfrm>
            <a:off x="1" y="3581402"/>
            <a:ext cx="7706892" cy="149225"/>
            <a:chOff x="0" y="2256"/>
            <a:chExt cx="3642" cy="94"/>
          </a:xfrm>
        </p:grpSpPr>
        <p:sp>
          <p:nvSpPr>
            <p:cNvPr id="7" name="Freeform 7"/>
            <p:cNvSpPr/>
            <p:nvPr userDrawn="1"/>
          </p:nvSpPr>
          <p:spPr bwMode="auto">
            <a:xfrm>
              <a:off x="0" y="2310"/>
              <a:ext cx="3642" cy="1"/>
            </a:xfrm>
            <a:custGeom>
              <a:avLst/>
              <a:gdLst>
                <a:gd name="T0" fmla="*/ 0 w 3642"/>
                <a:gd name="T1" fmla="*/ 0 h 1"/>
                <a:gd name="T2" fmla="*/ 3642 w 3642"/>
                <a:gd name="T3" fmla="*/ 0 h 1"/>
                <a:gd name="T4" fmla="*/ 0 60000 65536"/>
                <a:gd name="T5" fmla="*/ 0 60000 65536"/>
              </a:gdLst>
              <a:ahLst/>
              <a:cxnLst>
                <a:cxn ang="T4">
                  <a:pos x="T0" y="T1"/>
                </a:cxn>
                <a:cxn ang="T5">
                  <a:pos x="T2" y="T3"/>
                </a:cxn>
              </a:cxnLst>
              <a:rect l="0" t="0" r="r" b="b"/>
              <a:pathLst>
                <a:path w="3642" h="1">
                  <a:moveTo>
                    <a:pt x="0" y="0"/>
                  </a:moveTo>
                  <a:lnTo>
                    <a:pt x="3642" y="0"/>
                  </a:lnTo>
                </a:path>
              </a:pathLst>
            </a:custGeom>
            <a:noFill/>
            <a:ln w="9525">
              <a:solidFill>
                <a:schemeClr val="accent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9"/>
            </a:p>
          </p:txBody>
        </p:sp>
        <p:grpSp>
          <p:nvGrpSpPr>
            <p:cNvPr id="8" name="Group 8"/>
            <p:cNvGrpSpPr/>
            <p:nvPr userDrawn="1"/>
          </p:nvGrpSpPr>
          <p:grpSpPr bwMode="auto">
            <a:xfrm>
              <a:off x="960" y="2256"/>
              <a:ext cx="1678" cy="94"/>
              <a:chOff x="419" y="1193"/>
              <a:chExt cx="1678" cy="94"/>
            </a:xfrm>
          </p:grpSpPr>
          <p:sp>
            <p:nvSpPr>
              <p:cNvPr id="9" name="Oval 9"/>
              <p:cNvSpPr>
                <a:spLocks noChangeArrowheads="1"/>
              </p:cNvSpPr>
              <p:nvPr userDrawn="1"/>
            </p:nvSpPr>
            <p:spPr bwMode="auto">
              <a:xfrm>
                <a:off x="419" y="1193"/>
                <a:ext cx="94" cy="94"/>
              </a:xfrm>
              <a:prstGeom prst="ellipse">
                <a:avLst/>
              </a:prstGeom>
              <a:gradFill rotWithShape="0">
                <a:gsLst>
                  <a:gs pos="0">
                    <a:schemeClr val="accent2"/>
                  </a:gs>
                  <a:gs pos="100000">
                    <a:schemeClr val="accent2">
                      <a:gamma/>
                      <a:shade val="60784"/>
                      <a:invGamma/>
                    </a:schemeClr>
                  </a:gs>
                </a:gsLst>
                <a:lin ang="0" scaled="1"/>
              </a:gradFill>
              <a:ln>
                <a:noFill/>
              </a:ln>
              <a:effectLst/>
              <a:extLst>
                <a:ext uri="{91240B29-F687-4F45-9708-019B960494DF}">
                  <a14:hiddenLine xmlns:a14="http://schemas.microsoft.com/office/drawing/2010/main" w="9525">
                    <a:solidFill>
                      <a:srgbClr val="00CC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sz="1799">
                  <a:latin typeface="+mj-lt"/>
                </a:endParaRPr>
              </a:p>
            </p:txBody>
          </p:sp>
          <p:sp>
            <p:nvSpPr>
              <p:cNvPr id="10" name="Oval 10"/>
              <p:cNvSpPr>
                <a:spLocks noChangeArrowheads="1"/>
              </p:cNvSpPr>
              <p:nvPr userDrawn="1"/>
            </p:nvSpPr>
            <p:spPr bwMode="auto">
              <a:xfrm>
                <a:off x="947" y="1193"/>
                <a:ext cx="94" cy="94"/>
              </a:xfrm>
              <a:prstGeom prst="ellipse">
                <a:avLst/>
              </a:prstGeom>
              <a:gradFill rotWithShape="0">
                <a:gsLst>
                  <a:gs pos="0">
                    <a:schemeClr val="accent2"/>
                  </a:gs>
                  <a:gs pos="100000">
                    <a:schemeClr val="accent2">
                      <a:gamma/>
                      <a:shade val="60784"/>
                      <a:invGamma/>
                    </a:schemeClr>
                  </a:gs>
                </a:gsLst>
                <a:lin ang="0" scaled="1"/>
              </a:gradFill>
              <a:ln>
                <a:noFill/>
              </a:ln>
              <a:effectLst/>
              <a:extLst>
                <a:ext uri="{91240B29-F687-4F45-9708-019B960494DF}">
                  <a14:hiddenLine xmlns:a14="http://schemas.microsoft.com/office/drawing/2010/main" w="9525">
                    <a:solidFill>
                      <a:srgbClr val="00CC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sz="1799">
                  <a:latin typeface="+mj-lt"/>
                </a:endParaRPr>
              </a:p>
            </p:txBody>
          </p:sp>
          <p:sp>
            <p:nvSpPr>
              <p:cNvPr id="11" name="Oval 11"/>
              <p:cNvSpPr>
                <a:spLocks noChangeArrowheads="1"/>
              </p:cNvSpPr>
              <p:nvPr userDrawn="1"/>
            </p:nvSpPr>
            <p:spPr bwMode="auto">
              <a:xfrm>
                <a:off x="1475" y="1193"/>
                <a:ext cx="94" cy="94"/>
              </a:xfrm>
              <a:prstGeom prst="ellipse">
                <a:avLst/>
              </a:prstGeom>
              <a:gradFill rotWithShape="0">
                <a:gsLst>
                  <a:gs pos="0">
                    <a:schemeClr val="accent2"/>
                  </a:gs>
                  <a:gs pos="100000">
                    <a:schemeClr val="accent2">
                      <a:gamma/>
                      <a:shade val="60784"/>
                      <a:invGamma/>
                    </a:schemeClr>
                  </a:gs>
                </a:gsLst>
                <a:lin ang="0" scaled="1"/>
              </a:gradFill>
              <a:ln>
                <a:noFill/>
              </a:ln>
              <a:effectLst/>
              <a:extLst>
                <a:ext uri="{91240B29-F687-4F45-9708-019B960494DF}">
                  <a14:hiddenLine xmlns:a14="http://schemas.microsoft.com/office/drawing/2010/main" w="9525">
                    <a:solidFill>
                      <a:srgbClr val="00CC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sz="1799">
                  <a:latin typeface="+mj-lt"/>
                </a:endParaRPr>
              </a:p>
            </p:txBody>
          </p:sp>
          <p:sp>
            <p:nvSpPr>
              <p:cNvPr id="12" name="Oval 12"/>
              <p:cNvSpPr>
                <a:spLocks noChangeArrowheads="1"/>
              </p:cNvSpPr>
              <p:nvPr userDrawn="1"/>
            </p:nvSpPr>
            <p:spPr bwMode="auto">
              <a:xfrm>
                <a:off x="2003" y="1193"/>
                <a:ext cx="94" cy="94"/>
              </a:xfrm>
              <a:prstGeom prst="ellipse">
                <a:avLst/>
              </a:prstGeom>
              <a:gradFill rotWithShape="0">
                <a:gsLst>
                  <a:gs pos="0">
                    <a:schemeClr val="accent2"/>
                  </a:gs>
                  <a:gs pos="100000">
                    <a:schemeClr val="accent2">
                      <a:gamma/>
                      <a:shade val="60784"/>
                      <a:invGamma/>
                    </a:schemeClr>
                  </a:gs>
                </a:gsLst>
                <a:lin ang="0" scaled="1"/>
              </a:gradFill>
              <a:ln>
                <a:noFill/>
              </a:ln>
              <a:effectLst/>
              <a:extLst>
                <a:ext uri="{91240B29-F687-4F45-9708-019B960494DF}">
                  <a14:hiddenLine xmlns:a14="http://schemas.microsoft.com/office/drawing/2010/main" w="9525">
                    <a:solidFill>
                      <a:srgbClr val="00CC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sz="1799">
                  <a:latin typeface="+mj-lt"/>
                </a:endParaRPr>
              </a:p>
            </p:txBody>
          </p:sp>
        </p:grpSp>
      </p:grpSp>
      <p:sp>
        <p:nvSpPr>
          <p:cNvPr id="13" name="Text Box 13"/>
          <p:cNvSpPr txBox="1">
            <a:spLocks noChangeArrowheads="1"/>
          </p:cNvSpPr>
          <p:nvPr userDrawn="1"/>
        </p:nvSpPr>
        <p:spPr bwMode="auto">
          <a:xfrm>
            <a:off x="9100656" y="13871"/>
            <a:ext cx="188976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600" dirty="0">
                <a:latin typeface="+mj-lt"/>
                <a:ea typeface="楷体_GB2312" panose="02010609030101010101" pitchFamily="49" charset="-122"/>
                <a:cs typeface="Arial" panose="020B0604020202020204" pitchFamily="34" charset="0"/>
              </a:rPr>
              <a:t>Computer Internet</a:t>
            </a:r>
            <a:endParaRPr lang="zh-CN" altLang="en-US" sz="1600" dirty="0">
              <a:latin typeface="+mj-lt"/>
              <a:ea typeface="楷体_GB2312" panose="02010609030101010101" pitchFamily="49" charset="-122"/>
              <a:cs typeface="Arial" panose="020B0604020202020204" pitchFamily="34" charset="0"/>
            </a:endParaRPr>
          </a:p>
        </p:txBody>
      </p:sp>
      <p:pic>
        <p:nvPicPr>
          <p:cNvPr id="14" name="Picture 11" descr="工大标志"/>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2"/>
            <a:ext cx="5855292"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9" name="Rectangle 3"/>
          <p:cNvSpPr>
            <a:spLocks noGrp="1" noChangeArrowheads="1"/>
          </p:cNvSpPr>
          <p:nvPr>
            <p:ph type="ctrTitle"/>
          </p:nvPr>
        </p:nvSpPr>
        <p:spPr>
          <a:xfrm>
            <a:off x="914162" y="2500313"/>
            <a:ext cx="10360501" cy="641350"/>
          </a:xfrm>
        </p:spPr>
        <p:txBody>
          <a:bodyPr anchor="b">
            <a:spAutoFit/>
          </a:bodyPr>
          <a:lstStyle>
            <a:lvl1pPr algn="ctr">
              <a:defRPr sz="3599">
                <a:latin typeface="+mj-lt"/>
              </a:defRPr>
            </a:lvl1pPr>
          </a:lstStyle>
          <a:p>
            <a:pPr lvl="0"/>
            <a:r>
              <a:rPr lang="zh-CN" altLang="en-US" noProof="0"/>
              <a:t>单击此处编辑母版标题样式</a:t>
            </a:r>
          </a:p>
        </p:txBody>
      </p:sp>
      <p:sp>
        <p:nvSpPr>
          <p:cNvPr id="60420" name="Rectangle 4"/>
          <p:cNvSpPr>
            <a:spLocks noGrp="1" noChangeArrowheads="1"/>
          </p:cNvSpPr>
          <p:nvPr>
            <p:ph type="subTitle" idx="1"/>
          </p:nvPr>
        </p:nvSpPr>
        <p:spPr>
          <a:xfrm>
            <a:off x="1828324" y="4183065"/>
            <a:ext cx="8532178" cy="396875"/>
          </a:xfrm>
        </p:spPr>
        <p:txBody>
          <a:bodyPr>
            <a:spAutoFit/>
          </a:bodyPr>
          <a:lstStyle>
            <a:lvl1pPr marL="0" indent="0" algn="ctr">
              <a:spcBef>
                <a:spcPct val="20000"/>
              </a:spcBef>
              <a:spcAft>
                <a:spcPct val="0"/>
              </a:spcAft>
              <a:buFont typeface="Wingdings" panose="05000000000000000000" pitchFamily="2" charset="2"/>
              <a:buNone/>
              <a:defRPr b="0">
                <a:latin typeface="+mj-lt"/>
                <a:ea typeface="楷体_GB2312" panose="02010609030101010101" pitchFamily="49" charset="-122"/>
                <a:cs typeface="Georgia" panose="02040502050405020303" pitchFamily="18" charset="0"/>
              </a:defRPr>
            </a:lvl1pPr>
          </a:lstStyle>
          <a:p>
            <a:pPr lvl="0"/>
            <a:r>
              <a:rPr lang="zh-CN" altLang="en-US" noProof="0"/>
              <a:t>单击此处编辑母版副标题样式</a:t>
            </a:r>
          </a:p>
        </p:txBody>
      </p:sp>
    </p:spTree>
    <p:extLst>
      <p:ext uri="{BB962C8B-B14F-4D97-AF65-F5344CB8AC3E}">
        <p14:creationId xmlns:p14="http://schemas.microsoft.com/office/powerpoint/2010/main" val="31082392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j-lt"/>
              </a:defRPr>
            </a:lvl1pPr>
          </a:lstStyle>
          <a:p>
            <a:r>
              <a:rPr lang="zh-CN" altLang="en-US"/>
              <a:t>单击此处编辑母版标题样式</a:t>
            </a:r>
          </a:p>
        </p:txBody>
      </p:sp>
      <p:sp>
        <p:nvSpPr>
          <p:cNvPr id="3" name="内容占位符 2"/>
          <p:cNvSpPr>
            <a:spLocks noGrp="1"/>
          </p:cNvSpPr>
          <p:nvPr>
            <p:ph idx="1" hasCustomPrompt="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152034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634" y="1709740"/>
            <a:ext cx="10512862" cy="2852737"/>
          </a:xfrm>
        </p:spPr>
        <p:txBody>
          <a:bodyPr anchor="b"/>
          <a:lstStyle>
            <a:lvl1pPr>
              <a:defRPr sz="5998"/>
            </a:lvl1pPr>
          </a:lstStyle>
          <a:p>
            <a:r>
              <a:rPr lang="zh-CN" altLang="en-US"/>
              <a:t>单击此处编辑母版标题样式</a:t>
            </a:r>
          </a:p>
        </p:txBody>
      </p:sp>
      <p:sp>
        <p:nvSpPr>
          <p:cNvPr id="3" name="文本占位符 2"/>
          <p:cNvSpPr>
            <a:spLocks noGrp="1"/>
          </p:cNvSpPr>
          <p:nvPr>
            <p:ph type="body" idx="1" hasCustomPrompt="1"/>
          </p:nvPr>
        </p:nvSpPr>
        <p:spPr>
          <a:xfrm>
            <a:off x="831634" y="4589465"/>
            <a:ext cx="10512862" cy="1500187"/>
          </a:xfrm>
        </p:spPr>
        <p:txBody>
          <a:bodyPr/>
          <a:lstStyle>
            <a:lvl1pPr marL="0" indent="0">
              <a:buNone/>
              <a:defRPr sz="2399"/>
            </a:lvl1pPr>
            <a:lvl2pPr marL="457063" indent="0">
              <a:buNone/>
              <a:defRPr sz="1999"/>
            </a:lvl2pPr>
            <a:lvl3pPr marL="914126" indent="0">
              <a:buNone/>
              <a:defRPr sz="1799"/>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pPr lvl="0"/>
            <a:r>
              <a:rPr lang="zh-CN" altLang="en-US"/>
              <a:t>编辑母版文本样式</a:t>
            </a:r>
          </a:p>
        </p:txBody>
      </p:sp>
    </p:spTree>
    <p:extLst>
      <p:ext uri="{BB962C8B-B14F-4D97-AF65-F5344CB8AC3E}">
        <p14:creationId xmlns:p14="http://schemas.microsoft.com/office/powerpoint/2010/main" val="13449489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hasCustomPrompt="1"/>
          </p:nvPr>
        </p:nvSpPr>
        <p:spPr>
          <a:xfrm>
            <a:off x="526914" y="1484315"/>
            <a:ext cx="5368585" cy="5113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098645" y="1484315"/>
            <a:ext cx="5370701" cy="5113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4"/>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9286347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098" y="365127"/>
            <a:ext cx="10512862"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40099" y="1681163"/>
            <a:ext cx="5156973"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40099" y="2505075"/>
            <a:ext cx="5156973"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0593" y="1681163"/>
            <a:ext cx="5182367"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0593" y="2505075"/>
            <a:ext cx="518236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465592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945374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17614" y="3429000"/>
            <a:ext cx="9753600" cy="2362199"/>
          </a:xfrm>
        </p:spPr>
        <p:txBody>
          <a:bodyPr rtlCol="0" anchor="b">
            <a:normAutofit/>
          </a:bodyPr>
          <a:lstStyle>
            <a:lvl1pPr algn="l">
              <a:defRPr sz="4400" b="0" cap="all"/>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13150" y="685801"/>
            <a:ext cx="7853063" cy="1142999"/>
          </a:xfrm>
        </p:spPr>
        <p:txBody>
          <a:bodyPr rtlCol="0"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7A841C5C-6A74-466B-8B48-8358BA927BE5}" type="datetime2">
              <a:rPr lang="zh-CN" altLang="en-US" smtClean="0"/>
              <a:pPr/>
              <a:t>2019年10月16日</a:t>
            </a:fld>
            <a:endParaRPr lang="zh-CN" altLang="en-US" dirty="0"/>
          </a:p>
        </p:txBody>
      </p:sp>
      <p:sp>
        <p:nvSpPr>
          <p:cNvPr id="6" name="灯片编号占位符 5"/>
          <p:cNvSpPr>
            <a:spLocks noGrp="1"/>
          </p:cNvSpPr>
          <p:nvPr>
            <p:ph type="sldNum" sz="quarter" idx="12"/>
          </p:nvPr>
        </p:nvSpPr>
        <p:spPr/>
        <p:txBody>
          <a:bodyPr rtlCol="0"/>
          <a:lstStyle/>
          <a:p>
            <a:pPr rtl="0"/>
            <a:fld id="{F36C87F6-986D-49E6-AF40-1B3A1EE8064D}" type="slidenum">
              <a:rPr lang="en-US" altLang="zh-CN" noProof="0" smtClean="0"/>
              <a:t>‹#›</a:t>
            </a:fld>
            <a:endParaRPr lang="zh-CN" altLang="en-US" noProof="0" dirty="0"/>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86136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100" y="457200"/>
            <a:ext cx="3931743" cy="1600200"/>
          </a:xfrm>
        </p:spPr>
        <p:txBody>
          <a:bodyPr anchor="b"/>
          <a:lstStyle>
            <a:lvl1pPr>
              <a:defRPr sz="3199"/>
            </a:lvl1pPr>
          </a:lstStyle>
          <a:p>
            <a:r>
              <a:rPr lang="zh-CN" altLang="en-US"/>
              <a:t>单击此处编辑母版标题样式</a:t>
            </a:r>
          </a:p>
        </p:txBody>
      </p:sp>
      <p:sp>
        <p:nvSpPr>
          <p:cNvPr id="3" name="内容占位符 2"/>
          <p:cNvSpPr>
            <a:spLocks noGrp="1"/>
          </p:cNvSpPr>
          <p:nvPr>
            <p:ph idx="1" hasCustomPrompt="1"/>
          </p:nvPr>
        </p:nvSpPr>
        <p:spPr>
          <a:xfrm>
            <a:off x="5182367" y="987427"/>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40100" y="2057400"/>
            <a:ext cx="393174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Tree>
    <p:extLst>
      <p:ext uri="{BB962C8B-B14F-4D97-AF65-F5344CB8AC3E}">
        <p14:creationId xmlns:p14="http://schemas.microsoft.com/office/powerpoint/2010/main" val="14283723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100" y="457200"/>
            <a:ext cx="3931743" cy="1600200"/>
          </a:xfrm>
        </p:spPr>
        <p:txBody>
          <a:bodyPr anchor="b"/>
          <a:lstStyle>
            <a:lvl1pPr>
              <a:defRPr sz="3199"/>
            </a:lvl1pPr>
          </a:lstStyle>
          <a:p>
            <a:r>
              <a:rPr lang="zh-CN" altLang="en-US"/>
              <a:t>单击此处编辑母版标题样式</a:t>
            </a:r>
          </a:p>
        </p:txBody>
      </p:sp>
      <p:sp>
        <p:nvSpPr>
          <p:cNvPr id="3" name="图片占位符 2"/>
          <p:cNvSpPr>
            <a:spLocks noGrp="1"/>
          </p:cNvSpPr>
          <p:nvPr>
            <p:ph type="pic" idx="1"/>
          </p:nvPr>
        </p:nvSpPr>
        <p:spPr>
          <a:xfrm>
            <a:off x="5182367" y="987427"/>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pPr lvl="0"/>
            <a:endParaRPr lang="zh-CN" altLang="en-US" noProof="0"/>
          </a:p>
        </p:txBody>
      </p:sp>
      <p:sp>
        <p:nvSpPr>
          <p:cNvPr id="4" name="文本占位符 3"/>
          <p:cNvSpPr>
            <a:spLocks noGrp="1"/>
          </p:cNvSpPr>
          <p:nvPr>
            <p:ph type="body" sz="half" idx="2" hasCustomPrompt="1"/>
          </p:nvPr>
        </p:nvSpPr>
        <p:spPr>
          <a:xfrm>
            <a:off x="840100" y="2057400"/>
            <a:ext cx="393174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Tree>
    <p:extLst>
      <p:ext uri="{BB962C8B-B14F-4D97-AF65-F5344CB8AC3E}">
        <p14:creationId xmlns:p14="http://schemas.microsoft.com/office/powerpoint/2010/main" val="21036508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570353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59146" y="508000"/>
            <a:ext cx="2831362" cy="6089650"/>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165058" y="508000"/>
            <a:ext cx="8290940" cy="60896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147404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A9EC5F-73E2-49E2-9164-39FA293D4E1E}"/>
              </a:ext>
            </a:extLst>
          </p:cNvPr>
          <p:cNvSpPr>
            <a:spLocks noGrp="1"/>
          </p:cNvSpPr>
          <p:nvPr>
            <p:ph type="ctrTitle"/>
          </p:nvPr>
        </p:nvSpPr>
        <p:spPr>
          <a:xfrm>
            <a:off x="1523603" y="1122363"/>
            <a:ext cx="9141619" cy="2387600"/>
          </a:xfrm>
        </p:spPr>
        <p:txBody>
          <a:bodyPr anchor="b"/>
          <a:lstStyle>
            <a:lvl1pPr algn="ctr">
              <a:defRPr sz="5998"/>
            </a:lvl1pPr>
          </a:lstStyle>
          <a:p>
            <a:r>
              <a:rPr lang="zh-CN" altLang="en-US"/>
              <a:t>单击此处编辑母版标题样式</a:t>
            </a:r>
          </a:p>
        </p:txBody>
      </p:sp>
      <p:sp>
        <p:nvSpPr>
          <p:cNvPr id="3" name="副标题 2">
            <a:extLst>
              <a:ext uri="{FF2B5EF4-FFF2-40B4-BE49-F238E27FC236}">
                <a16:creationId xmlns:a16="http://schemas.microsoft.com/office/drawing/2014/main" id="{50EA20B7-0F88-4791-AF17-06059499FA35}"/>
              </a:ext>
            </a:extLst>
          </p:cNvPr>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185D408-F02F-4E66-A102-569540641003}"/>
              </a:ext>
            </a:extLst>
          </p:cNvPr>
          <p:cNvSpPr>
            <a:spLocks noGrp="1"/>
          </p:cNvSpPr>
          <p:nvPr>
            <p:ph type="dt" sz="half" idx="10"/>
          </p:nvPr>
        </p:nvSpPr>
        <p:spPr/>
        <p:txBody>
          <a:bodyPr/>
          <a:lstStyle/>
          <a:p>
            <a:fld id="{7D06B369-D525-4179-8097-AE1507C71B72}" type="datetimeFigureOut">
              <a:rPr lang="zh-CN" altLang="en-US" smtClean="0"/>
              <a:t>2019/10/16</a:t>
            </a:fld>
            <a:endParaRPr lang="zh-CN" altLang="en-US"/>
          </a:p>
        </p:txBody>
      </p:sp>
      <p:sp>
        <p:nvSpPr>
          <p:cNvPr id="5" name="页脚占位符 4">
            <a:extLst>
              <a:ext uri="{FF2B5EF4-FFF2-40B4-BE49-F238E27FC236}">
                <a16:creationId xmlns:a16="http://schemas.microsoft.com/office/drawing/2014/main" id="{48574024-C90D-43F8-955D-7928B2B839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ECF058-E602-4EC5-BAE4-1A9C774251FE}"/>
              </a:ext>
            </a:extLst>
          </p:cNvPr>
          <p:cNvSpPr>
            <a:spLocks noGrp="1"/>
          </p:cNvSpPr>
          <p:nvPr>
            <p:ph type="sldNum" sz="quarter" idx="12"/>
          </p:nvPr>
        </p:nvSpPr>
        <p:spPr/>
        <p:txBody>
          <a:bodyPr/>
          <a:lstStyle/>
          <a:p>
            <a:fld id="{A3EE28B8-5DDB-4397-B532-6E5765AC215C}" type="slidenum">
              <a:rPr lang="zh-CN" altLang="en-US" smtClean="0"/>
              <a:t>‹#›</a:t>
            </a:fld>
            <a:endParaRPr lang="zh-CN" altLang="en-US"/>
          </a:p>
        </p:txBody>
      </p:sp>
    </p:spTree>
    <p:extLst>
      <p:ext uri="{BB962C8B-B14F-4D97-AF65-F5344CB8AC3E}">
        <p14:creationId xmlns:p14="http://schemas.microsoft.com/office/powerpoint/2010/main" val="3675364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17596C-50B8-4FFE-8201-35F305F4431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1E021C-ADC3-4C45-BF41-2D3E874D5AA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021E23F-A02C-4902-AE54-4C0059E25427}"/>
              </a:ext>
            </a:extLst>
          </p:cNvPr>
          <p:cNvSpPr>
            <a:spLocks noGrp="1"/>
          </p:cNvSpPr>
          <p:nvPr>
            <p:ph type="dt" sz="half" idx="10"/>
          </p:nvPr>
        </p:nvSpPr>
        <p:spPr/>
        <p:txBody>
          <a:bodyPr/>
          <a:lstStyle/>
          <a:p>
            <a:fld id="{7D06B369-D525-4179-8097-AE1507C71B72}" type="datetimeFigureOut">
              <a:rPr lang="zh-CN" altLang="en-US" smtClean="0"/>
              <a:t>2019/10/16</a:t>
            </a:fld>
            <a:endParaRPr lang="zh-CN" altLang="en-US"/>
          </a:p>
        </p:txBody>
      </p:sp>
      <p:sp>
        <p:nvSpPr>
          <p:cNvPr id="5" name="页脚占位符 4">
            <a:extLst>
              <a:ext uri="{FF2B5EF4-FFF2-40B4-BE49-F238E27FC236}">
                <a16:creationId xmlns:a16="http://schemas.microsoft.com/office/drawing/2014/main" id="{A1A39BD0-3C73-4029-9E20-09920D57A7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8E8260-8995-4338-AD38-90938EE176A0}"/>
              </a:ext>
            </a:extLst>
          </p:cNvPr>
          <p:cNvSpPr>
            <a:spLocks noGrp="1"/>
          </p:cNvSpPr>
          <p:nvPr>
            <p:ph type="sldNum" sz="quarter" idx="12"/>
          </p:nvPr>
        </p:nvSpPr>
        <p:spPr/>
        <p:txBody>
          <a:bodyPr/>
          <a:lstStyle/>
          <a:p>
            <a:fld id="{A3EE28B8-5DDB-4397-B532-6E5765AC215C}" type="slidenum">
              <a:rPr lang="zh-CN" altLang="en-US" smtClean="0"/>
              <a:t>‹#›</a:t>
            </a:fld>
            <a:endParaRPr lang="zh-CN" altLang="en-US"/>
          </a:p>
        </p:txBody>
      </p:sp>
    </p:spTree>
    <p:extLst>
      <p:ext uri="{BB962C8B-B14F-4D97-AF65-F5344CB8AC3E}">
        <p14:creationId xmlns:p14="http://schemas.microsoft.com/office/powerpoint/2010/main" val="5382753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C34361-A308-4B92-A4C6-C6F85B0C457A}"/>
              </a:ext>
            </a:extLst>
          </p:cNvPr>
          <p:cNvSpPr>
            <a:spLocks noGrp="1"/>
          </p:cNvSpPr>
          <p:nvPr>
            <p:ph type="title"/>
          </p:nvPr>
        </p:nvSpPr>
        <p:spPr>
          <a:xfrm>
            <a:off x="831633" y="1709739"/>
            <a:ext cx="10512862" cy="2852737"/>
          </a:xfrm>
        </p:spPr>
        <p:txBody>
          <a:bodyPr anchor="b"/>
          <a:lstStyle>
            <a:lvl1pPr>
              <a:defRPr sz="5998"/>
            </a:lvl1pPr>
          </a:lstStyle>
          <a:p>
            <a:r>
              <a:rPr lang="zh-CN" altLang="en-US"/>
              <a:t>单击此处编辑母版标题样式</a:t>
            </a:r>
          </a:p>
        </p:txBody>
      </p:sp>
      <p:sp>
        <p:nvSpPr>
          <p:cNvPr id="3" name="文本占位符 2">
            <a:extLst>
              <a:ext uri="{FF2B5EF4-FFF2-40B4-BE49-F238E27FC236}">
                <a16:creationId xmlns:a16="http://schemas.microsoft.com/office/drawing/2014/main" id="{B7A29A8B-A209-44B8-8966-5EF10D17FDE8}"/>
              </a:ext>
            </a:extLst>
          </p:cNvPr>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F86F1EF-2692-4A3C-A2E9-41F4D8DBA6E1}"/>
              </a:ext>
            </a:extLst>
          </p:cNvPr>
          <p:cNvSpPr>
            <a:spLocks noGrp="1"/>
          </p:cNvSpPr>
          <p:nvPr>
            <p:ph type="dt" sz="half" idx="10"/>
          </p:nvPr>
        </p:nvSpPr>
        <p:spPr/>
        <p:txBody>
          <a:bodyPr/>
          <a:lstStyle/>
          <a:p>
            <a:fld id="{7D06B369-D525-4179-8097-AE1507C71B72}" type="datetimeFigureOut">
              <a:rPr lang="zh-CN" altLang="en-US" smtClean="0"/>
              <a:t>2019/10/16</a:t>
            </a:fld>
            <a:endParaRPr lang="zh-CN" altLang="en-US"/>
          </a:p>
        </p:txBody>
      </p:sp>
      <p:sp>
        <p:nvSpPr>
          <p:cNvPr id="5" name="页脚占位符 4">
            <a:extLst>
              <a:ext uri="{FF2B5EF4-FFF2-40B4-BE49-F238E27FC236}">
                <a16:creationId xmlns:a16="http://schemas.microsoft.com/office/drawing/2014/main" id="{EBDD49B4-DB36-491B-9108-86A54B43BE2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026FA0-FEDF-4574-A29B-6A9E4B2461BD}"/>
              </a:ext>
            </a:extLst>
          </p:cNvPr>
          <p:cNvSpPr>
            <a:spLocks noGrp="1"/>
          </p:cNvSpPr>
          <p:nvPr>
            <p:ph type="sldNum" sz="quarter" idx="12"/>
          </p:nvPr>
        </p:nvSpPr>
        <p:spPr/>
        <p:txBody>
          <a:bodyPr/>
          <a:lstStyle/>
          <a:p>
            <a:fld id="{A3EE28B8-5DDB-4397-B532-6E5765AC215C}" type="slidenum">
              <a:rPr lang="zh-CN" altLang="en-US" smtClean="0"/>
              <a:t>‹#›</a:t>
            </a:fld>
            <a:endParaRPr lang="zh-CN" altLang="en-US"/>
          </a:p>
        </p:txBody>
      </p:sp>
    </p:spTree>
    <p:extLst>
      <p:ext uri="{BB962C8B-B14F-4D97-AF65-F5344CB8AC3E}">
        <p14:creationId xmlns:p14="http://schemas.microsoft.com/office/powerpoint/2010/main" val="17048371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214ED9-93CE-425C-9140-5E563B5B2AF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71D8930-D011-46DA-8DE6-B2796AFE5907}"/>
              </a:ext>
            </a:extLst>
          </p:cNvPr>
          <p:cNvSpPr>
            <a:spLocks noGrp="1"/>
          </p:cNvSpPr>
          <p:nvPr>
            <p:ph sz="half" idx="1"/>
          </p:nvPr>
        </p:nvSpPr>
        <p:spPr>
          <a:xfrm>
            <a:off x="837982" y="1825625"/>
            <a:ext cx="5180251"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E913F66-EF97-42D8-909F-B7DC57CACF28}"/>
              </a:ext>
            </a:extLst>
          </p:cNvPr>
          <p:cNvSpPr>
            <a:spLocks noGrp="1"/>
          </p:cNvSpPr>
          <p:nvPr>
            <p:ph sz="half" idx="2"/>
          </p:nvPr>
        </p:nvSpPr>
        <p:spPr>
          <a:xfrm>
            <a:off x="6170592" y="1825625"/>
            <a:ext cx="5180251"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E8834D4-6EA8-4506-8B9B-3DD8F46B47A2}"/>
              </a:ext>
            </a:extLst>
          </p:cNvPr>
          <p:cNvSpPr>
            <a:spLocks noGrp="1"/>
          </p:cNvSpPr>
          <p:nvPr>
            <p:ph type="dt" sz="half" idx="10"/>
          </p:nvPr>
        </p:nvSpPr>
        <p:spPr/>
        <p:txBody>
          <a:bodyPr/>
          <a:lstStyle/>
          <a:p>
            <a:fld id="{7D06B369-D525-4179-8097-AE1507C71B72}" type="datetimeFigureOut">
              <a:rPr lang="zh-CN" altLang="en-US" smtClean="0"/>
              <a:t>2019/10/16</a:t>
            </a:fld>
            <a:endParaRPr lang="zh-CN" altLang="en-US"/>
          </a:p>
        </p:txBody>
      </p:sp>
      <p:sp>
        <p:nvSpPr>
          <p:cNvPr id="6" name="页脚占位符 5">
            <a:extLst>
              <a:ext uri="{FF2B5EF4-FFF2-40B4-BE49-F238E27FC236}">
                <a16:creationId xmlns:a16="http://schemas.microsoft.com/office/drawing/2014/main" id="{B20B10C5-D330-4E1F-8BC3-C94629E53D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00D13B-D1CC-4E79-8594-1608FDBA7AF1}"/>
              </a:ext>
            </a:extLst>
          </p:cNvPr>
          <p:cNvSpPr>
            <a:spLocks noGrp="1"/>
          </p:cNvSpPr>
          <p:nvPr>
            <p:ph type="sldNum" sz="quarter" idx="12"/>
          </p:nvPr>
        </p:nvSpPr>
        <p:spPr/>
        <p:txBody>
          <a:bodyPr/>
          <a:lstStyle/>
          <a:p>
            <a:fld id="{A3EE28B8-5DDB-4397-B532-6E5765AC215C}" type="slidenum">
              <a:rPr lang="zh-CN" altLang="en-US" smtClean="0"/>
              <a:t>‹#›</a:t>
            </a:fld>
            <a:endParaRPr lang="zh-CN" altLang="en-US"/>
          </a:p>
        </p:txBody>
      </p:sp>
    </p:spTree>
    <p:extLst>
      <p:ext uri="{BB962C8B-B14F-4D97-AF65-F5344CB8AC3E}">
        <p14:creationId xmlns:p14="http://schemas.microsoft.com/office/powerpoint/2010/main" val="9634187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A9E51-E2BC-48B6-BB01-EE92FA497A84}"/>
              </a:ext>
            </a:extLst>
          </p:cNvPr>
          <p:cNvSpPr>
            <a:spLocks noGrp="1"/>
          </p:cNvSpPr>
          <p:nvPr>
            <p:ph type="title"/>
          </p:nvPr>
        </p:nvSpPr>
        <p:spPr>
          <a:xfrm>
            <a:off x="839569" y="365126"/>
            <a:ext cx="10512862"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1BC8EDA-0A94-471C-816A-FDC41002FBE7}"/>
              </a:ext>
            </a:extLst>
          </p:cNvPr>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E9D4B643-BA9A-4766-858F-91B5607C5E34}"/>
              </a:ext>
            </a:extLst>
          </p:cNvPr>
          <p:cNvSpPr>
            <a:spLocks noGrp="1"/>
          </p:cNvSpPr>
          <p:nvPr>
            <p:ph sz="half" idx="2"/>
          </p:nvPr>
        </p:nvSpPr>
        <p:spPr>
          <a:xfrm>
            <a:off x="839570" y="2505075"/>
            <a:ext cx="5156444"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3BF6796-ECCE-42C6-8B76-99DF5D52165D}"/>
              </a:ext>
            </a:extLst>
          </p:cNvPr>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32CF3E6-C00C-4F50-82CD-35BF9CC66558}"/>
              </a:ext>
            </a:extLst>
          </p:cNvPr>
          <p:cNvSpPr>
            <a:spLocks noGrp="1"/>
          </p:cNvSpPr>
          <p:nvPr>
            <p:ph sz="quarter" idx="4"/>
          </p:nvPr>
        </p:nvSpPr>
        <p:spPr>
          <a:xfrm>
            <a:off x="6170593" y="2505075"/>
            <a:ext cx="518183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F921A90-5B31-4CC2-9E22-D022754C618B}"/>
              </a:ext>
            </a:extLst>
          </p:cNvPr>
          <p:cNvSpPr>
            <a:spLocks noGrp="1"/>
          </p:cNvSpPr>
          <p:nvPr>
            <p:ph type="dt" sz="half" idx="10"/>
          </p:nvPr>
        </p:nvSpPr>
        <p:spPr/>
        <p:txBody>
          <a:bodyPr/>
          <a:lstStyle/>
          <a:p>
            <a:fld id="{7D06B369-D525-4179-8097-AE1507C71B72}" type="datetimeFigureOut">
              <a:rPr lang="zh-CN" altLang="en-US" smtClean="0"/>
              <a:t>2019/10/16</a:t>
            </a:fld>
            <a:endParaRPr lang="zh-CN" altLang="en-US"/>
          </a:p>
        </p:txBody>
      </p:sp>
      <p:sp>
        <p:nvSpPr>
          <p:cNvPr id="8" name="页脚占位符 7">
            <a:extLst>
              <a:ext uri="{FF2B5EF4-FFF2-40B4-BE49-F238E27FC236}">
                <a16:creationId xmlns:a16="http://schemas.microsoft.com/office/drawing/2014/main" id="{94A381D6-94A3-4040-ADBE-D9EC849BC0B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33B6ED8-011C-4E6E-8A72-6894A433825C}"/>
              </a:ext>
            </a:extLst>
          </p:cNvPr>
          <p:cNvSpPr>
            <a:spLocks noGrp="1"/>
          </p:cNvSpPr>
          <p:nvPr>
            <p:ph type="sldNum" sz="quarter" idx="12"/>
          </p:nvPr>
        </p:nvSpPr>
        <p:spPr/>
        <p:txBody>
          <a:bodyPr/>
          <a:lstStyle/>
          <a:p>
            <a:fld id="{A3EE28B8-5DDB-4397-B532-6E5765AC215C}" type="slidenum">
              <a:rPr lang="zh-CN" altLang="en-US" smtClean="0"/>
              <a:t>‹#›</a:t>
            </a:fld>
            <a:endParaRPr lang="zh-CN" altLang="en-US"/>
          </a:p>
        </p:txBody>
      </p:sp>
    </p:spTree>
    <p:extLst>
      <p:ext uri="{BB962C8B-B14F-4D97-AF65-F5344CB8AC3E}">
        <p14:creationId xmlns:p14="http://schemas.microsoft.com/office/powerpoint/2010/main" val="4162777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233279" y="1828800"/>
            <a:ext cx="4708734" cy="4343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6262479" y="1828800"/>
            <a:ext cx="4708734" cy="4343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6" name="页脚占位符 5"/>
          <p:cNvSpPr>
            <a:spLocks noGrp="1"/>
          </p:cNvSpPr>
          <p:nvPr>
            <p:ph type="ftr" sz="quarter" idx="11"/>
          </p:nvPr>
        </p:nvSpPr>
        <p:spPr/>
        <p:txBody>
          <a:bodyPr rtlCol="0"/>
          <a:lstStyle/>
          <a:p>
            <a:pPr rtl="0"/>
            <a:r>
              <a:rPr lang="zh-CN" altLang="en-US" noProof="0" dirty="0"/>
              <a:t>添加页脚</a:t>
            </a:r>
          </a:p>
        </p:txBody>
      </p:sp>
      <p:sp>
        <p:nvSpPr>
          <p:cNvPr id="5" name="日期占位符 4"/>
          <p:cNvSpPr>
            <a:spLocks noGrp="1"/>
          </p:cNvSpPr>
          <p:nvPr>
            <p:ph type="dt" sz="half" idx="10"/>
          </p:nvPr>
        </p:nvSpPr>
        <p:spPr/>
        <p:txBody>
          <a:bodyPr rtlCol="0"/>
          <a:lstStyle>
            <a:lvl1pPr>
              <a:defRPr/>
            </a:lvl1pPr>
          </a:lstStyle>
          <a:p>
            <a:fld id="{BC70C17C-8FD2-4D4E-8BA1-90F5650841AD}" type="datetime2">
              <a:rPr lang="zh-CN" altLang="en-US" smtClean="0"/>
              <a:pPr/>
              <a:t>2019年10月16日</a:t>
            </a:fld>
            <a:endParaRPr lang="zh-CN" altLang="en-US" dirty="0"/>
          </a:p>
        </p:txBody>
      </p:sp>
      <p:sp>
        <p:nvSpPr>
          <p:cNvPr id="7" name="灯片编号占位符 6"/>
          <p:cNvSpPr>
            <a:spLocks noGrp="1"/>
          </p:cNvSpPr>
          <p:nvPr>
            <p:ph type="sldNum" sz="quarter" idx="12"/>
          </p:nvPr>
        </p:nvSpPr>
        <p:spPr/>
        <p:txBody>
          <a:bodyPr rtlCol="0"/>
          <a:lstStyle/>
          <a:p>
            <a:pPr rtl="0"/>
            <a:fld id="{F36C87F6-986D-49E6-AF40-1B3A1EE8064D}" type="slidenum">
              <a:rPr lang="en-US" altLang="zh-CN" noProof="0" smtClean="0"/>
              <a:t>‹#›</a:t>
            </a:fld>
            <a:endParaRPr lang="zh-CN" altLang="en-US" noProof="0" dirty="0"/>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0D80FA-CEAE-4E41-B132-8E9D9638BD3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F036671-AE93-42AC-9B19-8D0CDCB55B6A}"/>
              </a:ext>
            </a:extLst>
          </p:cNvPr>
          <p:cNvSpPr>
            <a:spLocks noGrp="1"/>
          </p:cNvSpPr>
          <p:nvPr>
            <p:ph type="dt" sz="half" idx="10"/>
          </p:nvPr>
        </p:nvSpPr>
        <p:spPr/>
        <p:txBody>
          <a:bodyPr/>
          <a:lstStyle/>
          <a:p>
            <a:fld id="{7D06B369-D525-4179-8097-AE1507C71B72}" type="datetimeFigureOut">
              <a:rPr lang="zh-CN" altLang="en-US" smtClean="0"/>
              <a:t>2019/10/16</a:t>
            </a:fld>
            <a:endParaRPr lang="zh-CN" altLang="en-US"/>
          </a:p>
        </p:txBody>
      </p:sp>
      <p:sp>
        <p:nvSpPr>
          <p:cNvPr id="4" name="页脚占位符 3">
            <a:extLst>
              <a:ext uri="{FF2B5EF4-FFF2-40B4-BE49-F238E27FC236}">
                <a16:creationId xmlns:a16="http://schemas.microsoft.com/office/drawing/2014/main" id="{7BB3B0F5-D13A-4F8D-A3BD-FD6E40782C9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B3C6CD5-13F5-4EFD-81F7-206F7D0348E2}"/>
              </a:ext>
            </a:extLst>
          </p:cNvPr>
          <p:cNvSpPr>
            <a:spLocks noGrp="1"/>
          </p:cNvSpPr>
          <p:nvPr>
            <p:ph type="sldNum" sz="quarter" idx="12"/>
          </p:nvPr>
        </p:nvSpPr>
        <p:spPr/>
        <p:txBody>
          <a:bodyPr/>
          <a:lstStyle/>
          <a:p>
            <a:fld id="{A3EE28B8-5DDB-4397-B532-6E5765AC215C}" type="slidenum">
              <a:rPr lang="zh-CN" altLang="en-US" smtClean="0"/>
              <a:t>‹#›</a:t>
            </a:fld>
            <a:endParaRPr lang="zh-CN" altLang="en-US"/>
          </a:p>
        </p:txBody>
      </p:sp>
    </p:spTree>
    <p:extLst>
      <p:ext uri="{BB962C8B-B14F-4D97-AF65-F5344CB8AC3E}">
        <p14:creationId xmlns:p14="http://schemas.microsoft.com/office/powerpoint/2010/main" val="32998056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335B6EA-3A4C-4FE2-9631-78507212AA8D}"/>
              </a:ext>
            </a:extLst>
          </p:cNvPr>
          <p:cNvSpPr>
            <a:spLocks noGrp="1"/>
          </p:cNvSpPr>
          <p:nvPr>
            <p:ph type="dt" sz="half" idx="10"/>
          </p:nvPr>
        </p:nvSpPr>
        <p:spPr/>
        <p:txBody>
          <a:bodyPr/>
          <a:lstStyle/>
          <a:p>
            <a:fld id="{7D06B369-D525-4179-8097-AE1507C71B72}" type="datetimeFigureOut">
              <a:rPr lang="zh-CN" altLang="en-US" smtClean="0"/>
              <a:t>2019/10/16</a:t>
            </a:fld>
            <a:endParaRPr lang="zh-CN" altLang="en-US"/>
          </a:p>
        </p:txBody>
      </p:sp>
      <p:sp>
        <p:nvSpPr>
          <p:cNvPr id="3" name="页脚占位符 2">
            <a:extLst>
              <a:ext uri="{FF2B5EF4-FFF2-40B4-BE49-F238E27FC236}">
                <a16:creationId xmlns:a16="http://schemas.microsoft.com/office/drawing/2014/main" id="{0EAB61D1-C441-4C46-9A52-0C477EFE2D2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22C26C3-338A-4BD1-BE46-D575DCC7FAAC}"/>
              </a:ext>
            </a:extLst>
          </p:cNvPr>
          <p:cNvSpPr>
            <a:spLocks noGrp="1"/>
          </p:cNvSpPr>
          <p:nvPr>
            <p:ph type="sldNum" sz="quarter" idx="12"/>
          </p:nvPr>
        </p:nvSpPr>
        <p:spPr/>
        <p:txBody>
          <a:bodyPr/>
          <a:lstStyle/>
          <a:p>
            <a:fld id="{A3EE28B8-5DDB-4397-B532-6E5765AC215C}" type="slidenum">
              <a:rPr lang="zh-CN" altLang="en-US" smtClean="0"/>
              <a:t>‹#›</a:t>
            </a:fld>
            <a:endParaRPr lang="zh-CN" altLang="en-US"/>
          </a:p>
        </p:txBody>
      </p:sp>
    </p:spTree>
    <p:extLst>
      <p:ext uri="{BB962C8B-B14F-4D97-AF65-F5344CB8AC3E}">
        <p14:creationId xmlns:p14="http://schemas.microsoft.com/office/powerpoint/2010/main" val="22938314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014F5A-20F7-4766-8C4B-D9FC194D4037}"/>
              </a:ext>
            </a:extLst>
          </p:cNvPr>
          <p:cNvSpPr>
            <a:spLocks noGrp="1"/>
          </p:cNvSpPr>
          <p:nvPr>
            <p:ph type="title"/>
          </p:nvPr>
        </p:nvSpPr>
        <p:spPr>
          <a:xfrm>
            <a:off x="839570" y="457200"/>
            <a:ext cx="3931213" cy="1600200"/>
          </a:xfrm>
        </p:spPr>
        <p:txBody>
          <a:bodyPr anchor="b"/>
          <a:lstStyle>
            <a:lvl1pPr>
              <a:defRPr sz="3199"/>
            </a:lvl1pPr>
          </a:lstStyle>
          <a:p>
            <a:r>
              <a:rPr lang="zh-CN" altLang="en-US"/>
              <a:t>单击此处编辑母版标题样式</a:t>
            </a:r>
          </a:p>
        </p:txBody>
      </p:sp>
      <p:sp>
        <p:nvSpPr>
          <p:cNvPr id="3" name="内容占位符 2">
            <a:extLst>
              <a:ext uri="{FF2B5EF4-FFF2-40B4-BE49-F238E27FC236}">
                <a16:creationId xmlns:a16="http://schemas.microsoft.com/office/drawing/2014/main" id="{E0DB59CF-3A45-4EA6-9D52-BCA4513B786D}"/>
              </a:ext>
            </a:extLst>
          </p:cNvPr>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374321B-47E4-4326-8830-93F256978C7D}"/>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3C7CA23-9D33-4BB5-B38B-8F40F23B0B5B}"/>
              </a:ext>
            </a:extLst>
          </p:cNvPr>
          <p:cNvSpPr>
            <a:spLocks noGrp="1"/>
          </p:cNvSpPr>
          <p:nvPr>
            <p:ph type="dt" sz="half" idx="10"/>
          </p:nvPr>
        </p:nvSpPr>
        <p:spPr/>
        <p:txBody>
          <a:bodyPr/>
          <a:lstStyle/>
          <a:p>
            <a:fld id="{7D06B369-D525-4179-8097-AE1507C71B72}" type="datetimeFigureOut">
              <a:rPr lang="zh-CN" altLang="en-US" smtClean="0"/>
              <a:t>2019/10/16</a:t>
            </a:fld>
            <a:endParaRPr lang="zh-CN" altLang="en-US"/>
          </a:p>
        </p:txBody>
      </p:sp>
      <p:sp>
        <p:nvSpPr>
          <p:cNvPr id="6" name="页脚占位符 5">
            <a:extLst>
              <a:ext uri="{FF2B5EF4-FFF2-40B4-BE49-F238E27FC236}">
                <a16:creationId xmlns:a16="http://schemas.microsoft.com/office/drawing/2014/main" id="{2E580F9C-4693-46DE-BE7B-E7426A42A9A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72F6159-A2D7-4D22-9935-E89268153996}"/>
              </a:ext>
            </a:extLst>
          </p:cNvPr>
          <p:cNvSpPr>
            <a:spLocks noGrp="1"/>
          </p:cNvSpPr>
          <p:nvPr>
            <p:ph type="sldNum" sz="quarter" idx="12"/>
          </p:nvPr>
        </p:nvSpPr>
        <p:spPr/>
        <p:txBody>
          <a:bodyPr/>
          <a:lstStyle/>
          <a:p>
            <a:fld id="{A3EE28B8-5DDB-4397-B532-6E5765AC215C}" type="slidenum">
              <a:rPr lang="zh-CN" altLang="en-US" smtClean="0"/>
              <a:t>‹#›</a:t>
            </a:fld>
            <a:endParaRPr lang="zh-CN" altLang="en-US"/>
          </a:p>
        </p:txBody>
      </p:sp>
    </p:spTree>
    <p:extLst>
      <p:ext uri="{BB962C8B-B14F-4D97-AF65-F5344CB8AC3E}">
        <p14:creationId xmlns:p14="http://schemas.microsoft.com/office/powerpoint/2010/main" val="12263604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1EF01C-39A8-4C44-AA48-84C88FD1F3D2}"/>
              </a:ext>
            </a:extLst>
          </p:cNvPr>
          <p:cNvSpPr>
            <a:spLocks noGrp="1"/>
          </p:cNvSpPr>
          <p:nvPr>
            <p:ph type="title"/>
          </p:nvPr>
        </p:nvSpPr>
        <p:spPr>
          <a:xfrm>
            <a:off x="839570" y="457200"/>
            <a:ext cx="3931213" cy="1600200"/>
          </a:xfrm>
        </p:spPr>
        <p:txBody>
          <a:bodyPr anchor="b"/>
          <a:lstStyle>
            <a:lvl1pPr>
              <a:defRPr sz="3199"/>
            </a:lvl1pPr>
          </a:lstStyle>
          <a:p>
            <a:r>
              <a:rPr lang="zh-CN" altLang="en-US"/>
              <a:t>单击此处编辑母版标题样式</a:t>
            </a:r>
          </a:p>
        </p:txBody>
      </p:sp>
      <p:sp>
        <p:nvSpPr>
          <p:cNvPr id="3" name="图片占位符 2">
            <a:extLst>
              <a:ext uri="{FF2B5EF4-FFF2-40B4-BE49-F238E27FC236}">
                <a16:creationId xmlns:a16="http://schemas.microsoft.com/office/drawing/2014/main" id="{E860FCF0-192F-4B7C-8C90-5B205F966964}"/>
              </a:ext>
            </a:extLst>
          </p:cNvPr>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zh-CN" altLang="en-US"/>
          </a:p>
        </p:txBody>
      </p:sp>
      <p:sp>
        <p:nvSpPr>
          <p:cNvPr id="4" name="文本占位符 3">
            <a:extLst>
              <a:ext uri="{FF2B5EF4-FFF2-40B4-BE49-F238E27FC236}">
                <a16:creationId xmlns:a16="http://schemas.microsoft.com/office/drawing/2014/main" id="{383BE32C-F93E-468B-94F4-6CA95E96970F}"/>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A3C0D99-98EE-4849-BB2A-7ACF5439D0B3}"/>
              </a:ext>
            </a:extLst>
          </p:cNvPr>
          <p:cNvSpPr>
            <a:spLocks noGrp="1"/>
          </p:cNvSpPr>
          <p:nvPr>
            <p:ph type="dt" sz="half" idx="10"/>
          </p:nvPr>
        </p:nvSpPr>
        <p:spPr/>
        <p:txBody>
          <a:bodyPr/>
          <a:lstStyle/>
          <a:p>
            <a:fld id="{7D06B369-D525-4179-8097-AE1507C71B72}" type="datetimeFigureOut">
              <a:rPr lang="zh-CN" altLang="en-US" smtClean="0"/>
              <a:t>2019/10/16</a:t>
            </a:fld>
            <a:endParaRPr lang="zh-CN" altLang="en-US"/>
          </a:p>
        </p:txBody>
      </p:sp>
      <p:sp>
        <p:nvSpPr>
          <p:cNvPr id="6" name="页脚占位符 5">
            <a:extLst>
              <a:ext uri="{FF2B5EF4-FFF2-40B4-BE49-F238E27FC236}">
                <a16:creationId xmlns:a16="http://schemas.microsoft.com/office/drawing/2014/main" id="{4E5CAAD8-3525-4636-9B6C-F3A37AD7BA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E93115-5689-4A17-A254-7BA3868334BB}"/>
              </a:ext>
            </a:extLst>
          </p:cNvPr>
          <p:cNvSpPr>
            <a:spLocks noGrp="1"/>
          </p:cNvSpPr>
          <p:nvPr>
            <p:ph type="sldNum" sz="quarter" idx="12"/>
          </p:nvPr>
        </p:nvSpPr>
        <p:spPr/>
        <p:txBody>
          <a:bodyPr/>
          <a:lstStyle/>
          <a:p>
            <a:fld id="{A3EE28B8-5DDB-4397-B532-6E5765AC215C}" type="slidenum">
              <a:rPr lang="zh-CN" altLang="en-US" smtClean="0"/>
              <a:t>‹#›</a:t>
            </a:fld>
            <a:endParaRPr lang="zh-CN" altLang="en-US"/>
          </a:p>
        </p:txBody>
      </p:sp>
    </p:spTree>
    <p:extLst>
      <p:ext uri="{BB962C8B-B14F-4D97-AF65-F5344CB8AC3E}">
        <p14:creationId xmlns:p14="http://schemas.microsoft.com/office/powerpoint/2010/main" val="32546533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E9F361-9C30-497E-9BE3-25A3236D6B2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30C555-59C5-4354-8570-FA0F5AA608F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B5C32A-AF99-4A1F-92C8-18BF5ED432DA}"/>
              </a:ext>
            </a:extLst>
          </p:cNvPr>
          <p:cNvSpPr>
            <a:spLocks noGrp="1"/>
          </p:cNvSpPr>
          <p:nvPr>
            <p:ph type="dt" sz="half" idx="10"/>
          </p:nvPr>
        </p:nvSpPr>
        <p:spPr/>
        <p:txBody>
          <a:bodyPr/>
          <a:lstStyle/>
          <a:p>
            <a:fld id="{7D06B369-D525-4179-8097-AE1507C71B72}" type="datetimeFigureOut">
              <a:rPr lang="zh-CN" altLang="en-US" smtClean="0"/>
              <a:t>2019/10/16</a:t>
            </a:fld>
            <a:endParaRPr lang="zh-CN" altLang="en-US"/>
          </a:p>
        </p:txBody>
      </p:sp>
      <p:sp>
        <p:nvSpPr>
          <p:cNvPr id="5" name="页脚占位符 4">
            <a:extLst>
              <a:ext uri="{FF2B5EF4-FFF2-40B4-BE49-F238E27FC236}">
                <a16:creationId xmlns:a16="http://schemas.microsoft.com/office/drawing/2014/main" id="{71A0144E-DB2B-41BF-BAE5-78CF0529C4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C65E09-C24E-4A6C-8977-FF65BAFABFD9}"/>
              </a:ext>
            </a:extLst>
          </p:cNvPr>
          <p:cNvSpPr>
            <a:spLocks noGrp="1"/>
          </p:cNvSpPr>
          <p:nvPr>
            <p:ph type="sldNum" sz="quarter" idx="12"/>
          </p:nvPr>
        </p:nvSpPr>
        <p:spPr/>
        <p:txBody>
          <a:bodyPr/>
          <a:lstStyle/>
          <a:p>
            <a:fld id="{A3EE28B8-5DDB-4397-B532-6E5765AC215C}" type="slidenum">
              <a:rPr lang="zh-CN" altLang="en-US" smtClean="0"/>
              <a:t>‹#›</a:t>
            </a:fld>
            <a:endParaRPr lang="zh-CN" altLang="en-US"/>
          </a:p>
        </p:txBody>
      </p:sp>
    </p:spTree>
    <p:extLst>
      <p:ext uri="{BB962C8B-B14F-4D97-AF65-F5344CB8AC3E}">
        <p14:creationId xmlns:p14="http://schemas.microsoft.com/office/powerpoint/2010/main" val="17705213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13A3CE5-57B2-43B5-BD9B-E0C2E819CEF2}"/>
              </a:ext>
            </a:extLst>
          </p:cNvPr>
          <p:cNvSpPr>
            <a:spLocks noGrp="1"/>
          </p:cNvSpPr>
          <p:nvPr>
            <p:ph type="title" orient="vert"/>
          </p:nvPr>
        </p:nvSpPr>
        <p:spPr>
          <a:xfrm>
            <a:off x="8722628" y="365125"/>
            <a:ext cx="262821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A6BF157-F6A1-4869-BCA4-C7BE77EB76CC}"/>
              </a:ext>
            </a:extLst>
          </p:cNvPr>
          <p:cNvSpPr>
            <a:spLocks noGrp="1"/>
          </p:cNvSpPr>
          <p:nvPr>
            <p:ph type="body" orient="vert" idx="1"/>
          </p:nvPr>
        </p:nvSpPr>
        <p:spPr>
          <a:xfrm>
            <a:off x="837982" y="365125"/>
            <a:ext cx="7732286"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CBAA11D-7F4F-45FE-8F55-531C08F3B830}"/>
              </a:ext>
            </a:extLst>
          </p:cNvPr>
          <p:cNvSpPr>
            <a:spLocks noGrp="1"/>
          </p:cNvSpPr>
          <p:nvPr>
            <p:ph type="dt" sz="half" idx="10"/>
          </p:nvPr>
        </p:nvSpPr>
        <p:spPr/>
        <p:txBody>
          <a:bodyPr/>
          <a:lstStyle/>
          <a:p>
            <a:fld id="{7D06B369-D525-4179-8097-AE1507C71B72}" type="datetimeFigureOut">
              <a:rPr lang="zh-CN" altLang="en-US" smtClean="0"/>
              <a:t>2019/10/16</a:t>
            </a:fld>
            <a:endParaRPr lang="zh-CN" altLang="en-US"/>
          </a:p>
        </p:txBody>
      </p:sp>
      <p:sp>
        <p:nvSpPr>
          <p:cNvPr id="5" name="页脚占位符 4">
            <a:extLst>
              <a:ext uri="{FF2B5EF4-FFF2-40B4-BE49-F238E27FC236}">
                <a16:creationId xmlns:a16="http://schemas.microsoft.com/office/drawing/2014/main" id="{82C5FCF7-332A-4D65-AF64-5F07AF85EA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2E307D-BADC-4712-9DA3-11859A5C4FBF}"/>
              </a:ext>
            </a:extLst>
          </p:cNvPr>
          <p:cNvSpPr>
            <a:spLocks noGrp="1"/>
          </p:cNvSpPr>
          <p:nvPr>
            <p:ph type="sldNum" sz="quarter" idx="12"/>
          </p:nvPr>
        </p:nvSpPr>
        <p:spPr/>
        <p:txBody>
          <a:bodyPr/>
          <a:lstStyle/>
          <a:p>
            <a:fld id="{A3EE28B8-5DDB-4397-B532-6E5765AC215C}" type="slidenum">
              <a:rPr lang="zh-CN" altLang="en-US" smtClean="0"/>
              <a:t>‹#›</a:t>
            </a:fld>
            <a:endParaRPr lang="zh-CN" altLang="en-US"/>
          </a:p>
        </p:txBody>
      </p:sp>
    </p:spTree>
    <p:extLst>
      <p:ext uri="{BB962C8B-B14F-4D97-AF65-F5344CB8AC3E}">
        <p14:creationId xmlns:p14="http://schemas.microsoft.com/office/powerpoint/2010/main" val="136546393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副标题页">
    <p:bg>
      <p:bgPr>
        <a:solidFill>
          <a:schemeClr val="bg1">
            <a:lumMod val="95000"/>
          </a:schemeClr>
        </a:solidFill>
        <a:effectLst/>
      </p:bgPr>
    </p:bg>
    <p:spTree>
      <p:nvGrpSpPr>
        <p:cNvPr id="1" name=""/>
        <p:cNvGrpSpPr/>
        <p:nvPr/>
      </p:nvGrpSpPr>
      <p:grpSpPr>
        <a:xfrm>
          <a:off x="0" y="0"/>
          <a:ext cx="0" cy="0"/>
          <a:chOff x="0" y="0"/>
          <a:chExt cx="0" cy="0"/>
        </a:xfrm>
      </p:grpSpPr>
      <p:grpSp>
        <p:nvGrpSpPr>
          <p:cNvPr id="3" name="组 2"/>
          <p:cNvGrpSpPr/>
          <p:nvPr userDrawn="1"/>
        </p:nvGrpSpPr>
        <p:grpSpPr>
          <a:xfrm>
            <a:off x="3464192" y="0"/>
            <a:ext cx="1096995" cy="6858000"/>
            <a:chOff x="3465094" y="-624250"/>
            <a:chExt cx="1097281" cy="7995810"/>
          </a:xfrm>
        </p:grpSpPr>
        <p:sp>
          <p:nvSpPr>
            <p:cNvPr id="5" name="矩形 4"/>
            <p:cNvSpPr/>
            <p:nvPr userDrawn="1"/>
          </p:nvSpPr>
          <p:spPr>
            <a:xfrm>
              <a:off x="3465095" y="279133"/>
              <a:ext cx="1097280" cy="903383"/>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solidFill>
                  <a:schemeClr val="bg1">
                    <a:lumMod val="50000"/>
                  </a:schemeClr>
                </a:solidFill>
              </a:endParaRPr>
            </a:p>
          </p:txBody>
        </p:sp>
        <p:sp>
          <p:nvSpPr>
            <p:cNvPr id="6" name="矩形 5"/>
            <p:cNvSpPr/>
            <p:nvPr userDrawn="1"/>
          </p:nvSpPr>
          <p:spPr>
            <a:xfrm>
              <a:off x="3465095" y="1182516"/>
              <a:ext cx="1097280" cy="903383"/>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solidFill>
                  <a:schemeClr val="bg1">
                    <a:lumMod val="50000"/>
                  </a:schemeClr>
                </a:solidFill>
              </a:endParaRPr>
            </a:p>
          </p:txBody>
        </p:sp>
        <p:sp>
          <p:nvSpPr>
            <p:cNvPr id="7" name="矩形 6"/>
            <p:cNvSpPr/>
            <p:nvPr userDrawn="1"/>
          </p:nvSpPr>
          <p:spPr>
            <a:xfrm>
              <a:off x="3465095" y="3758028"/>
              <a:ext cx="1097280" cy="903383"/>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solidFill>
                  <a:schemeClr val="bg1">
                    <a:lumMod val="50000"/>
                  </a:schemeClr>
                </a:solidFill>
              </a:endParaRPr>
            </a:p>
          </p:txBody>
        </p:sp>
        <p:sp>
          <p:nvSpPr>
            <p:cNvPr id="8" name="矩形 7"/>
            <p:cNvSpPr/>
            <p:nvPr userDrawn="1"/>
          </p:nvSpPr>
          <p:spPr>
            <a:xfrm>
              <a:off x="3465095" y="4661411"/>
              <a:ext cx="1097280" cy="903383"/>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solidFill>
                  <a:schemeClr val="bg1">
                    <a:lumMod val="50000"/>
                  </a:schemeClr>
                </a:solidFill>
              </a:endParaRPr>
            </a:p>
          </p:txBody>
        </p:sp>
        <p:sp>
          <p:nvSpPr>
            <p:cNvPr id="9" name="矩形 8"/>
            <p:cNvSpPr/>
            <p:nvPr userDrawn="1"/>
          </p:nvSpPr>
          <p:spPr>
            <a:xfrm>
              <a:off x="3465095" y="5564794"/>
              <a:ext cx="1097280" cy="903383"/>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solidFill>
                  <a:schemeClr val="bg1">
                    <a:lumMod val="50000"/>
                  </a:schemeClr>
                </a:solidFill>
              </a:endParaRPr>
            </a:p>
          </p:txBody>
        </p:sp>
        <p:sp>
          <p:nvSpPr>
            <p:cNvPr id="10" name="矩形 9"/>
            <p:cNvSpPr/>
            <p:nvPr userDrawn="1"/>
          </p:nvSpPr>
          <p:spPr>
            <a:xfrm>
              <a:off x="3465094" y="2085898"/>
              <a:ext cx="1097281" cy="1672129"/>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schemeClr val="bg1">
                    <a:lumMod val="50000"/>
                  </a:schemeClr>
                </a:solidFill>
              </a:endParaRPr>
            </a:p>
          </p:txBody>
        </p:sp>
        <p:sp>
          <p:nvSpPr>
            <p:cNvPr id="11" name="矩形 10"/>
            <p:cNvSpPr/>
            <p:nvPr userDrawn="1"/>
          </p:nvSpPr>
          <p:spPr>
            <a:xfrm>
              <a:off x="3465095" y="-624250"/>
              <a:ext cx="1097280" cy="903383"/>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12" name="矩形 11"/>
            <p:cNvSpPr/>
            <p:nvPr userDrawn="1"/>
          </p:nvSpPr>
          <p:spPr>
            <a:xfrm>
              <a:off x="3465095" y="6468177"/>
              <a:ext cx="1097280" cy="903383"/>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grpSp>
      <p:grpSp>
        <p:nvGrpSpPr>
          <p:cNvPr id="13" name="组 12"/>
          <p:cNvGrpSpPr/>
          <p:nvPr userDrawn="1"/>
        </p:nvGrpSpPr>
        <p:grpSpPr>
          <a:xfrm>
            <a:off x="3064135" y="0"/>
            <a:ext cx="135431" cy="6858000"/>
            <a:chOff x="3024909" y="-120650"/>
            <a:chExt cx="117545" cy="6997700"/>
          </a:xfrm>
        </p:grpSpPr>
        <p:cxnSp>
          <p:nvCxnSpPr>
            <p:cNvPr id="14" name="直接连接符 9"/>
            <p:cNvCxnSpPr/>
            <p:nvPr userDrawn="1"/>
          </p:nvCxnSpPr>
          <p:spPr>
            <a:xfrm>
              <a:off x="3142454" y="-120650"/>
              <a:ext cx="0" cy="697865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0"/>
            <p:cNvCxnSpPr/>
            <p:nvPr userDrawn="1"/>
          </p:nvCxnSpPr>
          <p:spPr>
            <a:xfrm flipH="1">
              <a:off x="3024909" y="-1206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1"/>
            <p:cNvCxnSpPr/>
            <p:nvPr userDrawn="1"/>
          </p:nvCxnSpPr>
          <p:spPr>
            <a:xfrm flipH="1">
              <a:off x="3024909" y="1206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2"/>
            <p:cNvCxnSpPr/>
            <p:nvPr userDrawn="1"/>
          </p:nvCxnSpPr>
          <p:spPr>
            <a:xfrm flipH="1">
              <a:off x="3024909" y="3619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3"/>
            <p:cNvCxnSpPr/>
            <p:nvPr userDrawn="1"/>
          </p:nvCxnSpPr>
          <p:spPr>
            <a:xfrm flipH="1">
              <a:off x="3024909" y="6032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4"/>
            <p:cNvCxnSpPr/>
            <p:nvPr userDrawn="1"/>
          </p:nvCxnSpPr>
          <p:spPr>
            <a:xfrm flipH="1">
              <a:off x="3024909" y="8445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5"/>
            <p:cNvCxnSpPr/>
            <p:nvPr userDrawn="1"/>
          </p:nvCxnSpPr>
          <p:spPr>
            <a:xfrm flipH="1">
              <a:off x="3024909" y="10858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16"/>
            <p:cNvCxnSpPr/>
            <p:nvPr userDrawn="1"/>
          </p:nvCxnSpPr>
          <p:spPr>
            <a:xfrm flipH="1">
              <a:off x="3024909" y="13271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17"/>
            <p:cNvCxnSpPr/>
            <p:nvPr userDrawn="1"/>
          </p:nvCxnSpPr>
          <p:spPr>
            <a:xfrm flipH="1">
              <a:off x="3024909" y="15684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18"/>
            <p:cNvCxnSpPr/>
            <p:nvPr userDrawn="1"/>
          </p:nvCxnSpPr>
          <p:spPr>
            <a:xfrm flipH="1">
              <a:off x="3024909" y="18097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19"/>
            <p:cNvCxnSpPr/>
            <p:nvPr userDrawn="1"/>
          </p:nvCxnSpPr>
          <p:spPr>
            <a:xfrm flipH="1">
              <a:off x="3024909" y="20510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0"/>
            <p:cNvCxnSpPr/>
            <p:nvPr userDrawn="1"/>
          </p:nvCxnSpPr>
          <p:spPr>
            <a:xfrm flipH="1">
              <a:off x="3024909" y="22923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1"/>
            <p:cNvCxnSpPr/>
            <p:nvPr userDrawn="1"/>
          </p:nvCxnSpPr>
          <p:spPr>
            <a:xfrm flipH="1">
              <a:off x="3024909" y="25336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2"/>
            <p:cNvCxnSpPr/>
            <p:nvPr userDrawn="1"/>
          </p:nvCxnSpPr>
          <p:spPr>
            <a:xfrm flipH="1">
              <a:off x="3024909" y="27749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3"/>
            <p:cNvCxnSpPr/>
            <p:nvPr userDrawn="1"/>
          </p:nvCxnSpPr>
          <p:spPr>
            <a:xfrm flipH="1">
              <a:off x="3024909" y="30162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4"/>
            <p:cNvCxnSpPr/>
            <p:nvPr userDrawn="1"/>
          </p:nvCxnSpPr>
          <p:spPr>
            <a:xfrm flipH="1">
              <a:off x="3024909" y="32575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5"/>
            <p:cNvCxnSpPr/>
            <p:nvPr userDrawn="1"/>
          </p:nvCxnSpPr>
          <p:spPr>
            <a:xfrm flipH="1">
              <a:off x="3024909" y="34988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26"/>
            <p:cNvCxnSpPr/>
            <p:nvPr userDrawn="1"/>
          </p:nvCxnSpPr>
          <p:spPr>
            <a:xfrm flipH="1">
              <a:off x="3024909" y="37401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27"/>
            <p:cNvCxnSpPr/>
            <p:nvPr userDrawn="1"/>
          </p:nvCxnSpPr>
          <p:spPr>
            <a:xfrm flipH="1">
              <a:off x="3024909" y="39814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28"/>
            <p:cNvCxnSpPr/>
            <p:nvPr userDrawn="1"/>
          </p:nvCxnSpPr>
          <p:spPr>
            <a:xfrm flipH="1">
              <a:off x="3024909" y="42227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29"/>
            <p:cNvCxnSpPr/>
            <p:nvPr userDrawn="1"/>
          </p:nvCxnSpPr>
          <p:spPr>
            <a:xfrm flipH="1">
              <a:off x="3024909" y="44640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0"/>
            <p:cNvCxnSpPr/>
            <p:nvPr userDrawn="1"/>
          </p:nvCxnSpPr>
          <p:spPr>
            <a:xfrm flipH="1">
              <a:off x="3024909" y="47053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1"/>
            <p:cNvCxnSpPr/>
            <p:nvPr userDrawn="1"/>
          </p:nvCxnSpPr>
          <p:spPr>
            <a:xfrm flipH="1">
              <a:off x="3024909" y="49466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2"/>
            <p:cNvCxnSpPr/>
            <p:nvPr userDrawn="1"/>
          </p:nvCxnSpPr>
          <p:spPr>
            <a:xfrm flipH="1">
              <a:off x="3024909" y="51879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3"/>
            <p:cNvCxnSpPr/>
            <p:nvPr userDrawn="1"/>
          </p:nvCxnSpPr>
          <p:spPr>
            <a:xfrm flipH="1">
              <a:off x="3024909" y="54292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4"/>
            <p:cNvCxnSpPr/>
            <p:nvPr userDrawn="1"/>
          </p:nvCxnSpPr>
          <p:spPr>
            <a:xfrm flipH="1">
              <a:off x="3024909" y="56705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5"/>
            <p:cNvCxnSpPr/>
            <p:nvPr userDrawn="1"/>
          </p:nvCxnSpPr>
          <p:spPr>
            <a:xfrm flipH="1">
              <a:off x="3024909" y="59118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36"/>
            <p:cNvCxnSpPr/>
            <p:nvPr userDrawn="1"/>
          </p:nvCxnSpPr>
          <p:spPr>
            <a:xfrm flipH="1">
              <a:off x="3024909" y="61531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37"/>
            <p:cNvCxnSpPr/>
            <p:nvPr userDrawn="1"/>
          </p:nvCxnSpPr>
          <p:spPr>
            <a:xfrm flipH="1">
              <a:off x="3024909" y="63944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38"/>
            <p:cNvCxnSpPr/>
            <p:nvPr userDrawn="1"/>
          </p:nvCxnSpPr>
          <p:spPr>
            <a:xfrm flipH="1">
              <a:off x="3024909" y="66357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39"/>
            <p:cNvCxnSpPr/>
            <p:nvPr userDrawn="1"/>
          </p:nvCxnSpPr>
          <p:spPr>
            <a:xfrm flipH="1">
              <a:off x="3024909" y="68770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45" name="文本占位符 6"/>
          <p:cNvSpPr>
            <a:spLocks noGrp="1"/>
          </p:cNvSpPr>
          <p:nvPr>
            <p:ph type="body" sz="quarter" idx="12" hasCustomPrompt="1"/>
          </p:nvPr>
        </p:nvSpPr>
        <p:spPr>
          <a:xfrm>
            <a:off x="3706757" y="2642358"/>
            <a:ext cx="628478" cy="731613"/>
          </a:xfrm>
          <a:prstGeom prst="rect">
            <a:avLst/>
          </a:prstGeom>
        </p:spPr>
        <p:txBody>
          <a:bodyPr anchor="ctr"/>
          <a:lstStyle>
            <a:lvl1pPr marL="0" indent="0" algn="ctr">
              <a:lnSpc>
                <a:spcPct val="100000"/>
              </a:lnSpc>
              <a:buNone/>
              <a:defRPr sz="3999"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sp>
        <p:nvSpPr>
          <p:cNvPr id="46" name="文本占位符 6"/>
          <p:cNvSpPr>
            <a:spLocks noGrp="1"/>
          </p:cNvSpPr>
          <p:nvPr>
            <p:ph type="body" sz="quarter" idx="13"/>
          </p:nvPr>
        </p:nvSpPr>
        <p:spPr>
          <a:xfrm>
            <a:off x="4803752" y="2642357"/>
            <a:ext cx="3311608" cy="731613"/>
          </a:xfrm>
          <a:prstGeom prst="rect">
            <a:avLst/>
          </a:prstGeom>
        </p:spPr>
        <p:txBody>
          <a:bodyPr anchor="ctr"/>
          <a:lstStyle>
            <a:lvl1pPr marL="0" indent="0" algn="l">
              <a:lnSpc>
                <a:spcPct val="100000"/>
              </a:lnSpc>
              <a:buNone/>
              <a:defRPr sz="2799"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3796071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7614" y="274638"/>
            <a:ext cx="9753600" cy="1325562"/>
          </a:xfrm>
        </p:spPr>
        <p:txBody>
          <a:bodyPr rtlCol="0"/>
          <a:lstStyle>
            <a:lvl1pPr>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17614" y="1828799"/>
            <a:ext cx="4709160" cy="838201"/>
          </a:xfrm>
        </p:spPr>
        <p:txBody>
          <a:bodyPr rtlCol="0"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1217614" y="2743200"/>
            <a:ext cx="4709160" cy="34289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6262054" y="1828799"/>
            <a:ext cx="4709160" cy="838201"/>
          </a:xfrm>
        </p:spPr>
        <p:txBody>
          <a:bodyPr rtlCol="0"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6262054" y="2743200"/>
            <a:ext cx="4709160" cy="34289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8" name="页脚占位符 7"/>
          <p:cNvSpPr>
            <a:spLocks noGrp="1"/>
          </p:cNvSpPr>
          <p:nvPr>
            <p:ph type="ftr" sz="quarter" idx="11"/>
          </p:nvPr>
        </p:nvSpPr>
        <p:spPr/>
        <p:txBody>
          <a:bodyPr rtlCol="0"/>
          <a:lstStyle/>
          <a:p>
            <a:pPr rtl="0"/>
            <a:r>
              <a:rPr lang="zh-CN" altLang="en-US" noProof="0" dirty="0"/>
              <a:t>添加页脚</a:t>
            </a:r>
          </a:p>
        </p:txBody>
      </p:sp>
      <p:sp>
        <p:nvSpPr>
          <p:cNvPr id="7" name="日期占位符 6"/>
          <p:cNvSpPr>
            <a:spLocks noGrp="1"/>
          </p:cNvSpPr>
          <p:nvPr>
            <p:ph type="dt" sz="half" idx="10"/>
          </p:nvPr>
        </p:nvSpPr>
        <p:spPr/>
        <p:txBody>
          <a:bodyPr rtlCol="0"/>
          <a:lstStyle>
            <a:lvl1pPr>
              <a:defRPr/>
            </a:lvl1pPr>
          </a:lstStyle>
          <a:p>
            <a:fld id="{1947DF3F-E2E7-466F-9048-024BAEA3A2B9}" type="datetime2">
              <a:rPr lang="zh-CN" altLang="en-US" smtClean="0"/>
              <a:pPr/>
              <a:t>2019年10月16日</a:t>
            </a:fld>
            <a:endParaRPr lang="zh-CN" altLang="en-US" dirty="0"/>
          </a:p>
        </p:txBody>
      </p:sp>
      <p:sp>
        <p:nvSpPr>
          <p:cNvPr id="9" name="灯片编号占位符 8"/>
          <p:cNvSpPr>
            <a:spLocks noGrp="1"/>
          </p:cNvSpPr>
          <p:nvPr>
            <p:ph type="sldNum" sz="quarter" idx="12"/>
          </p:nvPr>
        </p:nvSpPr>
        <p:spPr/>
        <p:txBody>
          <a:bodyPr rtlCol="0"/>
          <a:lstStyle/>
          <a:p>
            <a:pPr rtl="0"/>
            <a:fld id="{F36C87F6-986D-49E6-AF40-1B3A1EE8064D}" type="slidenum">
              <a:rPr lang="en-US" altLang="zh-CN" noProof="0" smtClean="0"/>
              <a:t>‹#›</a:t>
            </a:fld>
            <a:endParaRPr lang="zh-CN" altLang="en-US" noProof="0" dirty="0"/>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3"/>
          <p:cNvSpPr>
            <a:spLocks noGrp="1"/>
          </p:cNvSpPr>
          <p:nvPr>
            <p:ph type="ftr" sz="quarter" idx="11"/>
          </p:nvPr>
        </p:nvSpPr>
        <p:spPr/>
        <p:txBody>
          <a:bodyPr rtlCol="0"/>
          <a:lstStyle/>
          <a:p>
            <a:pPr rtl="0"/>
            <a:r>
              <a:rPr lang="zh-CN" altLang="en-US" noProof="0" dirty="0"/>
              <a:t>添加页脚</a:t>
            </a:r>
          </a:p>
        </p:txBody>
      </p:sp>
      <p:sp>
        <p:nvSpPr>
          <p:cNvPr id="3" name="日期占位符 2"/>
          <p:cNvSpPr>
            <a:spLocks noGrp="1"/>
          </p:cNvSpPr>
          <p:nvPr>
            <p:ph type="dt" sz="half" idx="10"/>
          </p:nvPr>
        </p:nvSpPr>
        <p:spPr/>
        <p:txBody>
          <a:bodyPr rtlCol="0"/>
          <a:lstStyle>
            <a:lvl1pPr>
              <a:defRPr/>
            </a:lvl1pPr>
          </a:lstStyle>
          <a:p>
            <a:fld id="{90C021AD-082C-4629-8AE1-E218DBCCB10C}" type="datetime2">
              <a:rPr lang="zh-CN" altLang="en-US" smtClean="0"/>
              <a:pPr/>
              <a:t>2019年10月16日</a:t>
            </a:fld>
            <a:endParaRPr lang="zh-CN" altLang="en-US" dirty="0"/>
          </a:p>
        </p:txBody>
      </p:sp>
      <p:sp>
        <p:nvSpPr>
          <p:cNvPr id="5" name="灯片编号占位符 4"/>
          <p:cNvSpPr>
            <a:spLocks noGrp="1"/>
          </p:cNvSpPr>
          <p:nvPr>
            <p:ph type="sldNum" sz="quarter" idx="12"/>
          </p:nvPr>
        </p:nvSpPr>
        <p:spPr/>
        <p:txBody>
          <a:bodyPr rtlCol="0"/>
          <a:lstStyle/>
          <a:p>
            <a:pPr rtl="0"/>
            <a:fld id="{F36C87F6-986D-49E6-AF40-1B3A1EE8064D}" type="slidenum">
              <a:rPr lang="en-US" altLang="zh-CN" noProof="0" smtClean="0"/>
              <a:t>‹#›</a:t>
            </a:fld>
            <a:endParaRPr lang="zh-CN" altLang="en-US" noProof="0" dirty="0"/>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p>
            <a:pPr rtl="0"/>
            <a:r>
              <a:rPr lang="zh-CN" altLang="en-US" noProof="0" dirty="0"/>
              <a:t>添加页脚</a:t>
            </a:r>
          </a:p>
        </p:txBody>
      </p:sp>
      <p:sp>
        <p:nvSpPr>
          <p:cNvPr id="2" name="日期占位符 1"/>
          <p:cNvSpPr>
            <a:spLocks noGrp="1"/>
          </p:cNvSpPr>
          <p:nvPr>
            <p:ph type="dt" sz="half" idx="10"/>
          </p:nvPr>
        </p:nvSpPr>
        <p:spPr/>
        <p:txBody>
          <a:bodyPr rtlCol="0"/>
          <a:lstStyle>
            <a:lvl1pPr>
              <a:defRPr/>
            </a:lvl1pPr>
          </a:lstStyle>
          <a:p>
            <a:fld id="{FB64F488-15A5-49DB-A55C-BA5523D30F63}" type="datetime2">
              <a:rPr lang="zh-CN" altLang="en-US" smtClean="0"/>
              <a:pPr/>
              <a:t>2019年10月16日</a:t>
            </a:fld>
            <a:endParaRPr lang="zh-CN" altLang="en-US" dirty="0"/>
          </a:p>
        </p:txBody>
      </p:sp>
      <p:sp>
        <p:nvSpPr>
          <p:cNvPr id="4" name="灯片编号占位符 3"/>
          <p:cNvSpPr>
            <a:spLocks noGrp="1"/>
          </p:cNvSpPr>
          <p:nvPr>
            <p:ph type="sldNum" sz="quarter" idx="12"/>
          </p:nvPr>
        </p:nvSpPr>
        <p:spPr/>
        <p:txBody>
          <a:bodyPr rtlCol="0"/>
          <a:lstStyle/>
          <a:p>
            <a:pPr rtl="0"/>
            <a:fld id="{F36C87F6-986D-49E6-AF40-1B3A1EE8064D}" type="slidenum">
              <a:rPr lang="en-US" altLang="zh-CN" noProof="0" smtClean="0"/>
              <a:t>‹#›</a:t>
            </a:fld>
            <a:endParaRPr lang="zh-CN" altLang="en-US" noProof="0" dirty="0"/>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684213" y="685800"/>
            <a:ext cx="3886200" cy="4038600"/>
          </a:xfrm>
        </p:spPr>
        <p:txBody>
          <a:bodyPr rtlCol="0" anchor="b">
            <a:noAutofit/>
          </a:bodyPr>
          <a:lstStyle>
            <a:lvl1pPr algn="l">
              <a:defRPr sz="4000" b="0">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内容占位符 2"/>
          <p:cNvSpPr>
            <a:spLocks noGrp="1"/>
          </p:cNvSpPr>
          <p:nvPr>
            <p:ph idx="1"/>
          </p:nvPr>
        </p:nvSpPr>
        <p:spPr>
          <a:xfrm>
            <a:off x="5865814" y="685800"/>
            <a:ext cx="5638800" cy="5486400"/>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文本占位符 3"/>
          <p:cNvSpPr>
            <a:spLocks noGrp="1"/>
          </p:cNvSpPr>
          <p:nvPr>
            <p:ph type="body" sz="half" idx="2"/>
          </p:nvPr>
        </p:nvSpPr>
        <p:spPr>
          <a:xfrm>
            <a:off x="684213" y="4876800"/>
            <a:ext cx="3886200" cy="1295400"/>
          </a:xfrm>
        </p:spPr>
        <p:txBody>
          <a:bodyPr rtlCol="0">
            <a:normAutofit/>
          </a:bodyPr>
          <a:lstStyle>
            <a:lvl1pPr marL="0" indent="0">
              <a:spcBef>
                <a:spcPts val="0"/>
              </a:spcBef>
              <a:buNone/>
              <a:defRPr sz="1800">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编辑母版文本样式</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2CD3DD3A-0604-4457-860E-A77BC1832A1D}" type="datetime2">
              <a:rPr lang="zh-CN" altLang="en-US" smtClean="0"/>
              <a:pPr/>
              <a:t>2019年10月16日</a:t>
            </a:fld>
            <a:endParaRPr lang="zh-CN" altLang="en-US" dirty="0"/>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F36C87F6-986D-49E6-AF40-1B3A1EE8064D}" type="slidenum">
              <a:rPr lang="en-US" altLang="zh-CN" smtClean="0"/>
              <a:pPr/>
              <a:t>‹#›</a:t>
            </a:fld>
            <a:endParaRPr lang="zh-CN" altLang="en-US" dirty="0"/>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684213" y="685800"/>
            <a:ext cx="3886200" cy="4038600"/>
          </a:xfrm>
        </p:spPr>
        <p:txBody>
          <a:bodyPr rtlCol="0" anchor="b">
            <a:noAutofit/>
          </a:bodyPr>
          <a:lstStyle>
            <a:lvl1pPr algn="l">
              <a:defRPr sz="4000" b="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descr="为添加图像预留的空占位符。单击占位符，选择要添加的图像。"/>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rtlCol="0">
            <a:normAutofit/>
          </a:bodyPr>
          <a:lstStyle>
            <a:lvl1pPr marL="0" indent="0" algn="ctr">
              <a:buNone/>
              <a:defRPr sz="2400">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684213" y="4876800"/>
            <a:ext cx="3886200" cy="1295400"/>
          </a:xfrm>
        </p:spPr>
        <p:txBody>
          <a:bodyPr rtlCol="0">
            <a:normAutofit/>
          </a:bodyPr>
          <a:lstStyle>
            <a:lvl1pPr marL="0" indent="0">
              <a:spcBef>
                <a:spcPts val="0"/>
              </a:spcBef>
              <a:buNone/>
              <a:defRPr sz="1800">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515D30C6-259F-4EEA-8CE8-244F5D69A752}" type="datetime2">
              <a:rPr lang="zh-CN" altLang="en-US" smtClean="0"/>
              <a:pPr/>
              <a:t>2019年10月16日</a:t>
            </a:fld>
            <a:endParaRPr lang="zh-CN" altLang="en-US" dirty="0"/>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F36C87F6-986D-49E6-AF40-1B3A1EE8064D}" type="slidenum">
              <a:rPr lang="en-US" altLang="zh-CN" smtClean="0"/>
              <a:pPr/>
              <a:t>‹#›</a:t>
            </a:fld>
            <a:endParaRPr lang="zh-CN" altLang="en-US" dirty="0"/>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矩形​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rtl="0"/>
            <a:endParaRPr lang="zh-CN" altLang="en-US" sz="2400" noProof="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5" name="页脚占位符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4" name="日期占位符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latin typeface="微软雅黑" panose="020B0503020204020204" pitchFamily="34" charset="-122"/>
                <a:ea typeface="微软雅黑" panose="020B0503020204020204" pitchFamily="34" charset="-122"/>
              </a:defRPr>
            </a:lvl1pPr>
          </a:lstStyle>
          <a:p>
            <a:fld id="{109C4553-FE19-4E0B-8FB8-4E25D0E56DDC}" type="datetime2">
              <a:rPr lang="zh-CN" altLang="en-US" smtClean="0"/>
              <a:pPr/>
              <a:t>2019年10月16日</a:t>
            </a:fld>
            <a:endParaRPr lang="zh-CN" altLang="en-US" dirty="0"/>
          </a:p>
        </p:txBody>
      </p:sp>
      <p:sp>
        <p:nvSpPr>
          <p:cNvPr id="6" name="灯片编号占位符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latin typeface="微软雅黑" panose="020B0503020204020204" pitchFamily="34" charset="-122"/>
                <a:ea typeface="微软雅黑" panose="020B0503020204020204" pitchFamily="34" charset="-122"/>
              </a:defRPr>
            </a:lvl1pPr>
          </a:lstStyle>
          <a:p>
            <a:fld id="{F36C87F6-986D-49E6-AF40-1B3A1EE8064D}" type="slidenum">
              <a:rPr lang="en-US" altLang="zh-CN" noProof="0" smtClean="0"/>
              <a:pPr/>
              <a:t>‹#›</a:t>
            </a:fld>
            <a:endParaRPr lang="zh-CN" altLang="en-US" noProof="0" dirty="0"/>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微软雅黑" panose="020B0503020204020204" pitchFamily="34" charset="-122"/>
          <a:ea typeface="微软雅黑" panose="020B0503020204020204" pitchFamily="34" charset="-122"/>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7982" y="365125"/>
            <a:ext cx="10512862"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7982" y="1825625"/>
            <a:ext cx="10512862" cy="435133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E5B826-6809-49B3-9B4B-177D412235B0}" type="datetimeFigureOut">
              <a:rPr lang="zh-CN" altLang="en-US" smtClean="0"/>
              <a:t>2019/10/16</a:t>
            </a:fld>
            <a:endParaRPr lang="zh-CN" altLang="en-US"/>
          </a:p>
        </p:txBody>
      </p:sp>
      <p:sp>
        <p:nvSpPr>
          <p:cNvPr id="5" name="页脚占位符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1AD0B5-09AD-499F-88BC-01FCE55CDA76}" type="slidenum">
              <a:rPr lang="zh-CN" altLang="en-US" smtClean="0"/>
              <a:t>‹#›</a:t>
            </a:fld>
            <a:endParaRPr lang="zh-CN" altLang="en-US"/>
          </a:p>
        </p:txBody>
      </p:sp>
    </p:spTree>
    <p:extLst>
      <p:ext uri="{BB962C8B-B14F-4D97-AF65-F5344CB8AC3E}">
        <p14:creationId xmlns:p14="http://schemas.microsoft.com/office/powerpoint/2010/main" val="103501347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xStyles>
    <p:titleStyle>
      <a:lvl1pPr algn="l" defTabSz="914171"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43" indent="-228543" algn="l" defTabSz="914171"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29" indent="-228543" algn="l" defTabSz="914171"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714" indent="-228543" algn="l" defTabSz="91417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1" indent="-228543" algn="l" defTabSz="91417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8" indent="-228543" algn="l" defTabSz="91417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171" rtl="0" eaLnBrk="1" latinLnBrk="0" hangingPunct="1">
        <a:defRPr sz="1800" kern="1200">
          <a:solidFill>
            <a:schemeClr val="tx1"/>
          </a:solidFill>
          <a:latin typeface="+mn-lt"/>
          <a:ea typeface="+mn-ea"/>
          <a:cs typeface="+mn-cs"/>
        </a:defRPr>
      </a:lvl1pPr>
      <a:lvl2pPr marL="457086" algn="l" defTabSz="914171" rtl="0" eaLnBrk="1" latinLnBrk="0" hangingPunct="1">
        <a:defRPr sz="1800" kern="1200">
          <a:solidFill>
            <a:schemeClr val="tx1"/>
          </a:solidFill>
          <a:latin typeface="+mn-lt"/>
          <a:ea typeface="+mn-ea"/>
          <a:cs typeface="+mn-cs"/>
        </a:defRPr>
      </a:lvl2pPr>
      <a:lvl3pPr marL="914171" algn="l" defTabSz="914171" rtl="0" eaLnBrk="1" latinLnBrk="0" hangingPunct="1">
        <a:defRPr sz="1800" kern="1200">
          <a:solidFill>
            <a:schemeClr val="tx1"/>
          </a:solidFill>
          <a:latin typeface="+mn-lt"/>
          <a:ea typeface="+mn-ea"/>
          <a:cs typeface="+mn-cs"/>
        </a:defRPr>
      </a:lvl3pPr>
      <a:lvl4pPr marL="1371257" algn="l" defTabSz="914171" rtl="0" eaLnBrk="1" latinLnBrk="0" hangingPunct="1">
        <a:defRPr sz="1800" kern="1200">
          <a:solidFill>
            <a:schemeClr val="tx1"/>
          </a:solidFill>
          <a:latin typeface="+mn-lt"/>
          <a:ea typeface="+mn-ea"/>
          <a:cs typeface="+mn-cs"/>
        </a:defRPr>
      </a:lvl4pPr>
      <a:lvl5pPr marL="1828343" algn="l" defTabSz="914171" rtl="0" eaLnBrk="1" latinLnBrk="0" hangingPunct="1">
        <a:defRPr sz="1800" kern="1200">
          <a:solidFill>
            <a:schemeClr val="tx1"/>
          </a:solidFill>
          <a:latin typeface="+mn-lt"/>
          <a:ea typeface="+mn-ea"/>
          <a:cs typeface="+mn-cs"/>
        </a:defRPr>
      </a:lvl5pPr>
      <a:lvl6pPr marL="2285429" algn="l" defTabSz="914171" rtl="0" eaLnBrk="1" latinLnBrk="0" hangingPunct="1">
        <a:defRPr sz="1800" kern="1200">
          <a:solidFill>
            <a:schemeClr val="tx1"/>
          </a:solidFill>
          <a:latin typeface="+mn-lt"/>
          <a:ea typeface="+mn-ea"/>
          <a:cs typeface="+mn-cs"/>
        </a:defRPr>
      </a:lvl6pPr>
      <a:lvl7pPr marL="2742514" algn="l" defTabSz="914171" rtl="0" eaLnBrk="1" latinLnBrk="0" hangingPunct="1">
        <a:defRPr sz="1800" kern="1200">
          <a:solidFill>
            <a:schemeClr val="tx1"/>
          </a:solidFill>
          <a:latin typeface="+mn-lt"/>
          <a:ea typeface="+mn-ea"/>
          <a:cs typeface="+mn-cs"/>
        </a:defRPr>
      </a:lvl7pPr>
      <a:lvl8pPr marL="3199600" algn="l" defTabSz="914171" rtl="0" eaLnBrk="1" latinLnBrk="0" hangingPunct="1">
        <a:defRPr sz="1800" kern="1200">
          <a:solidFill>
            <a:schemeClr val="tx1"/>
          </a:solidFill>
          <a:latin typeface="+mn-lt"/>
          <a:ea typeface="+mn-ea"/>
          <a:cs typeface="+mn-cs"/>
        </a:defRPr>
      </a:lvl8pPr>
      <a:lvl9pPr marL="3656686" algn="l" defTabSz="914171"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1"/>
          <p:cNvSpPr>
            <a:spLocks noGrp="1" noChangeArrowheads="1"/>
          </p:cNvSpPr>
          <p:nvPr>
            <p:ph type="title"/>
          </p:nvPr>
        </p:nvSpPr>
        <p:spPr bwMode="auto">
          <a:xfrm>
            <a:off x="165057" y="508000"/>
            <a:ext cx="11325450"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1027" name="Rectangle 12"/>
          <p:cNvSpPr>
            <a:spLocks noGrp="1" noChangeArrowheads="1"/>
          </p:cNvSpPr>
          <p:nvPr>
            <p:ph type="body" idx="1"/>
          </p:nvPr>
        </p:nvSpPr>
        <p:spPr bwMode="auto">
          <a:xfrm>
            <a:off x="526914" y="1484315"/>
            <a:ext cx="10942433" cy="511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Freeform 13"/>
          <p:cNvSpPr/>
          <p:nvPr userDrawn="1"/>
        </p:nvSpPr>
        <p:spPr bwMode="auto">
          <a:xfrm>
            <a:off x="203148" y="1268415"/>
            <a:ext cx="10307599" cy="5589587"/>
          </a:xfrm>
          <a:custGeom>
            <a:avLst/>
            <a:gdLst>
              <a:gd name="T0" fmla="*/ 0 w 4320"/>
              <a:gd name="T1" fmla="*/ 2147483646 h 3264"/>
              <a:gd name="T2" fmla="*/ 0 w 4320"/>
              <a:gd name="T3" fmla="*/ 0 h 3264"/>
              <a:gd name="T4" fmla="*/ 2147483646 w 4320"/>
              <a:gd name="T5" fmla="*/ 0 h 3264"/>
              <a:gd name="T6" fmla="*/ 0 60000 65536"/>
              <a:gd name="T7" fmla="*/ 0 60000 65536"/>
              <a:gd name="T8" fmla="*/ 0 60000 65536"/>
            </a:gdLst>
            <a:ahLst/>
            <a:cxnLst>
              <a:cxn ang="T6">
                <a:pos x="T0" y="T1"/>
              </a:cxn>
              <a:cxn ang="T7">
                <a:pos x="T2" y="T3"/>
              </a:cxn>
              <a:cxn ang="T8">
                <a:pos x="T4" y="T5"/>
              </a:cxn>
            </a:cxnLst>
            <a:rect l="0" t="0" r="r" b="b"/>
            <a:pathLst>
              <a:path w="4320" h="3264">
                <a:moveTo>
                  <a:pt x="0" y="3264"/>
                </a:moveTo>
                <a:lnTo>
                  <a:pt x="0" y="0"/>
                </a:lnTo>
                <a:lnTo>
                  <a:pt x="4320" y="0"/>
                </a:lnTo>
              </a:path>
            </a:pathLst>
          </a:custGeom>
          <a:noFill/>
          <a:ln w="9525">
            <a:solidFill>
              <a:schemeClr val="accent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9"/>
          </a:p>
        </p:txBody>
      </p:sp>
      <p:sp>
        <p:nvSpPr>
          <p:cNvPr id="59406" name="Oval 14"/>
          <p:cNvSpPr>
            <a:spLocks noChangeArrowheads="1"/>
          </p:cNvSpPr>
          <p:nvPr userDrawn="1"/>
        </p:nvSpPr>
        <p:spPr bwMode="auto">
          <a:xfrm>
            <a:off x="886655" y="1196977"/>
            <a:ext cx="198915" cy="149225"/>
          </a:xfrm>
          <a:prstGeom prst="ellipse">
            <a:avLst/>
          </a:prstGeom>
          <a:gradFill rotWithShape="0">
            <a:gsLst>
              <a:gs pos="0">
                <a:schemeClr val="accent2"/>
              </a:gs>
              <a:gs pos="100000">
                <a:schemeClr val="accent2">
                  <a:gamma/>
                  <a:shade val="60784"/>
                  <a:invGamma/>
                </a:schemeClr>
              </a:gs>
            </a:gsLst>
            <a:lin ang="0" scaled="1"/>
          </a:gradFill>
          <a:ln>
            <a:noFill/>
          </a:ln>
          <a:effectLst/>
          <a:extLst>
            <a:ext uri="{91240B29-F687-4F45-9708-019B960494DF}">
              <a14:hiddenLine xmlns:a14="http://schemas.microsoft.com/office/drawing/2010/main" w="9525">
                <a:solidFill>
                  <a:srgbClr val="00CC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sz="1799">
              <a:latin typeface="+mj-lt"/>
            </a:endParaRPr>
          </a:p>
        </p:txBody>
      </p:sp>
      <p:sp>
        <p:nvSpPr>
          <p:cNvPr id="59407" name="Oval 15"/>
          <p:cNvSpPr>
            <a:spLocks noChangeArrowheads="1"/>
          </p:cNvSpPr>
          <p:nvPr userDrawn="1"/>
        </p:nvSpPr>
        <p:spPr bwMode="auto">
          <a:xfrm>
            <a:off x="2003964" y="1196977"/>
            <a:ext cx="198915" cy="149225"/>
          </a:xfrm>
          <a:prstGeom prst="ellipse">
            <a:avLst/>
          </a:prstGeom>
          <a:gradFill rotWithShape="0">
            <a:gsLst>
              <a:gs pos="0">
                <a:schemeClr val="accent2"/>
              </a:gs>
              <a:gs pos="100000">
                <a:schemeClr val="accent2">
                  <a:gamma/>
                  <a:shade val="60784"/>
                  <a:invGamma/>
                </a:schemeClr>
              </a:gs>
            </a:gsLst>
            <a:lin ang="0" scaled="1"/>
          </a:gradFill>
          <a:ln>
            <a:noFill/>
          </a:ln>
          <a:effectLst/>
          <a:extLst>
            <a:ext uri="{91240B29-F687-4F45-9708-019B960494DF}">
              <a14:hiddenLine xmlns:a14="http://schemas.microsoft.com/office/drawing/2010/main" w="9525">
                <a:solidFill>
                  <a:srgbClr val="00CC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sz="1799">
              <a:latin typeface="+mj-lt"/>
            </a:endParaRPr>
          </a:p>
        </p:txBody>
      </p:sp>
      <p:sp>
        <p:nvSpPr>
          <p:cNvPr id="59408" name="Oval 16"/>
          <p:cNvSpPr>
            <a:spLocks noChangeArrowheads="1"/>
          </p:cNvSpPr>
          <p:nvPr userDrawn="1"/>
        </p:nvSpPr>
        <p:spPr bwMode="auto">
          <a:xfrm>
            <a:off x="3121273" y="1196977"/>
            <a:ext cx="198915" cy="149225"/>
          </a:xfrm>
          <a:prstGeom prst="ellipse">
            <a:avLst/>
          </a:prstGeom>
          <a:gradFill rotWithShape="0">
            <a:gsLst>
              <a:gs pos="0">
                <a:schemeClr val="accent2"/>
              </a:gs>
              <a:gs pos="100000">
                <a:schemeClr val="accent2">
                  <a:gamma/>
                  <a:shade val="60784"/>
                  <a:invGamma/>
                </a:schemeClr>
              </a:gs>
            </a:gsLst>
            <a:lin ang="0" scaled="1"/>
          </a:gradFill>
          <a:ln>
            <a:noFill/>
          </a:ln>
          <a:effectLst/>
          <a:extLst>
            <a:ext uri="{91240B29-F687-4F45-9708-019B960494DF}">
              <a14:hiddenLine xmlns:a14="http://schemas.microsoft.com/office/drawing/2010/main" w="9525">
                <a:solidFill>
                  <a:srgbClr val="00CC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sz="1799">
              <a:latin typeface="+mj-lt"/>
            </a:endParaRPr>
          </a:p>
        </p:txBody>
      </p:sp>
      <p:sp>
        <p:nvSpPr>
          <p:cNvPr id="59409" name="Oval 17"/>
          <p:cNvSpPr>
            <a:spLocks noChangeArrowheads="1"/>
          </p:cNvSpPr>
          <p:nvPr userDrawn="1"/>
        </p:nvSpPr>
        <p:spPr bwMode="auto">
          <a:xfrm>
            <a:off x="4238582" y="1196977"/>
            <a:ext cx="198915" cy="149225"/>
          </a:xfrm>
          <a:prstGeom prst="ellipse">
            <a:avLst/>
          </a:prstGeom>
          <a:gradFill rotWithShape="0">
            <a:gsLst>
              <a:gs pos="0">
                <a:schemeClr val="accent2"/>
              </a:gs>
              <a:gs pos="100000">
                <a:schemeClr val="accent2">
                  <a:gamma/>
                  <a:shade val="60784"/>
                  <a:invGamma/>
                </a:schemeClr>
              </a:gs>
            </a:gsLst>
            <a:lin ang="0" scaled="1"/>
          </a:gradFill>
          <a:ln>
            <a:noFill/>
          </a:ln>
          <a:effectLst/>
          <a:extLst>
            <a:ext uri="{91240B29-F687-4F45-9708-019B960494DF}">
              <a14:hiddenLine xmlns:a14="http://schemas.microsoft.com/office/drawing/2010/main" w="9525">
                <a:solidFill>
                  <a:srgbClr val="00CC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sz="1799">
              <a:latin typeface="+mj-lt"/>
            </a:endParaRPr>
          </a:p>
        </p:txBody>
      </p:sp>
      <p:sp>
        <p:nvSpPr>
          <p:cNvPr id="1033" name="Rectangle 18"/>
          <p:cNvSpPr>
            <a:spLocks noChangeArrowheads="1"/>
          </p:cNvSpPr>
          <p:nvPr userDrawn="1"/>
        </p:nvSpPr>
        <p:spPr bwMode="auto">
          <a:xfrm>
            <a:off x="2133044" y="352425"/>
            <a:ext cx="10055781" cy="76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799">
              <a:latin typeface="+mj-lt"/>
            </a:endParaRPr>
          </a:p>
        </p:txBody>
      </p:sp>
      <p:sp>
        <p:nvSpPr>
          <p:cNvPr id="1034" name="Text Box 19"/>
          <p:cNvSpPr txBox="1">
            <a:spLocks noChangeArrowheads="1"/>
          </p:cNvSpPr>
          <p:nvPr userDrawn="1"/>
        </p:nvSpPr>
        <p:spPr bwMode="auto">
          <a:xfrm>
            <a:off x="9069969" y="0"/>
            <a:ext cx="188976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600" dirty="0">
                <a:latin typeface="+mj-lt"/>
                <a:ea typeface="楷体_GB2312" panose="02010609030101010101" pitchFamily="49" charset="-122"/>
                <a:cs typeface="Arial" panose="020B0604020202020204" pitchFamily="34" charset="0"/>
              </a:rPr>
              <a:t>Computer Internet</a:t>
            </a:r>
            <a:endParaRPr lang="zh-CN" altLang="en-US" sz="1600" dirty="0">
              <a:latin typeface="+mj-lt"/>
              <a:ea typeface="楷体_GB2312" panose="02010609030101010101" pitchFamily="49" charset="-122"/>
              <a:cs typeface="Arial" panose="020B0604020202020204" pitchFamily="34" charset="0"/>
            </a:endParaRPr>
          </a:p>
        </p:txBody>
      </p:sp>
    </p:spTree>
    <p:extLst>
      <p:ext uri="{BB962C8B-B14F-4D97-AF65-F5344CB8AC3E}">
        <p14:creationId xmlns:p14="http://schemas.microsoft.com/office/powerpoint/2010/main" val="1531423415"/>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rtl="0" eaLnBrk="0" fontAlgn="base" hangingPunct="0">
        <a:spcBef>
          <a:spcPct val="0"/>
        </a:spcBef>
        <a:spcAft>
          <a:spcPct val="0"/>
        </a:spcAft>
        <a:defRPr sz="2999" kern="1200">
          <a:solidFill>
            <a:schemeClr val="tx1"/>
          </a:solidFill>
          <a:latin typeface="+mj-lt"/>
          <a:ea typeface="+mj-ea"/>
          <a:cs typeface="+mj-cs"/>
        </a:defRPr>
      </a:lvl1pPr>
      <a:lvl2pPr algn="l" rtl="0" eaLnBrk="0" fontAlgn="base" hangingPunct="0">
        <a:spcBef>
          <a:spcPct val="0"/>
        </a:spcBef>
        <a:spcAft>
          <a:spcPct val="0"/>
        </a:spcAft>
        <a:defRPr sz="2999">
          <a:solidFill>
            <a:schemeClr val="tx1"/>
          </a:solidFill>
          <a:latin typeface="Book Antiqua" panose="02040602050305030304" pitchFamily="18" charset="0"/>
          <a:ea typeface="楷体_GB2312" panose="02010609030101010101" pitchFamily="49" charset="-122"/>
          <a:cs typeface="宋体" panose="02010600030101010101" pitchFamily="2" charset="-122"/>
        </a:defRPr>
      </a:lvl2pPr>
      <a:lvl3pPr algn="l" rtl="0" eaLnBrk="0" fontAlgn="base" hangingPunct="0">
        <a:spcBef>
          <a:spcPct val="0"/>
        </a:spcBef>
        <a:spcAft>
          <a:spcPct val="0"/>
        </a:spcAft>
        <a:defRPr sz="2999">
          <a:solidFill>
            <a:schemeClr val="tx1"/>
          </a:solidFill>
          <a:latin typeface="Book Antiqua" panose="02040602050305030304" pitchFamily="18" charset="0"/>
          <a:ea typeface="楷体_GB2312" panose="02010609030101010101" pitchFamily="49" charset="-122"/>
          <a:cs typeface="宋体" panose="02010600030101010101" pitchFamily="2" charset="-122"/>
        </a:defRPr>
      </a:lvl3pPr>
      <a:lvl4pPr algn="l" rtl="0" eaLnBrk="0" fontAlgn="base" hangingPunct="0">
        <a:spcBef>
          <a:spcPct val="0"/>
        </a:spcBef>
        <a:spcAft>
          <a:spcPct val="0"/>
        </a:spcAft>
        <a:defRPr sz="2999">
          <a:solidFill>
            <a:schemeClr val="tx1"/>
          </a:solidFill>
          <a:latin typeface="Book Antiqua" panose="02040602050305030304" pitchFamily="18" charset="0"/>
          <a:ea typeface="楷体_GB2312" panose="02010609030101010101" pitchFamily="49" charset="-122"/>
          <a:cs typeface="宋体" panose="02010600030101010101" pitchFamily="2" charset="-122"/>
        </a:defRPr>
      </a:lvl4pPr>
      <a:lvl5pPr algn="l" rtl="0" eaLnBrk="0" fontAlgn="base" hangingPunct="0">
        <a:spcBef>
          <a:spcPct val="0"/>
        </a:spcBef>
        <a:spcAft>
          <a:spcPct val="0"/>
        </a:spcAft>
        <a:defRPr sz="2999">
          <a:solidFill>
            <a:schemeClr val="tx1"/>
          </a:solidFill>
          <a:latin typeface="Book Antiqua" panose="02040602050305030304" pitchFamily="18" charset="0"/>
          <a:ea typeface="楷体_GB2312" panose="02010609030101010101" pitchFamily="49" charset="-122"/>
          <a:cs typeface="宋体" panose="02010600030101010101" pitchFamily="2" charset="-122"/>
        </a:defRPr>
      </a:lvl5pPr>
      <a:lvl6pPr marL="457063" algn="l" rtl="0" fontAlgn="base">
        <a:spcBef>
          <a:spcPct val="0"/>
        </a:spcBef>
        <a:spcAft>
          <a:spcPct val="0"/>
        </a:spcAft>
        <a:defRPr sz="2999">
          <a:solidFill>
            <a:schemeClr val="tx1"/>
          </a:solidFill>
          <a:latin typeface="Book Antiqua" panose="02040602050305030304" pitchFamily="18" charset="0"/>
          <a:ea typeface="楷体_GB2312" panose="02010609030101010101" pitchFamily="49" charset="-122"/>
          <a:cs typeface="宋体" panose="02010600030101010101" pitchFamily="2" charset="-122"/>
        </a:defRPr>
      </a:lvl6pPr>
      <a:lvl7pPr marL="914126" algn="l" rtl="0" fontAlgn="base">
        <a:spcBef>
          <a:spcPct val="0"/>
        </a:spcBef>
        <a:spcAft>
          <a:spcPct val="0"/>
        </a:spcAft>
        <a:defRPr sz="2999">
          <a:solidFill>
            <a:schemeClr val="tx1"/>
          </a:solidFill>
          <a:latin typeface="Book Antiqua" panose="02040602050305030304" pitchFamily="18" charset="0"/>
          <a:ea typeface="楷体_GB2312" panose="02010609030101010101" pitchFamily="49" charset="-122"/>
          <a:cs typeface="宋体" panose="02010600030101010101" pitchFamily="2" charset="-122"/>
        </a:defRPr>
      </a:lvl7pPr>
      <a:lvl8pPr marL="1371189" algn="l" rtl="0" fontAlgn="base">
        <a:spcBef>
          <a:spcPct val="0"/>
        </a:spcBef>
        <a:spcAft>
          <a:spcPct val="0"/>
        </a:spcAft>
        <a:defRPr sz="2999">
          <a:solidFill>
            <a:schemeClr val="tx1"/>
          </a:solidFill>
          <a:latin typeface="Book Antiqua" panose="02040602050305030304" pitchFamily="18" charset="0"/>
          <a:ea typeface="楷体_GB2312" panose="02010609030101010101" pitchFamily="49" charset="-122"/>
          <a:cs typeface="宋体" panose="02010600030101010101" pitchFamily="2" charset="-122"/>
        </a:defRPr>
      </a:lvl8pPr>
      <a:lvl9pPr marL="1828251" algn="l" rtl="0" fontAlgn="base">
        <a:spcBef>
          <a:spcPct val="0"/>
        </a:spcBef>
        <a:spcAft>
          <a:spcPct val="0"/>
        </a:spcAft>
        <a:defRPr sz="2999">
          <a:solidFill>
            <a:schemeClr val="tx1"/>
          </a:solidFill>
          <a:latin typeface="Book Antiqua" panose="02040602050305030304" pitchFamily="18" charset="0"/>
          <a:ea typeface="楷体_GB2312" panose="02010609030101010101" pitchFamily="49" charset="-122"/>
          <a:cs typeface="宋体" panose="02010600030101010101" pitchFamily="2" charset="-122"/>
        </a:defRPr>
      </a:lvl9pPr>
    </p:titleStyle>
    <p:bodyStyle>
      <a:lvl1pPr marL="228531" indent="-228531" algn="l" rtl="0" eaLnBrk="0" fontAlgn="base" hangingPunct="0">
        <a:spcBef>
          <a:spcPct val="35000"/>
        </a:spcBef>
        <a:spcAft>
          <a:spcPct val="15000"/>
        </a:spcAft>
        <a:buClr>
          <a:schemeClr val="accent2"/>
        </a:buClr>
        <a:buFont typeface="Wingdings" panose="05000000000000000000" pitchFamily="2" charset="2"/>
        <a:buChar char="§"/>
        <a:defRPr sz="1999" b="1" kern="1200">
          <a:solidFill>
            <a:srgbClr val="000000"/>
          </a:solidFill>
          <a:latin typeface="+mj-lt"/>
          <a:ea typeface="+mn-ea"/>
          <a:cs typeface="+mn-cs"/>
        </a:defRPr>
      </a:lvl1pPr>
      <a:lvl2pPr marL="457063" indent="-227262" algn="l" rtl="0" eaLnBrk="0" fontAlgn="base" hangingPunct="0">
        <a:spcBef>
          <a:spcPct val="25000"/>
        </a:spcBef>
        <a:spcAft>
          <a:spcPct val="15000"/>
        </a:spcAft>
        <a:buClr>
          <a:schemeClr val="accent2"/>
        </a:buClr>
        <a:buFont typeface="Arial" panose="020B0604020202020204" pitchFamily="34" charset="0"/>
        <a:buChar char="–"/>
        <a:defRPr kern="1200">
          <a:solidFill>
            <a:srgbClr val="000000"/>
          </a:solidFill>
          <a:latin typeface="+mj-lt"/>
          <a:ea typeface="+mn-ea"/>
          <a:cs typeface="+mn-cs"/>
        </a:defRPr>
      </a:lvl2pPr>
      <a:lvl3pPr marL="682420" indent="-224088" algn="l" rtl="0" eaLnBrk="0" fontAlgn="base" hangingPunct="0">
        <a:spcBef>
          <a:spcPct val="20000"/>
        </a:spcBef>
        <a:spcAft>
          <a:spcPct val="0"/>
        </a:spcAft>
        <a:buClr>
          <a:schemeClr val="accent2"/>
        </a:buClr>
        <a:buChar char="•"/>
        <a:defRPr sz="1600" kern="1200">
          <a:solidFill>
            <a:srgbClr val="000000"/>
          </a:solidFill>
          <a:latin typeface="+mj-lt"/>
          <a:ea typeface="+mn-ea"/>
          <a:cs typeface="+mn-cs"/>
        </a:defRPr>
      </a:lvl3pPr>
      <a:lvl4pPr marL="912856" indent="-228531"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j-lt"/>
          <a:ea typeface="+mn-ea"/>
          <a:cs typeface="+mn-cs"/>
        </a:defRPr>
      </a:lvl4pPr>
      <a:lvl5pPr marL="1142657" indent="-228531"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j-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CC92987-0A77-4FC5-916F-C6F1C9573F6B}"/>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167BB52-3423-48CB-B2EE-ADD94957CDEA}"/>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082A34F-3180-4714-82C6-D85EE828D95B}"/>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06B369-D525-4179-8097-AE1507C71B72}" type="datetimeFigureOut">
              <a:rPr lang="zh-CN" altLang="en-US" smtClean="0"/>
              <a:t>2019/10/16</a:t>
            </a:fld>
            <a:endParaRPr lang="zh-CN" altLang="en-US"/>
          </a:p>
        </p:txBody>
      </p:sp>
      <p:sp>
        <p:nvSpPr>
          <p:cNvPr id="5" name="页脚占位符 4">
            <a:extLst>
              <a:ext uri="{FF2B5EF4-FFF2-40B4-BE49-F238E27FC236}">
                <a16:creationId xmlns:a16="http://schemas.microsoft.com/office/drawing/2014/main" id="{2DFB0746-3E1D-4E0D-A5C5-3EE4F2DC5503}"/>
              </a:ext>
            </a:extLst>
          </p:cNvPr>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FE1BDE0-FEAA-441E-9CD6-EFC9F1FA57C1}"/>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E28B8-5DDB-4397-B532-6E5765AC215C}" type="slidenum">
              <a:rPr lang="zh-CN" altLang="en-US" smtClean="0"/>
              <a:t>‹#›</a:t>
            </a:fld>
            <a:endParaRPr lang="zh-CN" altLang="en-US"/>
          </a:p>
        </p:txBody>
      </p:sp>
    </p:spTree>
    <p:extLst>
      <p:ext uri="{BB962C8B-B14F-4D97-AF65-F5344CB8AC3E}">
        <p14:creationId xmlns:p14="http://schemas.microsoft.com/office/powerpoint/2010/main" val="3556536759"/>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6.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6.xml"/><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6.xml"/><Relationship Id="rId4"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slideLayout" Target="../slideLayouts/slideLayout41.xml"/></Relationships>
</file>

<file path=ppt/slides/_rels/slide3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24.png"/><Relationship Id="rId4" Type="http://schemas.openxmlformats.org/officeDocument/2006/relationships/slideLayout" Target="../slideLayouts/slideLayout41.xml"/></Relationships>
</file>

<file path=ppt/slides/_rels/slide34.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5.png"/><Relationship Id="rId4" Type="http://schemas.openxmlformats.org/officeDocument/2006/relationships/slideLayout" Target="../slideLayouts/slideLayout41.xml"/></Relationships>
</file>

<file path=ppt/slides/_rels/slide35.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26.png"/><Relationship Id="rId4" Type="http://schemas.openxmlformats.org/officeDocument/2006/relationships/slideLayout" Target="../slideLayouts/slideLayout41.xml"/></Relationships>
</file>

<file path=ppt/slides/_rels/slide36.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27.png"/><Relationship Id="rId4" Type="http://schemas.openxmlformats.org/officeDocument/2006/relationships/slideLayout" Target="../slideLayouts/slideLayout41.xml"/></Relationships>
</file>

<file path=ppt/slides/_rels/slide37.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slideLayout" Target="../slideLayouts/slideLayout41.xml"/></Relationships>
</file>

<file path=ppt/slides/_rels/slide38.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slideLayout" Target="../slideLayouts/slideLayout41.xml"/></Relationships>
</file>

<file path=ppt/slides/_rels/slide39.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28.png"/><Relationship Id="rId4"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29.png"/><Relationship Id="rId4" Type="http://schemas.openxmlformats.org/officeDocument/2006/relationships/slideLayout" Target="../slideLayouts/slideLayout41.xml"/></Relationships>
</file>

<file path=ppt/slides/_rels/slide41.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notesSlide" Target="../notesSlides/notesSlide17.xml"/><Relationship Id="rId4"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3.xml"/><Relationship Id="rId4" Type="http://schemas.openxmlformats.org/officeDocument/2006/relationships/image" Target="../media/image40.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217614" y="1412776"/>
            <a:ext cx="9753600" cy="664097"/>
          </a:xfrm>
        </p:spPr>
        <p:txBody>
          <a:bodyPr rtlCol="0">
            <a:normAutofit fontScale="90000"/>
          </a:bodyPr>
          <a:lstStyle/>
          <a:p>
            <a:pPr algn="ctr" rtl="0"/>
            <a:r>
              <a:rPr lang="zh-CN" altLang="en-US" dirty="0">
                <a:latin typeface="微软雅黑" panose="020B0503020204020204" pitchFamily="34" charset="-122"/>
                <a:ea typeface="微软雅黑" panose="020B0503020204020204" pitchFamily="34" charset="-122"/>
                <a:sym typeface="Arial" panose="020B0604020202020204" pitchFamily="34" charset="0"/>
              </a:rPr>
              <a:t>网络层服务与虚电路网络</a:t>
            </a:r>
          </a:p>
        </p:txBody>
      </p:sp>
      <p:sp>
        <p:nvSpPr>
          <p:cNvPr id="5" name="副标题 4"/>
          <p:cNvSpPr>
            <a:spLocks noGrp="1"/>
          </p:cNvSpPr>
          <p:nvPr>
            <p:ph type="subTitle" idx="1"/>
          </p:nvPr>
        </p:nvSpPr>
        <p:spPr/>
        <p:txBody>
          <a:bodyPr rtlCol="0"/>
          <a:lstStyle/>
          <a:p>
            <a:pPr rtl="0"/>
            <a:r>
              <a:rPr lang="en-US" altLang="zh-CN" dirty="0">
                <a:latin typeface="微软雅黑" panose="020B0503020204020204" pitchFamily="34" charset="-122"/>
                <a:ea typeface="微软雅黑" panose="020B0503020204020204" pitchFamily="34" charset="-122"/>
                <a:sym typeface="Arial" panose="020B0604020202020204" pitchFamily="34" charset="0"/>
              </a:rPr>
              <a:t>1173710224	|    </a:t>
            </a:r>
            <a:r>
              <a:rPr lang="zh-CN" altLang="en-US" dirty="0">
                <a:latin typeface="微软雅黑" panose="020B0503020204020204" pitchFamily="34" charset="-122"/>
                <a:ea typeface="微软雅黑" panose="020B0503020204020204" pitchFamily="34" charset="-122"/>
                <a:sym typeface="Arial" panose="020B0604020202020204" pitchFamily="34" charset="0"/>
              </a:rPr>
              <a:t>陈泊舟</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zh-CN" altLang="en-US" dirty="0">
                <a:latin typeface="微软雅黑" panose="020B0503020204020204" pitchFamily="34" charset="-122"/>
                <a:ea typeface="微软雅黑" panose="020B0503020204020204" pitchFamily="34" charset="-122"/>
                <a:sym typeface="Arial" panose="020B0604020202020204" pitchFamily="34" charset="0"/>
              </a:rPr>
              <a:t>虚电路网络</a:t>
            </a:r>
            <a:r>
              <a:rPr lang="en-US" altLang="zh-CN" dirty="0">
                <a:latin typeface="微软雅黑" panose="020B0503020204020204" pitchFamily="34" charset="-122"/>
                <a:ea typeface="微软雅黑" panose="020B0503020204020204" pitchFamily="34" charset="-122"/>
                <a:sym typeface="Arial" panose="020B0604020202020204" pitchFamily="34" charset="0"/>
              </a:rPr>
              <a:t>-</a:t>
            </a:r>
            <a:r>
              <a:rPr lang="zh-CN" altLang="en-US" dirty="0">
                <a:sym typeface="Arial" panose="020B0604020202020204" pitchFamily="34" charset="0"/>
              </a:rPr>
              <a:t>信令协议</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内容占位符 1"/>
          <p:cNvSpPr>
            <a:spLocks noGrp="1"/>
          </p:cNvSpPr>
          <p:nvPr>
            <p:ph idx="1"/>
          </p:nvPr>
        </p:nvSpPr>
        <p:spPr/>
        <p:txBody>
          <a:bodyPr rtlCol="0"/>
          <a:lstStyle/>
          <a:p>
            <a:pPr rtl="0"/>
            <a:r>
              <a:rPr lang="zh-CN" altLang="en-US" dirty="0">
                <a:latin typeface="微软雅黑" panose="020B0503020204020204" pitchFamily="34" charset="-122"/>
                <a:ea typeface="微软雅黑" panose="020B0503020204020204" pitchFamily="34" charset="-122"/>
                <a:sym typeface="Arial" panose="020B0604020202020204" pitchFamily="34" charset="0"/>
              </a:rPr>
              <a:t>用于</a:t>
            </a:r>
            <a:r>
              <a:rPr lang="en-US" altLang="zh-CN" dirty="0">
                <a:latin typeface="微软雅黑" panose="020B0503020204020204" pitchFamily="34" charset="-122"/>
                <a:ea typeface="微软雅黑" panose="020B0503020204020204" pitchFamily="34" charset="-122"/>
                <a:sym typeface="Arial" panose="020B0604020202020204" pitchFamily="34" charset="0"/>
              </a:rPr>
              <a:t>VC</a:t>
            </a:r>
            <a:r>
              <a:rPr lang="zh-CN" altLang="en-US" dirty="0">
                <a:latin typeface="微软雅黑" panose="020B0503020204020204" pitchFamily="34" charset="-122"/>
                <a:ea typeface="微软雅黑" panose="020B0503020204020204" pitchFamily="34" charset="-122"/>
                <a:sym typeface="Arial" panose="020B0604020202020204" pitchFamily="34" charset="0"/>
              </a:rPr>
              <a:t>的建立、维护、拆除</a:t>
            </a:r>
            <a:endParaRPr lang="en-US" altLang="zh-CN" dirty="0">
              <a:latin typeface="微软雅黑" panose="020B0503020204020204" pitchFamily="34" charset="-122"/>
              <a:ea typeface="微软雅黑" panose="020B0503020204020204" pitchFamily="34" charset="-122"/>
              <a:sym typeface="Arial" panose="020B0604020202020204" pitchFamily="34" charset="0"/>
            </a:endParaRPr>
          </a:p>
          <a:p>
            <a:pPr lvl="1"/>
            <a:r>
              <a:rPr lang="zh-CN" altLang="en-US" dirty="0">
                <a:sym typeface="Arial" panose="020B0604020202020204" pitchFamily="34" charset="0"/>
              </a:rPr>
              <a:t>路径选择</a:t>
            </a:r>
            <a:endParaRPr lang="en-US" altLang="zh-CN" dirty="0">
              <a:sym typeface="Arial" panose="020B0604020202020204" pitchFamily="34" charset="0"/>
            </a:endParaRPr>
          </a:p>
          <a:p>
            <a:r>
              <a:rPr lang="zh-CN" altLang="en-US" dirty="0">
                <a:latin typeface="微软雅黑" panose="020B0503020204020204" pitchFamily="34" charset="-122"/>
                <a:ea typeface="微软雅黑" panose="020B0503020204020204" pitchFamily="34" charset="-122"/>
                <a:sym typeface="Arial" panose="020B0604020202020204" pitchFamily="34" charset="0"/>
              </a:rPr>
              <a:t>虚电路网络</a:t>
            </a:r>
            <a:endParaRPr lang="en-US" altLang="zh-CN" dirty="0">
              <a:latin typeface="微软雅黑" panose="020B0503020204020204" pitchFamily="34" charset="-122"/>
              <a:ea typeface="微软雅黑" panose="020B0503020204020204" pitchFamily="34" charset="-122"/>
              <a:sym typeface="Arial" panose="020B0604020202020204" pitchFamily="34" charset="0"/>
            </a:endParaRPr>
          </a:p>
          <a:p>
            <a:r>
              <a:rPr lang="en-US" altLang="zh-CN" dirty="0">
                <a:sym typeface="Arial" panose="020B0604020202020204" pitchFamily="34" charset="0"/>
              </a:rPr>
              <a:t>Internet</a:t>
            </a:r>
            <a:r>
              <a:rPr lang="zh-CN" altLang="en-US" dirty="0">
                <a:sym typeface="Arial" panose="020B0604020202020204" pitchFamily="34" charset="0"/>
              </a:rPr>
              <a:t>不采用</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89538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计算机网络翻转课堂</a:t>
            </a:r>
          </a:p>
        </p:txBody>
      </p:sp>
      <p:sp>
        <p:nvSpPr>
          <p:cNvPr id="5" name="副标题 4"/>
          <p:cNvSpPr>
            <a:spLocks noGrp="1"/>
          </p:cNvSpPr>
          <p:nvPr>
            <p:ph type="subTitle" idx="1"/>
          </p:nvPr>
        </p:nvSpPr>
        <p:spPr/>
        <p:txBody>
          <a:bodyPr/>
          <a:lstStyle/>
          <a:p>
            <a:r>
              <a:rPr lang="zh-CN" altLang="en-US" dirty="0"/>
              <a:t>严以律己，宽以待人</a:t>
            </a:r>
          </a:p>
        </p:txBody>
      </p:sp>
      <p:sp>
        <p:nvSpPr>
          <p:cNvPr id="2" name="文本框 1"/>
          <p:cNvSpPr txBox="1"/>
          <p:nvPr/>
        </p:nvSpPr>
        <p:spPr>
          <a:xfrm>
            <a:off x="6886294" y="4626691"/>
            <a:ext cx="3093306" cy="646163"/>
          </a:xfrm>
          <a:prstGeom prst="rect">
            <a:avLst/>
          </a:prstGeom>
          <a:noFill/>
        </p:spPr>
        <p:txBody>
          <a:bodyPr wrap="square" rtlCol="0">
            <a:spAutoFit/>
          </a:bodyPr>
          <a:lstStyle/>
          <a:p>
            <a:pPr defTabSz="914126" eaLnBrk="0" fontAlgn="base" hangingPunct="0">
              <a:spcBef>
                <a:spcPct val="0"/>
              </a:spcBef>
              <a:spcAft>
                <a:spcPct val="0"/>
              </a:spcAft>
              <a:defRPr/>
            </a:pPr>
            <a:r>
              <a:rPr lang="zh-CN" altLang="en-US" sz="1799" dirty="0">
                <a:solidFill>
                  <a:srgbClr val="000000"/>
                </a:solidFill>
                <a:latin typeface="Arial" panose="020B0604020202020204" pitchFamily="34" charset="0"/>
                <a:ea typeface="宋体" panose="02010600030101010101" pitchFamily="2" charset="-122"/>
              </a:rPr>
              <a:t>闫钊，陈泊舟，马毓翔，肖伟豪，田纪书</a:t>
            </a: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数据报网络</a:t>
            </a: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62A8E6-3035-443A-B1D0-AE36802AEB4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B573902-B63B-4C0B-9B8E-03E75B1E3A02}"/>
              </a:ext>
            </a:extLst>
          </p:cNvPr>
          <p:cNvSpPr>
            <a:spLocks noGrp="1"/>
          </p:cNvSpPr>
          <p:nvPr>
            <p:ph idx="1"/>
          </p:nvPr>
        </p:nvSpPr>
        <p:spPr/>
        <p:txBody>
          <a:bodyPr/>
          <a:lstStyle/>
          <a:p>
            <a:r>
              <a:rPr lang="zh-CN" altLang="en-US" sz="2399" dirty="0"/>
              <a:t>网络层无连接</a:t>
            </a:r>
            <a:endParaRPr lang="en-US" altLang="zh-CN" sz="2399" dirty="0"/>
          </a:p>
          <a:p>
            <a:endParaRPr lang="en-US" altLang="zh-CN" sz="2399" dirty="0"/>
          </a:p>
          <a:p>
            <a:r>
              <a:rPr lang="zh-CN" altLang="en-US" sz="2399" dirty="0"/>
              <a:t>每个分组都携带目标地址，每个分组独立寻址。也就是说每个分组的接收顺序可能会被打乱。</a:t>
            </a:r>
            <a:endParaRPr lang="en-US" altLang="zh-CN" sz="2399" dirty="0"/>
          </a:p>
          <a:p>
            <a:endParaRPr lang="en-US" altLang="zh-CN" sz="2399" dirty="0"/>
          </a:p>
          <a:p>
            <a:r>
              <a:rPr lang="zh-CN" altLang="en-US" sz="2399" dirty="0"/>
              <a:t>路由器根据分组的目的地址转发分组。靠的就是根据路由协议构建起来的转发表，当读取到目标</a:t>
            </a:r>
            <a:r>
              <a:rPr lang="en-US" altLang="zh-CN" sz="2399" dirty="0"/>
              <a:t>IP</a:t>
            </a:r>
            <a:r>
              <a:rPr lang="zh-CN" altLang="en-US" sz="2399" dirty="0"/>
              <a:t>时，就会检索转发表来转发。</a:t>
            </a:r>
            <a:endParaRPr lang="en-US" altLang="zh-CN" sz="2399" dirty="0"/>
          </a:p>
          <a:p>
            <a:endParaRPr lang="en-US" altLang="zh-CN" sz="2399" dirty="0"/>
          </a:p>
          <a:p>
            <a:r>
              <a:rPr lang="zh-CN" altLang="en-US" sz="2399" dirty="0"/>
              <a:t>但是</a:t>
            </a:r>
            <a:r>
              <a:rPr lang="en-US" altLang="zh-CN" sz="2399" dirty="0"/>
              <a:t>IP</a:t>
            </a:r>
            <a:r>
              <a:rPr lang="zh-CN" altLang="en-US" sz="2399" dirty="0"/>
              <a:t>地址一共</a:t>
            </a:r>
            <a:r>
              <a:rPr lang="en-US" altLang="zh-CN" sz="2399" dirty="0"/>
              <a:t>40</a:t>
            </a:r>
            <a:r>
              <a:rPr lang="zh-CN" altLang="en-US" sz="2399" dirty="0"/>
              <a:t>多亿，所以不可能为每一个</a:t>
            </a:r>
            <a:r>
              <a:rPr lang="en-US" altLang="zh-CN" sz="2399" dirty="0"/>
              <a:t>IP</a:t>
            </a:r>
            <a:r>
              <a:rPr lang="zh-CN" altLang="en-US" sz="2399" dirty="0"/>
              <a:t>确定具体的转发表。所以转发表里存储的是</a:t>
            </a:r>
            <a:r>
              <a:rPr lang="en-US" altLang="zh-CN" sz="2399" dirty="0"/>
              <a:t>IP</a:t>
            </a:r>
            <a:r>
              <a:rPr lang="zh-CN" altLang="en-US" sz="2399" dirty="0"/>
              <a:t>范围。遵循最长</a:t>
            </a:r>
            <a:r>
              <a:rPr lang="en-US" altLang="zh-CN" sz="2399" dirty="0"/>
              <a:t>IP</a:t>
            </a:r>
            <a:r>
              <a:rPr lang="zh-CN" altLang="en-US" sz="2399" dirty="0"/>
              <a:t>匹配准则。</a:t>
            </a:r>
            <a:endParaRPr lang="en-US" altLang="zh-CN" sz="2399" dirty="0"/>
          </a:p>
        </p:txBody>
      </p:sp>
    </p:spTree>
    <p:extLst>
      <p:ext uri="{BB962C8B-B14F-4D97-AF65-F5344CB8AC3E}">
        <p14:creationId xmlns:p14="http://schemas.microsoft.com/office/powerpoint/2010/main" val="13994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266795-CCAB-4F39-A148-EC4EDC102F74}"/>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5CC28EC3-5090-40F6-AF6B-18F08B69426E}"/>
              </a:ext>
            </a:extLst>
          </p:cNvPr>
          <p:cNvSpPr>
            <a:spLocks noGrp="1"/>
          </p:cNvSpPr>
          <p:nvPr>
            <p:ph idx="1"/>
          </p:nvPr>
        </p:nvSpPr>
        <p:spPr/>
        <p:txBody>
          <a:bodyPr/>
          <a:lstStyle/>
          <a:p>
            <a:r>
              <a:rPr lang="zh-CN" altLang="en-US" sz="2799" dirty="0"/>
              <a:t>数据报网络中对时间的要求弹性大，链路类型众多，而且拥有可以进行智能操纵的端系统。简化网络，复杂边缘。</a:t>
            </a:r>
            <a:endParaRPr lang="en-US" altLang="zh-CN" sz="2799" dirty="0"/>
          </a:p>
          <a:p>
            <a:endParaRPr lang="en-US" altLang="zh-CN" sz="2799" dirty="0"/>
          </a:p>
          <a:p>
            <a:r>
              <a:rPr lang="zh-CN" altLang="en-US" sz="2799" dirty="0"/>
              <a:t>虚电路网络是由电话线进化而来，核心的业务就是实时对话，对时间的要求和可靠性的要求很高，而端系统是非智能的。复杂网络，简化边缘。</a:t>
            </a:r>
          </a:p>
        </p:txBody>
      </p:sp>
    </p:spTree>
    <p:extLst>
      <p:ext uri="{BB962C8B-B14F-4D97-AF65-F5344CB8AC3E}">
        <p14:creationId xmlns:p14="http://schemas.microsoft.com/office/powerpoint/2010/main" val="1714512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t>IP</a:t>
            </a:r>
            <a:r>
              <a:rPr lang="zh-CN" altLang="en-US" dirty="0"/>
              <a:t>数据报</a:t>
            </a:r>
          </a:p>
        </p:txBody>
      </p:sp>
    </p:spTree>
    <p:extLst>
      <p:ext uri="{BB962C8B-B14F-4D97-AF65-F5344CB8AC3E}">
        <p14:creationId xmlns:p14="http://schemas.microsoft.com/office/powerpoint/2010/main" val="95882796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312D76-A316-4E6F-ACA0-46F5CE68960C}"/>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824431BA-9643-4B99-AAC2-615E5DA2A116}"/>
              </a:ext>
            </a:extLst>
          </p:cNvPr>
          <p:cNvPicPr>
            <a:picLocks noGrp="1" noChangeAspect="1"/>
          </p:cNvPicPr>
          <p:nvPr>
            <p:ph idx="1"/>
          </p:nvPr>
        </p:nvPicPr>
        <p:blipFill>
          <a:blip r:embed="rId2"/>
          <a:stretch>
            <a:fillRect/>
          </a:stretch>
        </p:blipFill>
        <p:spPr>
          <a:xfrm>
            <a:off x="1518475" y="1449318"/>
            <a:ext cx="8959836" cy="5112005"/>
          </a:xfrm>
          <a:prstGeom prst="rect">
            <a:avLst/>
          </a:prstGeom>
        </p:spPr>
      </p:pic>
    </p:spTree>
    <p:extLst>
      <p:ext uri="{BB962C8B-B14F-4D97-AF65-F5344CB8AC3E}">
        <p14:creationId xmlns:p14="http://schemas.microsoft.com/office/powerpoint/2010/main" val="2406820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E67932-3EFE-4855-9EE5-6886BA1AD94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556DF9D-1515-4F3D-8508-28746703C215}"/>
              </a:ext>
            </a:extLst>
          </p:cNvPr>
          <p:cNvSpPr>
            <a:spLocks noGrp="1"/>
          </p:cNvSpPr>
          <p:nvPr>
            <p:ph idx="1"/>
          </p:nvPr>
        </p:nvSpPr>
        <p:spPr/>
        <p:txBody>
          <a:bodyPr/>
          <a:lstStyle/>
          <a:p>
            <a:r>
              <a:rPr lang="zh-CN" altLang="en-US" sz="2399" dirty="0"/>
              <a:t>版本号占四位</a:t>
            </a:r>
            <a:endParaRPr lang="en-US" altLang="zh-CN" sz="2399" dirty="0"/>
          </a:p>
          <a:p>
            <a:endParaRPr lang="en-US" altLang="zh-CN" sz="2399" dirty="0"/>
          </a:p>
          <a:p>
            <a:r>
              <a:rPr lang="zh-CN" altLang="en-US" sz="2399" dirty="0"/>
              <a:t>首部长度占</a:t>
            </a:r>
            <a:r>
              <a:rPr lang="en-US" altLang="zh-CN" sz="2399" dirty="0"/>
              <a:t>4</a:t>
            </a:r>
            <a:r>
              <a:rPr lang="zh-CN" altLang="en-US" sz="2399" dirty="0"/>
              <a:t>位。一般是</a:t>
            </a:r>
            <a:r>
              <a:rPr lang="en-US" altLang="zh-CN" sz="2399" dirty="0"/>
              <a:t>20</a:t>
            </a:r>
            <a:r>
              <a:rPr lang="zh-CN" altLang="en-US" sz="2399" dirty="0"/>
              <a:t>个字节。</a:t>
            </a:r>
            <a:endParaRPr lang="en-US" altLang="zh-CN" sz="2399" dirty="0"/>
          </a:p>
          <a:p>
            <a:endParaRPr lang="en-US" altLang="zh-CN" sz="2399" dirty="0"/>
          </a:p>
          <a:p>
            <a:r>
              <a:rPr lang="zh-CN" altLang="en-US" sz="2399" dirty="0"/>
              <a:t>服务类型通常不使用，一般填</a:t>
            </a:r>
            <a:r>
              <a:rPr lang="en-US" altLang="zh-CN" sz="2399" dirty="0"/>
              <a:t>00H</a:t>
            </a:r>
          </a:p>
          <a:p>
            <a:endParaRPr lang="en-US" altLang="zh-CN" sz="2399" dirty="0"/>
          </a:p>
          <a:p>
            <a:r>
              <a:rPr lang="zh-CN" altLang="en-US" sz="2399" dirty="0"/>
              <a:t>总长度占</a:t>
            </a:r>
            <a:r>
              <a:rPr lang="en-US" altLang="zh-CN" sz="2399" dirty="0"/>
              <a:t>16</a:t>
            </a:r>
            <a:r>
              <a:rPr lang="zh-CN" altLang="en-US" sz="2399" dirty="0"/>
              <a:t>位，最大可封装数据</a:t>
            </a:r>
            <a:r>
              <a:rPr lang="en-US" altLang="zh-CN" sz="2399" dirty="0"/>
              <a:t>65515B</a:t>
            </a:r>
          </a:p>
          <a:p>
            <a:endParaRPr lang="en-US" altLang="zh-CN" sz="2399" dirty="0"/>
          </a:p>
          <a:p>
            <a:r>
              <a:rPr lang="zh-CN" altLang="en-US" sz="2399" dirty="0"/>
              <a:t>生存时间占</a:t>
            </a:r>
            <a:r>
              <a:rPr lang="en-US" altLang="zh-CN" sz="2399" dirty="0"/>
              <a:t>8</a:t>
            </a:r>
            <a:r>
              <a:rPr lang="zh-CN" altLang="en-US" sz="2399" dirty="0"/>
              <a:t>位，</a:t>
            </a:r>
            <a:r>
              <a:rPr lang="en-US" altLang="zh-CN" sz="2399" dirty="0"/>
              <a:t>IP</a:t>
            </a:r>
            <a:r>
              <a:rPr lang="zh-CN" altLang="en-US" sz="2399" dirty="0"/>
              <a:t>分组每经过一个路由器都减一，如果为</a:t>
            </a:r>
            <a:r>
              <a:rPr lang="en-US" altLang="zh-CN" sz="2399" dirty="0"/>
              <a:t>0</a:t>
            </a:r>
            <a:r>
              <a:rPr lang="zh-CN" altLang="en-US" sz="2399" dirty="0"/>
              <a:t>，则抛弃</a:t>
            </a:r>
            <a:r>
              <a:rPr lang="en-US" altLang="zh-CN" sz="2399" dirty="0"/>
              <a:t>IP</a:t>
            </a:r>
            <a:r>
              <a:rPr lang="zh-CN" altLang="en-US" sz="2399" dirty="0"/>
              <a:t>分组</a:t>
            </a:r>
            <a:endParaRPr lang="en-US" altLang="zh-CN" sz="2399" dirty="0"/>
          </a:p>
          <a:p>
            <a:endParaRPr lang="en-US" altLang="zh-CN" dirty="0"/>
          </a:p>
          <a:p>
            <a:pPr marL="0" indent="0">
              <a:buNone/>
            </a:pP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906767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537DA-4C7D-44AF-AE92-8A2C6552A40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F5F6CF3-52D4-47B2-B340-C5BB41A84D64}"/>
              </a:ext>
            </a:extLst>
          </p:cNvPr>
          <p:cNvSpPr>
            <a:spLocks noGrp="1"/>
          </p:cNvSpPr>
          <p:nvPr>
            <p:ph idx="1"/>
          </p:nvPr>
        </p:nvSpPr>
        <p:spPr/>
        <p:txBody>
          <a:bodyPr/>
          <a:lstStyle/>
          <a:p>
            <a:r>
              <a:rPr lang="zh-CN" altLang="en-US" sz="2799" dirty="0"/>
              <a:t>协议字段指示</a:t>
            </a:r>
            <a:r>
              <a:rPr lang="en-US" altLang="zh-CN" sz="2799" dirty="0"/>
              <a:t>IP</a:t>
            </a:r>
            <a:r>
              <a:rPr lang="zh-CN" altLang="en-US" sz="2799" dirty="0"/>
              <a:t>分组保存的是哪一个协议的数据包，实现复用和分解。</a:t>
            </a:r>
            <a:endParaRPr lang="en-US" altLang="zh-CN" sz="2799" dirty="0"/>
          </a:p>
          <a:p>
            <a:endParaRPr lang="en-US" altLang="zh-CN" sz="2799" dirty="0"/>
          </a:p>
          <a:p>
            <a:r>
              <a:rPr lang="zh-CN" altLang="en-US" sz="2799" dirty="0"/>
              <a:t>首部校验和，检测</a:t>
            </a:r>
            <a:r>
              <a:rPr lang="en-US" altLang="zh-CN" sz="2799" dirty="0"/>
              <a:t>IP</a:t>
            </a:r>
            <a:r>
              <a:rPr lang="zh-CN" altLang="en-US" sz="2799" dirty="0"/>
              <a:t>分组首部是否出错，每经过一个路由器都要重新计算</a:t>
            </a:r>
            <a:endParaRPr lang="en-US" altLang="zh-CN" sz="2799"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659607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pPr algn="ctr"/>
            <a:r>
              <a:rPr lang="en-US" altLang="zh-CN" dirty="0"/>
              <a:t>IP</a:t>
            </a:r>
            <a:r>
              <a:rPr lang="zh-CN" altLang="en-US" dirty="0"/>
              <a:t>分片</a:t>
            </a:r>
          </a:p>
        </p:txBody>
      </p:sp>
      <p:sp>
        <p:nvSpPr>
          <p:cNvPr id="4" name="文本框 3">
            <a:extLst>
              <a:ext uri="{FF2B5EF4-FFF2-40B4-BE49-F238E27FC236}">
                <a16:creationId xmlns:a16="http://schemas.microsoft.com/office/drawing/2014/main" id="{F67FF6A9-50BB-447A-BB8A-C2FE887637CA}"/>
              </a:ext>
            </a:extLst>
          </p:cNvPr>
          <p:cNvSpPr txBox="1"/>
          <p:nvPr/>
        </p:nvSpPr>
        <p:spPr>
          <a:xfrm>
            <a:off x="8765796" y="5516336"/>
            <a:ext cx="2813587" cy="369236"/>
          </a:xfrm>
          <a:prstGeom prst="rect">
            <a:avLst/>
          </a:prstGeom>
          <a:noFill/>
        </p:spPr>
        <p:txBody>
          <a:bodyPr wrap="square" rtlCol="0">
            <a:spAutoFit/>
          </a:bodyPr>
          <a:lstStyle/>
          <a:p>
            <a:pPr defTabSz="914126"/>
            <a:r>
              <a:rPr lang="zh-CN" altLang="en-US" sz="1799" dirty="0">
                <a:solidFill>
                  <a:prstClr val="black"/>
                </a:solidFill>
                <a:latin typeface="等线" panose="020F0502020204030204"/>
                <a:ea typeface="等线" panose="02010600030101010101" pitchFamily="2" charset="-122"/>
              </a:rPr>
              <a:t>作者：田纪书</a:t>
            </a:r>
          </a:p>
        </p:txBody>
      </p:sp>
    </p:spTree>
    <p:extLst>
      <p:ext uri="{BB962C8B-B14F-4D97-AF65-F5344CB8AC3E}">
        <p14:creationId xmlns:p14="http://schemas.microsoft.com/office/powerpoint/2010/main" val="16865181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latin typeface="微软雅黑" panose="020B0503020204020204" pitchFamily="34" charset="-122"/>
                <a:ea typeface="微软雅黑" panose="020B0503020204020204" pitchFamily="34" charset="-122"/>
                <a:sym typeface="Arial" panose="020B0604020202020204" pitchFamily="34" charset="0"/>
              </a:rPr>
              <a:t>网络层服务</a:t>
            </a:r>
          </a:p>
        </p:txBody>
      </p:sp>
      <p:sp>
        <p:nvSpPr>
          <p:cNvPr id="2" name="内容占位符 1"/>
          <p:cNvSpPr>
            <a:spLocks noGrp="1"/>
          </p:cNvSpPr>
          <p:nvPr>
            <p:ph idx="1"/>
          </p:nvPr>
        </p:nvSpPr>
        <p:spPr/>
        <p:txBody>
          <a:bodyPr rtlCol="0"/>
          <a:lstStyle/>
          <a:p>
            <a:pPr rtl="0"/>
            <a:r>
              <a:rPr lang="zh-CN" altLang="en-US" dirty="0">
                <a:latin typeface="微软雅黑" panose="020B0503020204020204" pitchFamily="34" charset="-122"/>
                <a:ea typeface="微软雅黑" panose="020B0503020204020204" pitchFamily="34" charset="-122"/>
                <a:sym typeface="Arial" panose="020B0604020202020204" pitchFamily="34" charset="0"/>
              </a:rPr>
              <a:t>概述</a:t>
            </a:r>
            <a:endParaRPr lang="en-US" altLang="zh-CN" dirty="0">
              <a:latin typeface="微软雅黑" panose="020B0503020204020204" pitchFamily="34" charset="-122"/>
              <a:ea typeface="微软雅黑" panose="020B0503020204020204" pitchFamily="34" charset="-122"/>
              <a:sym typeface="Arial" panose="020B0604020202020204" pitchFamily="34" charset="0"/>
            </a:endParaRPr>
          </a:p>
          <a:p>
            <a:pPr rtl="0"/>
            <a:r>
              <a:rPr lang="zh-CN" altLang="en-US" dirty="0">
                <a:latin typeface="微软雅黑" panose="020B0503020204020204" pitchFamily="34" charset="-122"/>
                <a:ea typeface="微软雅黑" panose="020B0503020204020204" pitchFamily="34" charset="-122"/>
                <a:sym typeface="Arial" panose="020B0604020202020204" pitchFamily="34" charset="0"/>
              </a:rPr>
              <a:t>核心功能</a:t>
            </a:r>
            <a:endParaRPr lang="en-US" altLang="zh-CN" dirty="0">
              <a:latin typeface="微软雅黑" panose="020B0503020204020204" pitchFamily="34" charset="-122"/>
              <a:ea typeface="微软雅黑" panose="020B0503020204020204" pitchFamily="34" charset="-122"/>
              <a:sym typeface="Arial" panose="020B0604020202020204" pitchFamily="34" charset="0"/>
            </a:endParaRPr>
          </a:p>
          <a:p>
            <a:pPr rtl="0"/>
            <a:r>
              <a:rPr lang="zh-CN" altLang="en-US" dirty="0">
                <a:latin typeface="微软雅黑" panose="020B0503020204020204" pitchFamily="34" charset="-122"/>
                <a:ea typeface="微软雅黑" panose="020B0503020204020204" pitchFamily="34" charset="-122"/>
                <a:sym typeface="Arial" panose="020B0604020202020204" pitchFamily="34" charset="0"/>
              </a:rPr>
              <a:t>网络层服务模型</a:t>
            </a:r>
            <a:endParaRPr lang="en-US" altLang="zh-CN" dirty="0">
              <a:latin typeface="微软雅黑" panose="020B0503020204020204" pitchFamily="34" charset="-122"/>
              <a:ea typeface="微软雅黑" panose="020B0503020204020204" pitchFamily="34" charset="-122"/>
              <a:sym typeface="Arial" panose="020B0604020202020204" pitchFamily="34" charset="0"/>
            </a:endParaRPr>
          </a:p>
          <a:p>
            <a:pPr rtl="0"/>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889C5C-3D48-49DC-9BA9-5F396D684FBA}"/>
              </a:ext>
            </a:extLst>
          </p:cNvPr>
          <p:cNvSpPr>
            <a:spLocks noGrp="1"/>
          </p:cNvSpPr>
          <p:nvPr>
            <p:ph type="title"/>
          </p:nvPr>
        </p:nvSpPr>
        <p:spPr>
          <a:xfrm>
            <a:off x="688795" y="268352"/>
            <a:ext cx="10847737" cy="1028431"/>
          </a:xfrm>
        </p:spPr>
        <p:txBody>
          <a:bodyPr/>
          <a:lstStyle/>
          <a:p>
            <a:r>
              <a:rPr lang="zh-CN" altLang="en-US" b="1" dirty="0">
                <a:solidFill>
                  <a:schemeClr val="tx1">
                    <a:lumMod val="85000"/>
                    <a:lumOff val="15000"/>
                  </a:schemeClr>
                </a:solidFill>
              </a:rPr>
              <a:t>最大传输单元（</a:t>
            </a:r>
            <a:r>
              <a:rPr lang="en-US" altLang="zh-CN" b="1" dirty="0">
                <a:solidFill>
                  <a:schemeClr val="tx1">
                    <a:lumMod val="85000"/>
                    <a:lumOff val="15000"/>
                  </a:schemeClr>
                </a:solidFill>
              </a:rPr>
              <a:t>MTU</a:t>
            </a:r>
            <a:r>
              <a:rPr lang="zh-CN" altLang="en-US" b="1" dirty="0">
                <a:solidFill>
                  <a:schemeClr val="tx1">
                    <a:lumMod val="85000"/>
                    <a:lumOff val="15000"/>
                  </a:schemeClr>
                </a:solidFill>
              </a:rPr>
              <a:t>）</a:t>
            </a:r>
          </a:p>
        </p:txBody>
      </p:sp>
      <p:sp>
        <p:nvSpPr>
          <p:cNvPr id="8" name="内容占位符 2">
            <a:extLst>
              <a:ext uri="{FF2B5EF4-FFF2-40B4-BE49-F238E27FC236}">
                <a16:creationId xmlns:a16="http://schemas.microsoft.com/office/drawing/2014/main" id="{46826ECB-1D42-4670-8AA6-032100811DC2}"/>
              </a:ext>
            </a:extLst>
          </p:cNvPr>
          <p:cNvSpPr txBox="1">
            <a:spLocks/>
          </p:cNvSpPr>
          <p:nvPr/>
        </p:nvSpPr>
        <p:spPr>
          <a:xfrm>
            <a:off x="761532" y="2733855"/>
            <a:ext cx="4986627" cy="3809008"/>
          </a:xfrm>
          <a:prstGeom prst="rect">
            <a:avLst/>
          </a:prstGeom>
        </p:spPr>
        <p:txBody>
          <a:bodyPr vert="horz" lIns="91416" tIns="45708" rIns="91416" bIns="45708"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080">
              <a:buNone/>
            </a:pPr>
            <a:endParaRPr lang="zh-CN" altLang="en-US" sz="1999" dirty="0">
              <a:solidFill>
                <a:prstClr val="black"/>
              </a:solidFill>
              <a:latin typeface="等线" panose="020F0502020204030204"/>
              <a:ea typeface="等线" panose="02010600030101010101" pitchFamily="2" charset="-122"/>
            </a:endParaRPr>
          </a:p>
        </p:txBody>
      </p:sp>
      <p:cxnSp>
        <p:nvCxnSpPr>
          <p:cNvPr id="16" name="直接连接符 15">
            <a:extLst>
              <a:ext uri="{FF2B5EF4-FFF2-40B4-BE49-F238E27FC236}">
                <a16:creationId xmlns:a16="http://schemas.microsoft.com/office/drawing/2014/main" id="{93B0B355-7BCD-4977-A23F-674630C1E899}"/>
              </a:ext>
            </a:extLst>
          </p:cNvPr>
          <p:cNvCxnSpPr>
            <a:cxnSpLocks/>
          </p:cNvCxnSpPr>
          <p:nvPr/>
        </p:nvCxnSpPr>
        <p:spPr>
          <a:xfrm>
            <a:off x="761533" y="1029324"/>
            <a:ext cx="4479980" cy="0"/>
          </a:xfrm>
          <a:prstGeom prst="line">
            <a:avLst/>
          </a:prstGeom>
        </p:spPr>
        <p:style>
          <a:lnRef idx="1">
            <a:schemeClr val="dk1"/>
          </a:lnRef>
          <a:fillRef idx="0">
            <a:schemeClr val="dk1"/>
          </a:fillRef>
          <a:effectRef idx="0">
            <a:schemeClr val="dk1"/>
          </a:effectRef>
          <a:fontRef idx="minor">
            <a:schemeClr val="tx1"/>
          </a:fontRef>
        </p:style>
      </p:cxnSp>
      <p:grpSp>
        <p:nvGrpSpPr>
          <p:cNvPr id="9" name="组合 8">
            <a:extLst>
              <a:ext uri="{FF2B5EF4-FFF2-40B4-BE49-F238E27FC236}">
                <a16:creationId xmlns:a16="http://schemas.microsoft.com/office/drawing/2014/main" id="{D709FB62-D379-467D-8A03-05D6900B4B59}"/>
              </a:ext>
            </a:extLst>
          </p:cNvPr>
          <p:cNvGrpSpPr/>
          <p:nvPr/>
        </p:nvGrpSpPr>
        <p:grpSpPr>
          <a:xfrm>
            <a:off x="1043127" y="1403601"/>
            <a:ext cx="7668793" cy="1200016"/>
            <a:chOff x="2050639" y="1705495"/>
            <a:chExt cx="7670791" cy="1200329"/>
          </a:xfrm>
        </p:grpSpPr>
        <p:sp>
          <p:nvSpPr>
            <p:cNvPr id="10" name="Shape 2539">
              <a:extLst>
                <a:ext uri="{FF2B5EF4-FFF2-40B4-BE49-F238E27FC236}">
                  <a16:creationId xmlns:a16="http://schemas.microsoft.com/office/drawing/2014/main" id="{E511E3D6-91FB-4FE6-B3F3-8BDC53431243}"/>
                </a:ext>
              </a:extLst>
            </p:cNvPr>
            <p:cNvSpPr/>
            <p:nvPr/>
          </p:nvSpPr>
          <p:spPr>
            <a:xfrm>
              <a:off x="2050639" y="1803112"/>
              <a:ext cx="352972" cy="266649"/>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accent1"/>
            </a:solidFill>
            <a:ln w="12700">
              <a:miter lim="400000"/>
            </a:ln>
          </p:spPr>
          <p:txBody>
            <a:bodyPr lIns="38080" tIns="38080" rIns="38080" bIns="38080" anchor="ctr"/>
            <a:lstStyle/>
            <a:p>
              <a:pPr defTabSz="4569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799">
                <a:solidFill>
                  <a:srgbClr val="FFFFFF"/>
                </a:solidFill>
                <a:effectLst>
                  <a:outerShdw blurRad="38100" dist="12700" dir="5400000" rotWithShape="0">
                    <a:srgbClr val="000000">
                      <a:alpha val="50000"/>
                    </a:srgbClr>
                  </a:outerShdw>
                </a:effectLst>
                <a:latin typeface="Gill Sans"/>
                <a:sym typeface="Gill Sans"/>
              </a:endParaRPr>
            </a:p>
          </p:txBody>
        </p:sp>
        <p:sp>
          <p:nvSpPr>
            <p:cNvPr id="11" name="矩形 10">
              <a:extLst>
                <a:ext uri="{FF2B5EF4-FFF2-40B4-BE49-F238E27FC236}">
                  <a16:creationId xmlns:a16="http://schemas.microsoft.com/office/drawing/2014/main" id="{B81400AC-369D-4DEF-83B7-A5737C40FA52}"/>
                </a:ext>
              </a:extLst>
            </p:cNvPr>
            <p:cNvSpPr/>
            <p:nvPr/>
          </p:nvSpPr>
          <p:spPr>
            <a:xfrm>
              <a:off x="2534259" y="1705495"/>
              <a:ext cx="7187171" cy="1200329"/>
            </a:xfrm>
            <a:prstGeom prst="rect">
              <a:avLst/>
            </a:prstGeom>
          </p:spPr>
          <p:txBody>
            <a:bodyPr wrap="square">
              <a:spAutoFit/>
              <a:scene3d>
                <a:camera prst="orthographicFront"/>
                <a:lightRig rig="threePt" dir="t"/>
              </a:scene3d>
              <a:sp3d contourW="12700"/>
            </a:bodyPr>
            <a:lstStyle/>
            <a:p>
              <a:pPr algn="just" defTabSz="914126">
                <a:lnSpc>
                  <a:spcPct val="120000"/>
                </a:lnSpc>
              </a:pPr>
              <a:r>
                <a:rPr lang="zh-CN" altLang="en-US" sz="1999" b="1" dirty="0">
                  <a:solidFill>
                    <a:prstClr val="black"/>
                  </a:solidFill>
                  <a:latin typeface="等线" panose="020F0502020204030204"/>
                  <a:ea typeface="等线" panose="02010600030101010101" pitchFamily="2" charset="-122"/>
                </a:rPr>
                <a:t>网络链路存在</a:t>
              </a:r>
              <a:r>
                <a:rPr lang="en-US" altLang="zh-CN" sz="1999" b="1" dirty="0">
                  <a:solidFill>
                    <a:prstClr val="black"/>
                  </a:solidFill>
                  <a:latin typeface="等线" panose="020F0502020204030204"/>
                  <a:ea typeface="等线" panose="02010600030101010101" pitchFamily="2" charset="-122"/>
                </a:rPr>
                <a:t>MTU—</a:t>
              </a:r>
              <a:r>
                <a:rPr lang="zh-CN" altLang="en-US" sz="1999" b="1" dirty="0">
                  <a:solidFill>
                    <a:prstClr val="black"/>
                  </a:solidFill>
                  <a:latin typeface="等线" panose="020F0502020204030204"/>
                  <a:ea typeface="等线" panose="02010600030101010101" pitchFamily="2" charset="-122"/>
                </a:rPr>
                <a:t>链路层数</a:t>
              </a:r>
              <a:endParaRPr lang="en-US" altLang="zh-CN" sz="1999" b="1" dirty="0">
                <a:solidFill>
                  <a:prstClr val="black"/>
                </a:solidFill>
                <a:latin typeface="等线" panose="020F0502020204030204"/>
                <a:ea typeface="等线" panose="02010600030101010101" pitchFamily="2" charset="-122"/>
              </a:endParaRPr>
            </a:p>
            <a:p>
              <a:pPr algn="just" defTabSz="914126">
                <a:lnSpc>
                  <a:spcPct val="120000"/>
                </a:lnSpc>
              </a:pPr>
              <a:r>
                <a:rPr lang="zh-CN" altLang="en-US" sz="1999" b="1" dirty="0">
                  <a:solidFill>
                    <a:prstClr val="black"/>
                  </a:solidFill>
                  <a:latin typeface="等线" panose="020F0502020204030204"/>
                  <a:ea typeface="等线" panose="02010600030101010101" pitchFamily="2" charset="-122"/>
                </a:rPr>
                <a:t>据帧可封装数据的上限</a:t>
              </a:r>
              <a:endParaRPr lang="en-US" altLang="zh-CN" sz="1999" b="1" dirty="0">
                <a:solidFill>
                  <a:prstClr val="black"/>
                </a:solidFill>
                <a:latin typeface="等线" panose="020F0502020204030204"/>
                <a:ea typeface="等线" panose="02010600030101010101" pitchFamily="2" charset="-122"/>
              </a:endParaRPr>
            </a:p>
            <a:p>
              <a:pPr marL="342797" indent="-342797" algn="just" defTabSz="914126">
                <a:lnSpc>
                  <a:spcPct val="120000"/>
                </a:lnSpc>
                <a:buFont typeface="Arial" panose="020B0604020202020204" pitchFamily="34" charset="0"/>
                <a:buChar char="•"/>
              </a:pPr>
              <a:r>
                <a:rPr lang="zh-CN" altLang="en-US" sz="1999" dirty="0">
                  <a:solidFill>
                    <a:prstClr val="black"/>
                  </a:solidFill>
                  <a:latin typeface="等线" panose="020F0502020204030204"/>
                  <a:ea typeface="等线" panose="02010600030101010101" pitchFamily="2" charset="-122"/>
                </a:rPr>
                <a:t>不同链路的</a:t>
              </a:r>
              <a:r>
                <a:rPr lang="en-US" altLang="zh-CN" sz="1999" dirty="0">
                  <a:solidFill>
                    <a:prstClr val="black"/>
                  </a:solidFill>
                  <a:latin typeface="等线" panose="020F0502020204030204"/>
                  <a:ea typeface="等线" panose="02010600030101010101" pitchFamily="2" charset="-122"/>
                </a:rPr>
                <a:t>MTU</a:t>
              </a:r>
              <a:r>
                <a:rPr lang="zh-CN" altLang="en-US" sz="1999" dirty="0">
                  <a:solidFill>
                    <a:prstClr val="black"/>
                  </a:solidFill>
                  <a:latin typeface="等线" panose="020F0502020204030204"/>
                  <a:ea typeface="等线" panose="02010600030101010101" pitchFamily="2" charset="-122"/>
                </a:rPr>
                <a:t>不同</a:t>
              </a:r>
            </a:p>
          </p:txBody>
        </p:sp>
      </p:grpSp>
      <p:pic>
        <p:nvPicPr>
          <p:cNvPr id="12" name="图片 11">
            <a:extLst>
              <a:ext uri="{FF2B5EF4-FFF2-40B4-BE49-F238E27FC236}">
                <a16:creationId xmlns:a16="http://schemas.microsoft.com/office/drawing/2014/main" id="{E399426C-8C59-4621-97A8-DBCC628C2714}"/>
              </a:ext>
            </a:extLst>
          </p:cNvPr>
          <p:cNvPicPr>
            <a:picLocks noChangeAspect="1"/>
          </p:cNvPicPr>
          <p:nvPr/>
        </p:nvPicPr>
        <p:blipFill>
          <a:blip r:embed="rId2"/>
          <a:stretch>
            <a:fillRect/>
          </a:stretch>
        </p:blipFill>
        <p:spPr>
          <a:xfrm>
            <a:off x="757715" y="2603617"/>
            <a:ext cx="5234695" cy="3409524"/>
          </a:xfrm>
          <a:prstGeom prst="rect">
            <a:avLst/>
          </a:prstGeom>
        </p:spPr>
      </p:pic>
      <p:pic>
        <p:nvPicPr>
          <p:cNvPr id="13" name="图片 12">
            <a:extLst>
              <a:ext uri="{FF2B5EF4-FFF2-40B4-BE49-F238E27FC236}">
                <a16:creationId xmlns:a16="http://schemas.microsoft.com/office/drawing/2014/main" id="{F7945AFA-F52A-4A1E-8111-FA0706132BA0}"/>
              </a:ext>
            </a:extLst>
          </p:cNvPr>
          <p:cNvPicPr>
            <a:picLocks noChangeAspect="1"/>
          </p:cNvPicPr>
          <p:nvPr/>
        </p:nvPicPr>
        <p:blipFill>
          <a:blip r:embed="rId3"/>
          <a:stretch>
            <a:fillRect/>
          </a:stretch>
        </p:blipFill>
        <p:spPr>
          <a:xfrm>
            <a:off x="6123023" y="435930"/>
            <a:ext cx="5761080" cy="5892262"/>
          </a:xfrm>
          <a:prstGeom prst="rect">
            <a:avLst/>
          </a:prstGeom>
        </p:spPr>
      </p:pic>
    </p:spTree>
    <p:extLst>
      <p:ext uri="{BB962C8B-B14F-4D97-AF65-F5344CB8AC3E}">
        <p14:creationId xmlns:p14="http://schemas.microsoft.com/office/powerpoint/2010/main" val="84833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p:tgtEl>
                                          <p:spTgt spid="12"/>
                                        </p:tgtEl>
                                        <p:attrNameLst>
                                          <p:attrName>ppt_x</p:attrName>
                                        </p:attrNameLst>
                                      </p:cBhvr>
                                      <p:tavLst>
                                        <p:tav tm="0">
                                          <p:val>
                                            <p:strVal val="#ppt_x-#ppt_w*1.125000"/>
                                          </p:val>
                                        </p:tav>
                                        <p:tav tm="100000">
                                          <p:val>
                                            <p:strVal val="#ppt_x"/>
                                          </p:val>
                                        </p:tav>
                                      </p:tavLst>
                                    </p:anim>
                                    <p:animEffect transition="in" filter="wipe(right)">
                                      <p:cBhvr>
                                        <p:cTn id="13" dur="500"/>
                                        <p:tgtEl>
                                          <p:spTgt spid="12"/>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p:tgtEl>
                                          <p:spTgt spid="13"/>
                                        </p:tgtEl>
                                        <p:attrNameLst>
                                          <p:attrName>ppt_y</p:attrName>
                                        </p:attrNameLst>
                                      </p:cBhvr>
                                      <p:tavLst>
                                        <p:tav tm="0">
                                          <p:val>
                                            <p:strVal val="#ppt_y+#ppt_h*1.125000"/>
                                          </p:val>
                                        </p:tav>
                                        <p:tav tm="100000">
                                          <p:val>
                                            <p:strVal val="#ppt_y"/>
                                          </p:val>
                                        </p:tav>
                                      </p:tavLst>
                                    </p:anim>
                                    <p:animEffect transition="in" filter="wipe(up)">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889C5C-3D48-49DC-9BA9-5F396D684FBA}"/>
              </a:ext>
            </a:extLst>
          </p:cNvPr>
          <p:cNvSpPr>
            <a:spLocks noGrp="1"/>
          </p:cNvSpPr>
          <p:nvPr>
            <p:ph type="title"/>
          </p:nvPr>
        </p:nvSpPr>
        <p:spPr>
          <a:xfrm>
            <a:off x="688795" y="268352"/>
            <a:ext cx="10847737" cy="1028431"/>
          </a:xfrm>
        </p:spPr>
        <p:txBody>
          <a:bodyPr/>
          <a:lstStyle/>
          <a:p>
            <a:r>
              <a:rPr lang="en-US" altLang="zh-CN" sz="3599" b="1" dirty="0">
                <a:solidFill>
                  <a:schemeClr val="tx1">
                    <a:lumMod val="85000"/>
                    <a:lumOff val="15000"/>
                  </a:schemeClr>
                </a:solidFill>
              </a:rPr>
              <a:t>IP</a:t>
            </a:r>
            <a:r>
              <a:rPr lang="zh-CN" altLang="en-US" sz="3599" b="1" dirty="0">
                <a:solidFill>
                  <a:schemeClr val="tx1">
                    <a:lumMod val="85000"/>
                    <a:lumOff val="15000"/>
                  </a:schemeClr>
                </a:solidFill>
              </a:rPr>
              <a:t>分片与重组</a:t>
            </a:r>
          </a:p>
        </p:txBody>
      </p:sp>
      <p:sp>
        <p:nvSpPr>
          <p:cNvPr id="8" name="内容占位符 2">
            <a:extLst>
              <a:ext uri="{FF2B5EF4-FFF2-40B4-BE49-F238E27FC236}">
                <a16:creationId xmlns:a16="http://schemas.microsoft.com/office/drawing/2014/main" id="{46826ECB-1D42-4670-8AA6-032100811DC2}"/>
              </a:ext>
            </a:extLst>
          </p:cNvPr>
          <p:cNvSpPr txBox="1">
            <a:spLocks/>
          </p:cNvSpPr>
          <p:nvPr/>
        </p:nvSpPr>
        <p:spPr>
          <a:xfrm>
            <a:off x="761532" y="2733855"/>
            <a:ext cx="4986627" cy="3809008"/>
          </a:xfrm>
          <a:prstGeom prst="rect">
            <a:avLst/>
          </a:prstGeom>
        </p:spPr>
        <p:txBody>
          <a:bodyPr vert="horz" lIns="91416" tIns="45708" rIns="91416" bIns="45708"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080">
              <a:buNone/>
            </a:pPr>
            <a:endParaRPr lang="zh-CN" altLang="en-US" sz="1999" dirty="0">
              <a:solidFill>
                <a:prstClr val="black"/>
              </a:solidFill>
              <a:latin typeface="等线" panose="020F0502020204030204"/>
              <a:ea typeface="等线" panose="02010600030101010101" pitchFamily="2" charset="-122"/>
            </a:endParaRPr>
          </a:p>
        </p:txBody>
      </p:sp>
      <p:cxnSp>
        <p:nvCxnSpPr>
          <p:cNvPr id="16" name="直接连接符 15">
            <a:extLst>
              <a:ext uri="{FF2B5EF4-FFF2-40B4-BE49-F238E27FC236}">
                <a16:creationId xmlns:a16="http://schemas.microsoft.com/office/drawing/2014/main" id="{93B0B355-7BCD-4977-A23F-674630C1E899}"/>
              </a:ext>
            </a:extLst>
          </p:cNvPr>
          <p:cNvCxnSpPr>
            <a:cxnSpLocks/>
          </p:cNvCxnSpPr>
          <p:nvPr/>
        </p:nvCxnSpPr>
        <p:spPr>
          <a:xfrm>
            <a:off x="761533" y="1029324"/>
            <a:ext cx="4479980" cy="0"/>
          </a:xfrm>
          <a:prstGeom prst="line">
            <a:avLst/>
          </a:prstGeom>
        </p:spPr>
        <p:style>
          <a:lnRef idx="1">
            <a:schemeClr val="dk1"/>
          </a:lnRef>
          <a:fillRef idx="0">
            <a:schemeClr val="dk1"/>
          </a:fillRef>
          <a:effectRef idx="0">
            <a:schemeClr val="dk1"/>
          </a:effectRef>
          <a:fontRef idx="minor">
            <a:schemeClr val="tx1"/>
          </a:fontRef>
        </p:style>
      </p:cxnSp>
      <p:grpSp>
        <p:nvGrpSpPr>
          <p:cNvPr id="15" name="组合 14">
            <a:extLst>
              <a:ext uri="{FF2B5EF4-FFF2-40B4-BE49-F238E27FC236}">
                <a16:creationId xmlns:a16="http://schemas.microsoft.com/office/drawing/2014/main" id="{230DE62A-061F-4C2E-A31A-424C186EB84E}"/>
              </a:ext>
            </a:extLst>
          </p:cNvPr>
          <p:cNvGrpSpPr/>
          <p:nvPr/>
        </p:nvGrpSpPr>
        <p:grpSpPr>
          <a:xfrm>
            <a:off x="161595" y="1179880"/>
            <a:ext cx="6254468" cy="1544957"/>
            <a:chOff x="2050639" y="1705495"/>
            <a:chExt cx="6256097" cy="1545359"/>
          </a:xfrm>
        </p:grpSpPr>
        <p:sp>
          <p:nvSpPr>
            <p:cNvPr id="17" name="Shape 2539">
              <a:extLst>
                <a:ext uri="{FF2B5EF4-FFF2-40B4-BE49-F238E27FC236}">
                  <a16:creationId xmlns:a16="http://schemas.microsoft.com/office/drawing/2014/main" id="{F618285F-D497-42DE-B0F1-49482D64AA60}"/>
                </a:ext>
              </a:extLst>
            </p:cNvPr>
            <p:cNvSpPr/>
            <p:nvPr/>
          </p:nvSpPr>
          <p:spPr>
            <a:xfrm>
              <a:off x="2050639" y="1803112"/>
              <a:ext cx="352972" cy="266649"/>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accent1"/>
            </a:solidFill>
            <a:ln w="12700">
              <a:miter lim="400000"/>
            </a:ln>
          </p:spPr>
          <p:txBody>
            <a:bodyPr lIns="38080" tIns="38080" rIns="38080" bIns="38080" anchor="ctr"/>
            <a:lstStyle/>
            <a:p>
              <a:pPr defTabSz="4569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799">
                <a:solidFill>
                  <a:srgbClr val="FFFFFF"/>
                </a:solidFill>
                <a:effectLst>
                  <a:outerShdw blurRad="38100" dist="12700" dir="5400000" rotWithShape="0">
                    <a:srgbClr val="000000">
                      <a:alpha val="50000"/>
                    </a:srgbClr>
                  </a:outerShdw>
                </a:effectLst>
                <a:latin typeface="Gill Sans"/>
                <a:sym typeface="Gill Sans"/>
              </a:endParaRPr>
            </a:p>
          </p:txBody>
        </p:sp>
        <p:sp>
          <p:nvSpPr>
            <p:cNvPr id="18" name="矩形 17">
              <a:extLst>
                <a:ext uri="{FF2B5EF4-FFF2-40B4-BE49-F238E27FC236}">
                  <a16:creationId xmlns:a16="http://schemas.microsoft.com/office/drawing/2014/main" id="{2BD2F513-0398-4E00-8A4C-48641D14998C}"/>
                </a:ext>
              </a:extLst>
            </p:cNvPr>
            <p:cNvSpPr/>
            <p:nvPr/>
          </p:nvSpPr>
          <p:spPr>
            <a:xfrm>
              <a:off x="2534260" y="1705495"/>
              <a:ext cx="5772476" cy="1545359"/>
            </a:xfrm>
            <a:prstGeom prst="rect">
              <a:avLst/>
            </a:prstGeom>
          </p:spPr>
          <p:txBody>
            <a:bodyPr wrap="square">
              <a:spAutoFit/>
              <a:scene3d>
                <a:camera prst="orthographicFront"/>
                <a:lightRig rig="threePt" dir="t"/>
              </a:scene3d>
              <a:sp3d contourW="12700"/>
            </a:bodyPr>
            <a:lstStyle/>
            <a:p>
              <a:pPr algn="just" defTabSz="914126">
                <a:lnSpc>
                  <a:spcPct val="120000"/>
                </a:lnSpc>
              </a:pPr>
              <a:r>
                <a:rPr lang="zh-CN" altLang="en-US" sz="1999" b="1" dirty="0">
                  <a:solidFill>
                    <a:prstClr val="black"/>
                  </a:solidFill>
                  <a:latin typeface="等线" panose="020F0502020204030204"/>
                  <a:ea typeface="等线" panose="02010600030101010101" pitchFamily="2" charset="-122"/>
                </a:rPr>
                <a:t>大</a:t>
              </a:r>
              <a:r>
                <a:rPr lang="en-US" altLang="zh-CN" sz="1999" b="1" dirty="0">
                  <a:solidFill>
                    <a:prstClr val="black"/>
                  </a:solidFill>
                  <a:latin typeface="等线" panose="020F0502020204030204"/>
                  <a:ea typeface="等线" panose="02010600030101010101" pitchFamily="2" charset="-122"/>
                </a:rPr>
                <a:t>IP</a:t>
              </a:r>
              <a:r>
                <a:rPr lang="zh-CN" altLang="en-US" sz="1999" b="1" dirty="0">
                  <a:solidFill>
                    <a:prstClr val="black"/>
                  </a:solidFill>
                  <a:latin typeface="等线" panose="020F0502020204030204"/>
                  <a:ea typeface="等线" panose="02010600030101010101" pitchFamily="2" charset="-122"/>
                </a:rPr>
                <a:t>分组向较小</a:t>
              </a:r>
              <a:r>
                <a:rPr lang="en-US" altLang="zh-CN" sz="1999" b="1" dirty="0">
                  <a:solidFill>
                    <a:prstClr val="black"/>
                  </a:solidFill>
                  <a:latin typeface="等线" panose="020F0502020204030204"/>
                  <a:ea typeface="等线" panose="02010600030101010101" pitchFamily="2" charset="-122"/>
                </a:rPr>
                <a:t>MTU</a:t>
              </a:r>
              <a:r>
                <a:rPr lang="zh-CN" altLang="en-US" sz="1999" b="1" dirty="0">
                  <a:solidFill>
                    <a:prstClr val="black"/>
                  </a:solidFill>
                  <a:latin typeface="等线" panose="020F0502020204030204"/>
                  <a:ea typeface="等线" panose="02010600030101010101" pitchFamily="2" charset="-122"/>
                </a:rPr>
                <a:t>链路转发时，</a:t>
              </a:r>
              <a:r>
                <a:rPr lang="zh-CN" altLang="en-US" sz="1999" b="1" dirty="0">
                  <a:solidFill>
                    <a:srgbClr val="FF0000"/>
                  </a:solidFill>
                  <a:latin typeface="等线" panose="020F0502020204030204"/>
                  <a:ea typeface="等线" panose="02010600030101010101" pitchFamily="2" charset="-122"/>
                </a:rPr>
                <a:t>可以</a:t>
              </a:r>
              <a:r>
                <a:rPr lang="zh-CN" altLang="en-US" sz="1999" b="1" dirty="0">
                  <a:solidFill>
                    <a:prstClr val="black"/>
                  </a:solidFill>
                  <a:latin typeface="等线" panose="020F0502020204030204"/>
                  <a:ea typeface="等线" panose="02010600030101010101" pitchFamily="2" charset="-122"/>
                </a:rPr>
                <a:t>被“分片” </a:t>
              </a:r>
              <a:r>
                <a:rPr lang="en-US" altLang="zh-CN" sz="1999" b="1" dirty="0">
                  <a:solidFill>
                    <a:prstClr val="black"/>
                  </a:solidFill>
                  <a:latin typeface="等线" panose="020F0502020204030204"/>
                  <a:ea typeface="等线" panose="02010600030101010101" pitchFamily="2" charset="-122"/>
                </a:rPr>
                <a:t>(fragmented)</a:t>
              </a:r>
            </a:p>
            <a:p>
              <a:pPr marL="342797" indent="-342797" algn="just" defTabSz="914126">
                <a:lnSpc>
                  <a:spcPct val="120000"/>
                </a:lnSpc>
                <a:buFont typeface="Arial" panose="020B0604020202020204" pitchFamily="34" charset="0"/>
                <a:buChar char="•"/>
              </a:pPr>
              <a:r>
                <a:rPr lang="en-US" altLang="zh-CN" sz="1999" dirty="0">
                  <a:solidFill>
                    <a:prstClr val="black"/>
                  </a:solidFill>
                  <a:latin typeface="等线" panose="020F0502020204030204"/>
                  <a:ea typeface="等线" panose="02010600030101010101" pitchFamily="2" charset="-122"/>
                </a:rPr>
                <a:t>1</a:t>
              </a:r>
              <a:r>
                <a:rPr lang="zh-CN" altLang="en-US" sz="1999" dirty="0">
                  <a:solidFill>
                    <a:prstClr val="black"/>
                  </a:solidFill>
                  <a:latin typeface="等线" panose="020F0502020204030204"/>
                  <a:ea typeface="等线" panose="02010600030101010101" pitchFamily="2" charset="-122"/>
                </a:rPr>
                <a:t>个</a:t>
              </a:r>
              <a:r>
                <a:rPr lang="en-US" altLang="zh-CN" sz="1999" dirty="0">
                  <a:solidFill>
                    <a:prstClr val="black"/>
                  </a:solidFill>
                  <a:latin typeface="等线" panose="020F0502020204030204"/>
                  <a:ea typeface="等线" panose="02010600030101010101" pitchFamily="2" charset="-122"/>
                </a:rPr>
                <a:t>IP</a:t>
              </a:r>
              <a:r>
                <a:rPr lang="zh-CN" altLang="en-US" sz="1999" dirty="0">
                  <a:solidFill>
                    <a:prstClr val="black"/>
                  </a:solidFill>
                  <a:latin typeface="等线" panose="020F0502020204030204"/>
                  <a:ea typeface="等线" panose="02010600030101010101" pitchFamily="2" charset="-122"/>
                </a:rPr>
                <a:t>分组分为多片</a:t>
              </a:r>
              <a:r>
                <a:rPr lang="en-US" altLang="zh-CN" sz="1999" dirty="0">
                  <a:solidFill>
                    <a:prstClr val="black"/>
                  </a:solidFill>
                  <a:latin typeface="等线" panose="020F0502020204030204"/>
                  <a:ea typeface="等线" panose="02010600030101010101" pitchFamily="2" charset="-122"/>
                </a:rPr>
                <a:t>IP</a:t>
              </a:r>
              <a:r>
                <a:rPr lang="zh-CN" altLang="en-US" sz="1999" dirty="0">
                  <a:solidFill>
                    <a:prstClr val="black"/>
                  </a:solidFill>
                  <a:latin typeface="等线" panose="020F0502020204030204"/>
                  <a:ea typeface="等线" panose="02010600030101010101" pitchFamily="2" charset="-122"/>
                </a:rPr>
                <a:t>分 组 </a:t>
              </a:r>
              <a:endParaRPr lang="en-US" altLang="zh-CN" sz="1999" dirty="0">
                <a:solidFill>
                  <a:prstClr val="black"/>
                </a:solidFill>
                <a:latin typeface="等线" panose="020F0502020204030204"/>
                <a:ea typeface="等线" panose="02010600030101010101" pitchFamily="2" charset="-122"/>
              </a:endParaRPr>
            </a:p>
            <a:p>
              <a:pPr marL="342797" indent="-342797" algn="just" defTabSz="914126">
                <a:lnSpc>
                  <a:spcPct val="120000"/>
                </a:lnSpc>
                <a:buFont typeface="Arial" panose="020B0604020202020204" pitchFamily="34" charset="0"/>
                <a:buChar char="•"/>
              </a:pPr>
              <a:r>
                <a:rPr lang="en-US" altLang="zh-CN" sz="1999" dirty="0">
                  <a:solidFill>
                    <a:prstClr val="black"/>
                  </a:solidFill>
                  <a:latin typeface="等线" panose="020F0502020204030204"/>
                  <a:ea typeface="等线" panose="02010600030101010101" pitchFamily="2" charset="-122"/>
                </a:rPr>
                <a:t>IP</a:t>
              </a:r>
              <a:r>
                <a:rPr lang="zh-CN" altLang="en-US" sz="1999" dirty="0">
                  <a:solidFill>
                    <a:prstClr val="black"/>
                  </a:solidFill>
                  <a:latin typeface="等线" panose="020F0502020204030204"/>
                  <a:ea typeface="等线" panose="02010600030101010101" pitchFamily="2" charset="-122"/>
                </a:rPr>
                <a:t>分片到达目的主机后进行“重组”</a:t>
              </a:r>
              <a:r>
                <a:rPr lang="en-US" altLang="zh-CN" sz="1999" dirty="0">
                  <a:solidFill>
                    <a:prstClr val="black"/>
                  </a:solidFill>
                  <a:latin typeface="等线" panose="020F0502020204030204"/>
                  <a:ea typeface="等线" panose="02010600030101010101" pitchFamily="2" charset="-122"/>
                </a:rPr>
                <a:t>(reassembled) </a:t>
              </a:r>
              <a:endParaRPr lang="zh-CN" altLang="en-US" sz="1999" dirty="0">
                <a:solidFill>
                  <a:prstClr val="black"/>
                </a:solidFill>
                <a:latin typeface="等线" panose="020F0502020204030204"/>
                <a:ea typeface="等线" panose="02010600030101010101" pitchFamily="2" charset="-122"/>
              </a:endParaRPr>
            </a:p>
          </p:txBody>
        </p:sp>
      </p:grpSp>
      <p:grpSp>
        <p:nvGrpSpPr>
          <p:cNvPr id="19" name="组合 18">
            <a:extLst>
              <a:ext uri="{FF2B5EF4-FFF2-40B4-BE49-F238E27FC236}">
                <a16:creationId xmlns:a16="http://schemas.microsoft.com/office/drawing/2014/main" id="{B99527E4-5DB1-4A6E-919A-7DA79875483E}"/>
              </a:ext>
            </a:extLst>
          </p:cNvPr>
          <p:cNvGrpSpPr/>
          <p:nvPr/>
        </p:nvGrpSpPr>
        <p:grpSpPr>
          <a:xfrm>
            <a:off x="161594" y="3657637"/>
            <a:ext cx="6119036" cy="1544957"/>
            <a:chOff x="2050639" y="1705495"/>
            <a:chExt cx="7670791" cy="1164682"/>
          </a:xfrm>
        </p:grpSpPr>
        <p:sp>
          <p:nvSpPr>
            <p:cNvPr id="20" name="Shape 2539">
              <a:extLst>
                <a:ext uri="{FF2B5EF4-FFF2-40B4-BE49-F238E27FC236}">
                  <a16:creationId xmlns:a16="http://schemas.microsoft.com/office/drawing/2014/main" id="{0EF0936C-8D04-4598-8429-F23F3F2A6731}"/>
                </a:ext>
              </a:extLst>
            </p:cNvPr>
            <p:cNvSpPr/>
            <p:nvPr/>
          </p:nvSpPr>
          <p:spPr>
            <a:xfrm>
              <a:off x="2050639" y="1803112"/>
              <a:ext cx="352972" cy="266649"/>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accent1"/>
            </a:solidFill>
            <a:ln w="12700">
              <a:miter lim="400000"/>
            </a:ln>
          </p:spPr>
          <p:txBody>
            <a:bodyPr lIns="38080" tIns="38080" rIns="38080" bIns="38080" anchor="ctr"/>
            <a:lstStyle/>
            <a:p>
              <a:pPr defTabSz="4569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799">
                <a:solidFill>
                  <a:srgbClr val="FFFFFF"/>
                </a:solidFill>
                <a:effectLst>
                  <a:outerShdw blurRad="38100" dist="12700" dir="5400000" rotWithShape="0">
                    <a:srgbClr val="000000">
                      <a:alpha val="50000"/>
                    </a:srgbClr>
                  </a:outerShdw>
                </a:effectLst>
                <a:latin typeface="Gill Sans"/>
                <a:sym typeface="Gill Sans"/>
              </a:endParaRPr>
            </a:p>
          </p:txBody>
        </p:sp>
        <p:sp>
          <p:nvSpPr>
            <p:cNvPr id="21" name="矩形 20">
              <a:extLst>
                <a:ext uri="{FF2B5EF4-FFF2-40B4-BE49-F238E27FC236}">
                  <a16:creationId xmlns:a16="http://schemas.microsoft.com/office/drawing/2014/main" id="{077C7ADA-17ED-45FB-BB98-4F2A1A4FCE5C}"/>
                </a:ext>
              </a:extLst>
            </p:cNvPr>
            <p:cNvSpPr/>
            <p:nvPr/>
          </p:nvSpPr>
          <p:spPr>
            <a:xfrm>
              <a:off x="2534259" y="1705495"/>
              <a:ext cx="7187171" cy="1164682"/>
            </a:xfrm>
            <a:prstGeom prst="rect">
              <a:avLst/>
            </a:prstGeom>
          </p:spPr>
          <p:txBody>
            <a:bodyPr wrap="square">
              <a:spAutoFit/>
              <a:scene3d>
                <a:camera prst="orthographicFront"/>
                <a:lightRig rig="threePt" dir="t"/>
              </a:scene3d>
              <a:sp3d contourW="12700"/>
            </a:bodyPr>
            <a:lstStyle/>
            <a:p>
              <a:pPr algn="just" defTabSz="914126">
                <a:lnSpc>
                  <a:spcPct val="120000"/>
                </a:lnSpc>
              </a:pPr>
              <a:r>
                <a:rPr lang="en-US" altLang="zh-CN" sz="1999" b="1" dirty="0">
                  <a:solidFill>
                    <a:prstClr val="black"/>
                  </a:solidFill>
                  <a:latin typeface="等线" panose="020F0502020204030204"/>
                  <a:ea typeface="等线" panose="02010600030101010101" pitchFamily="2" charset="-122"/>
                </a:rPr>
                <a:t>IP</a:t>
              </a:r>
              <a:r>
                <a:rPr lang="zh-CN" altLang="en-US" sz="1999" b="1" dirty="0">
                  <a:solidFill>
                    <a:prstClr val="black"/>
                  </a:solidFill>
                  <a:latin typeface="等线" panose="020F0502020204030204"/>
                  <a:ea typeface="等线" panose="02010600030101010101" pitchFamily="2" charset="-122"/>
                </a:rPr>
                <a:t>首部的相关字段用于标识分片以及确定分片的相对顺序 </a:t>
              </a:r>
              <a:endParaRPr lang="en-US" altLang="zh-CN" sz="1999" b="1" dirty="0">
                <a:solidFill>
                  <a:prstClr val="black"/>
                </a:solidFill>
                <a:latin typeface="等线" panose="020F0502020204030204"/>
                <a:ea typeface="等线" panose="02010600030101010101" pitchFamily="2" charset="-122"/>
              </a:endParaRPr>
            </a:p>
            <a:p>
              <a:pPr algn="just" defTabSz="914126">
                <a:lnSpc>
                  <a:spcPct val="120000"/>
                </a:lnSpc>
              </a:pPr>
              <a:r>
                <a:rPr lang="en-US" altLang="zh-CN" sz="1999" dirty="0">
                  <a:solidFill>
                    <a:prstClr val="black"/>
                  </a:solidFill>
                  <a:latin typeface="等线" panose="020F0502020204030204"/>
                  <a:ea typeface="等线" panose="02010600030101010101" pitchFamily="2" charset="-122"/>
                </a:rPr>
                <a:t>1</a:t>
              </a:r>
              <a:r>
                <a:rPr lang="zh-CN" altLang="en-US" sz="1999" dirty="0">
                  <a:solidFill>
                    <a:prstClr val="black"/>
                  </a:solidFill>
                  <a:latin typeface="等线" panose="020F0502020204030204"/>
                  <a:ea typeface="等线" panose="02010600030101010101" pitchFamily="2" charset="-122"/>
                </a:rPr>
                <a:t>个</a:t>
              </a:r>
              <a:r>
                <a:rPr lang="en-US" altLang="zh-CN" sz="1999" dirty="0">
                  <a:solidFill>
                    <a:prstClr val="black"/>
                  </a:solidFill>
                  <a:latin typeface="等线" panose="020F0502020204030204"/>
                  <a:ea typeface="等线" panose="02010600030101010101" pitchFamily="2" charset="-122"/>
                </a:rPr>
                <a:t>IP</a:t>
              </a:r>
              <a:r>
                <a:rPr lang="zh-CN" altLang="en-US" sz="1999" dirty="0">
                  <a:solidFill>
                    <a:prstClr val="black"/>
                  </a:solidFill>
                  <a:latin typeface="等线" panose="020F0502020204030204"/>
                  <a:ea typeface="等线" panose="02010600030101010101" pitchFamily="2" charset="-122"/>
                </a:rPr>
                <a:t>分组分为多片</a:t>
              </a:r>
              <a:r>
                <a:rPr lang="en-US" altLang="zh-CN" sz="1999" dirty="0">
                  <a:solidFill>
                    <a:prstClr val="black"/>
                  </a:solidFill>
                  <a:latin typeface="等线" panose="020F0502020204030204"/>
                  <a:ea typeface="等线" panose="02010600030101010101" pitchFamily="2" charset="-122"/>
                </a:rPr>
                <a:t>IP</a:t>
              </a:r>
              <a:r>
                <a:rPr lang="zh-CN" altLang="en-US" sz="1999" dirty="0">
                  <a:solidFill>
                    <a:prstClr val="black"/>
                  </a:solidFill>
                  <a:latin typeface="等线" panose="020F0502020204030204"/>
                  <a:ea typeface="等线" panose="02010600030101010101" pitchFamily="2" charset="-122"/>
                </a:rPr>
                <a:t>分组 </a:t>
              </a:r>
              <a:endParaRPr lang="en-US" altLang="zh-CN" sz="1999" dirty="0">
                <a:solidFill>
                  <a:prstClr val="black"/>
                </a:solidFill>
                <a:latin typeface="等线" panose="020F0502020204030204"/>
                <a:ea typeface="等线" panose="02010600030101010101" pitchFamily="2" charset="-122"/>
              </a:endParaRPr>
            </a:p>
            <a:p>
              <a:pPr marL="342797" indent="-342797" algn="just" defTabSz="914126">
                <a:lnSpc>
                  <a:spcPct val="120000"/>
                </a:lnSpc>
                <a:buFont typeface="Arial" panose="020B0604020202020204" pitchFamily="34" charset="0"/>
                <a:buChar char="•"/>
              </a:pPr>
              <a:r>
                <a:rPr lang="zh-CN" altLang="en-US" sz="1999" dirty="0">
                  <a:solidFill>
                    <a:prstClr val="black"/>
                  </a:solidFill>
                  <a:latin typeface="等线" panose="020F0502020204030204"/>
                  <a:ea typeface="等线" panose="02010600030101010101" pitchFamily="2" charset="-122"/>
                </a:rPr>
                <a:t>总长度、标识、标志位和片偏移 </a:t>
              </a:r>
            </a:p>
          </p:txBody>
        </p:sp>
      </p:grpSp>
      <p:pic>
        <p:nvPicPr>
          <p:cNvPr id="22" name="图片 21">
            <a:extLst>
              <a:ext uri="{FF2B5EF4-FFF2-40B4-BE49-F238E27FC236}">
                <a16:creationId xmlns:a16="http://schemas.microsoft.com/office/drawing/2014/main" id="{49E68925-BD89-44AC-848C-EDC772A223A6}"/>
              </a:ext>
            </a:extLst>
          </p:cNvPr>
          <p:cNvPicPr>
            <a:picLocks noChangeAspect="1"/>
          </p:cNvPicPr>
          <p:nvPr/>
        </p:nvPicPr>
        <p:blipFill>
          <a:blip r:embed="rId2"/>
          <a:stretch>
            <a:fillRect/>
          </a:stretch>
        </p:blipFill>
        <p:spPr>
          <a:xfrm>
            <a:off x="6546677" y="959015"/>
            <a:ext cx="5549502" cy="4965903"/>
          </a:xfrm>
          <a:prstGeom prst="rect">
            <a:avLst/>
          </a:prstGeom>
        </p:spPr>
      </p:pic>
    </p:spTree>
    <p:extLst>
      <p:ext uri="{BB962C8B-B14F-4D97-AF65-F5344CB8AC3E}">
        <p14:creationId xmlns:p14="http://schemas.microsoft.com/office/powerpoint/2010/main" val="342231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right)">
                                      <p:cBhvr>
                                        <p:cTn id="8" dur="500"/>
                                        <p:tgtEl>
                                          <p:spTgt spid="15"/>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p:tgtEl>
                                          <p:spTgt spid="19"/>
                                        </p:tgtEl>
                                        <p:attrNameLst>
                                          <p:attrName>ppt_x</p:attrName>
                                        </p:attrNameLst>
                                      </p:cBhvr>
                                      <p:tavLst>
                                        <p:tav tm="0">
                                          <p:val>
                                            <p:strVal val="#ppt_x-#ppt_w*1.125000"/>
                                          </p:val>
                                        </p:tav>
                                        <p:tav tm="100000">
                                          <p:val>
                                            <p:strVal val="#ppt_x"/>
                                          </p:val>
                                        </p:tav>
                                      </p:tavLst>
                                    </p:anim>
                                    <p:animEffect transition="in" filter="wipe(right)">
                                      <p:cBhvr>
                                        <p:cTn id="13" dur="500"/>
                                        <p:tgtEl>
                                          <p:spTgt spid="19"/>
                                        </p:tgtEl>
                                      </p:cBhvr>
                                    </p:animEffect>
                                  </p:childTnLst>
                                </p:cTn>
                              </p:par>
                            </p:childTnLst>
                          </p:cTn>
                        </p:par>
                        <p:par>
                          <p:cTn id="14" fill="hold">
                            <p:stCondLst>
                              <p:cond delay="1000"/>
                            </p:stCondLst>
                            <p:childTnLst>
                              <p:par>
                                <p:cTn id="15" presetID="12" presetClass="entr" presetSubtype="8"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p:tgtEl>
                                          <p:spTgt spid="22"/>
                                        </p:tgtEl>
                                        <p:attrNameLst>
                                          <p:attrName>ppt_x</p:attrName>
                                        </p:attrNameLst>
                                      </p:cBhvr>
                                      <p:tavLst>
                                        <p:tav tm="0">
                                          <p:val>
                                            <p:strVal val="#ppt_x-#ppt_w*1.125000"/>
                                          </p:val>
                                        </p:tav>
                                        <p:tav tm="100000">
                                          <p:val>
                                            <p:strVal val="#ppt_x"/>
                                          </p:val>
                                        </p:tav>
                                      </p:tavLst>
                                    </p:anim>
                                    <p:animEffect transition="in" filter="wipe(right)">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889C5C-3D48-49DC-9BA9-5F396D684FBA}"/>
              </a:ext>
            </a:extLst>
          </p:cNvPr>
          <p:cNvSpPr>
            <a:spLocks noGrp="1"/>
          </p:cNvSpPr>
          <p:nvPr>
            <p:ph type="title"/>
          </p:nvPr>
        </p:nvSpPr>
        <p:spPr>
          <a:xfrm>
            <a:off x="688795" y="268352"/>
            <a:ext cx="10847737" cy="1028431"/>
          </a:xfrm>
        </p:spPr>
        <p:txBody>
          <a:bodyPr/>
          <a:lstStyle/>
          <a:p>
            <a:r>
              <a:rPr lang="en-US" altLang="zh-CN" sz="3599" b="1" dirty="0">
                <a:solidFill>
                  <a:schemeClr val="tx1">
                    <a:lumMod val="85000"/>
                    <a:lumOff val="15000"/>
                  </a:schemeClr>
                </a:solidFill>
              </a:rPr>
              <a:t>IP</a:t>
            </a:r>
            <a:r>
              <a:rPr lang="zh-CN" altLang="en-US" sz="3599" b="1" dirty="0">
                <a:solidFill>
                  <a:schemeClr val="tx1">
                    <a:lumMod val="85000"/>
                    <a:lumOff val="15000"/>
                  </a:schemeClr>
                </a:solidFill>
              </a:rPr>
              <a:t>数据报</a:t>
            </a:r>
            <a:r>
              <a:rPr lang="en-US" altLang="zh-CN" sz="3599" b="1" dirty="0">
                <a:solidFill>
                  <a:schemeClr val="tx1">
                    <a:lumMod val="85000"/>
                    <a:lumOff val="15000"/>
                  </a:schemeClr>
                </a:solidFill>
              </a:rPr>
              <a:t>(</a:t>
            </a:r>
            <a:r>
              <a:rPr lang="zh-CN" altLang="en-US" sz="3599" b="1" dirty="0">
                <a:solidFill>
                  <a:schemeClr val="tx1">
                    <a:lumMod val="85000"/>
                    <a:lumOff val="15000"/>
                  </a:schemeClr>
                </a:solidFill>
              </a:rPr>
              <a:t>分组</a:t>
            </a:r>
            <a:r>
              <a:rPr lang="en-US" altLang="zh-CN" sz="3599" b="1" dirty="0">
                <a:solidFill>
                  <a:schemeClr val="tx1">
                    <a:lumMod val="85000"/>
                    <a:lumOff val="15000"/>
                  </a:schemeClr>
                </a:solidFill>
              </a:rPr>
              <a:t>)</a:t>
            </a:r>
            <a:r>
              <a:rPr lang="zh-CN" altLang="en-US" sz="3599" b="1" dirty="0">
                <a:solidFill>
                  <a:schemeClr val="tx1">
                    <a:lumMod val="85000"/>
                    <a:lumOff val="15000"/>
                  </a:schemeClr>
                </a:solidFill>
              </a:rPr>
              <a:t>格式</a:t>
            </a:r>
          </a:p>
        </p:txBody>
      </p:sp>
      <p:cxnSp>
        <p:nvCxnSpPr>
          <p:cNvPr id="16" name="直接连接符 15">
            <a:extLst>
              <a:ext uri="{FF2B5EF4-FFF2-40B4-BE49-F238E27FC236}">
                <a16:creationId xmlns:a16="http://schemas.microsoft.com/office/drawing/2014/main" id="{93B0B355-7BCD-4977-A23F-674630C1E899}"/>
              </a:ext>
            </a:extLst>
          </p:cNvPr>
          <p:cNvCxnSpPr>
            <a:cxnSpLocks/>
          </p:cNvCxnSpPr>
          <p:nvPr/>
        </p:nvCxnSpPr>
        <p:spPr>
          <a:xfrm>
            <a:off x="761533" y="1029324"/>
            <a:ext cx="4479980" cy="0"/>
          </a:xfrm>
          <a:prstGeom prst="line">
            <a:avLst/>
          </a:prstGeom>
        </p:spPr>
        <p:style>
          <a:lnRef idx="1">
            <a:schemeClr val="dk1"/>
          </a:lnRef>
          <a:fillRef idx="0">
            <a:schemeClr val="dk1"/>
          </a:fillRef>
          <a:effectRef idx="0">
            <a:schemeClr val="dk1"/>
          </a:effectRef>
          <a:fontRef idx="minor">
            <a:schemeClr val="tx1"/>
          </a:fontRef>
        </p:style>
      </p:cxnSp>
      <p:pic>
        <p:nvPicPr>
          <p:cNvPr id="6" name="图片 5">
            <a:extLst>
              <a:ext uri="{FF2B5EF4-FFF2-40B4-BE49-F238E27FC236}">
                <a16:creationId xmlns:a16="http://schemas.microsoft.com/office/drawing/2014/main" id="{38F05375-EC8A-48A6-A79B-A910CB3F1BE7}"/>
              </a:ext>
            </a:extLst>
          </p:cNvPr>
          <p:cNvPicPr>
            <a:picLocks noChangeAspect="1"/>
          </p:cNvPicPr>
          <p:nvPr/>
        </p:nvPicPr>
        <p:blipFill>
          <a:blip r:embed="rId2"/>
          <a:stretch>
            <a:fillRect/>
          </a:stretch>
        </p:blipFill>
        <p:spPr>
          <a:xfrm>
            <a:off x="693909" y="1179881"/>
            <a:ext cx="8223350" cy="3622299"/>
          </a:xfrm>
          <a:prstGeom prst="rect">
            <a:avLst/>
          </a:prstGeom>
        </p:spPr>
      </p:pic>
      <p:grpSp>
        <p:nvGrpSpPr>
          <p:cNvPr id="7" name="组合 6">
            <a:extLst>
              <a:ext uri="{FF2B5EF4-FFF2-40B4-BE49-F238E27FC236}">
                <a16:creationId xmlns:a16="http://schemas.microsoft.com/office/drawing/2014/main" id="{8AA43190-6F09-4848-B028-A7B4B3320D31}"/>
              </a:ext>
            </a:extLst>
          </p:cNvPr>
          <p:cNvGrpSpPr/>
          <p:nvPr/>
        </p:nvGrpSpPr>
        <p:grpSpPr>
          <a:xfrm>
            <a:off x="511975" y="4803573"/>
            <a:ext cx="5416632" cy="1439618"/>
            <a:chOff x="2038089" y="1705495"/>
            <a:chExt cx="5254398" cy="1439993"/>
          </a:xfrm>
        </p:grpSpPr>
        <p:sp>
          <p:nvSpPr>
            <p:cNvPr id="8" name="Shape 2539">
              <a:extLst>
                <a:ext uri="{FF2B5EF4-FFF2-40B4-BE49-F238E27FC236}">
                  <a16:creationId xmlns:a16="http://schemas.microsoft.com/office/drawing/2014/main" id="{22717C43-8170-487C-870D-8BC9291C3A69}"/>
                </a:ext>
              </a:extLst>
            </p:cNvPr>
            <p:cNvSpPr/>
            <p:nvPr/>
          </p:nvSpPr>
          <p:spPr>
            <a:xfrm>
              <a:off x="2038089" y="2015169"/>
              <a:ext cx="352972" cy="266649"/>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accent1"/>
            </a:solidFill>
            <a:ln w="12700">
              <a:miter lim="400000"/>
            </a:ln>
          </p:spPr>
          <p:txBody>
            <a:bodyPr lIns="38080" tIns="38080" rIns="38080" bIns="38080" anchor="ctr"/>
            <a:lstStyle/>
            <a:p>
              <a:pPr defTabSz="4569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799">
                <a:solidFill>
                  <a:srgbClr val="FFFFFF"/>
                </a:solidFill>
                <a:effectLst>
                  <a:outerShdw blurRad="38100" dist="12700" dir="5400000" rotWithShape="0">
                    <a:srgbClr val="000000">
                      <a:alpha val="50000"/>
                    </a:srgbClr>
                  </a:outerShdw>
                </a:effectLst>
                <a:latin typeface="Gill Sans"/>
                <a:sym typeface="Gill Sans"/>
              </a:endParaRPr>
            </a:p>
          </p:txBody>
        </p:sp>
        <p:grpSp>
          <p:nvGrpSpPr>
            <p:cNvPr id="11" name="组合 10">
              <a:extLst>
                <a:ext uri="{FF2B5EF4-FFF2-40B4-BE49-F238E27FC236}">
                  <a16:creationId xmlns:a16="http://schemas.microsoft.com/office/drawing/2014/main" id="{01905937-BB96-46EB-81EB-0BACC4B0FF9F}"/>
                </a:ext>
              </a:extLst>
            </p:cNvPr>
            <p:cNvGrpSpPr/>
            <p:nvPr/>
          </p:nvGrpSpPr>
          <p:grpSpPr>
            <a:xfrm>
              <a:off x="2534258" y="1705495"/>
              <a:ext cx="4758229" cy="1439993"/>
              <a:chOff x="874712" y="1114425"/>
              <a:chExt cx="4758229" cy="1439993"/>
            </a:xfrm>
          </p:grpSpPr>
          <p:sp>
            <p:nvSpPr>
              <p:cNvPr id="12" name="矩形 11">
                <a:extLst>
                  <a:ext uri="{FF2B5EF4-FFF2-40B4-BE49-F238E27FC236}">
                    <a16:creationId xmlns:a16="http://schemas.microsoft.com/office/drawing/2014/main" id="{54048268-5C72-40AC-AC62-356A51AFA5E6}"/>
                  </a:ext>
                </a:extLst>
              </p:cNvPr>
              <p:cNvSpPr/>
              <p:nvPr/>
            </p:nvSpPr>
            <p:spPr>
              <a:xfrm>
                <a:off x="874712" y="1464889"/>
                <a:ext cx="4758229" cy="1089529"/>
              </a:xfrm>
              <a:prstGeom prst="rect">
                <a:avLst/>
              </a:prstGeom>
            </p:spPr>
            <p:txBody>
              <a:bodyPr wrap="square">
                <a:spAutoFit/>
                <a:scene3d>
                  <a:camera prst="orthographicFront"/>
                  <a:lightRig rig="threePt" dir="t"/>
                </a:scene3d>
                <a:sp3d contourW="12700"/>
              </a:bodyPr>
              <a:lstStyle/>
              <a:p>
                <a:pPr algn="just" defTabSz="914126">
                  <a:lnSpc>
                    <a:spcPct val="120000"/>
                  </a:lnSpc>
                </a:pPr>
                <a:r>
                  <a:rPr lang="zh-CN" altLang="en-US" sz="1799" dirty="0">
                    <a:solidFill>
                      <a:prstClr val="black"/>
                    </a:solidFill>
                    <a:latin typeface="等线" panose="020F0502020204030204"/>
                    <a:ea typeface="等线" panose="02010600030101010101" pitchFamily="2" charset="-122"/>
                  </a:rPr>
                  <a:t>占</a:t>
                </a:r>
                <a:r>
                  <a:rPr lang="en-US" altLang="zh-CN" sz="1799" dirty="0">
                    <a:solidFill>
                      <a:prstClr val="black"/>
                    </a:solidFill>
                    <a:latin typeface="等线" panose="020F0502020204030204"/>
                    <a:ea typeface="等线" panose="02010600030101010101" pitchFamily="2" charset="-122"/>
                  </a:rPr>
                  <a:t>16</a:t>
                </a:r>
                <a:r>
                  <a:rPr lang="zh-CN" altLang="en-US" sz="1799" dirty="0">
                    <a:solidFill>
                      <a:prstClr val="black"/>
                    </a:solidFill>
                    <a:latin typeface="等线" panose="020F0502020204030204"/>
                    <a:ea typeface="等线" panose="02010600030101010101" pitchFamily="2" charset="-122"/>
                  </a:rPr>
                  <a:t>位：标识一个</a:t>
                </a:r>
                <a:r>
                  <a:rPr lang="en-US" altLang="zh-CN" sz="1799" dirty="0">
                    <a:solidFill>
                      <a:prstClr val="black"/>
                    </a:solidFill>
                    <a:latin typeface="等线" panose="020F0502020204030204"/>
                    <a:ea typeface="等线" panose="02010600030101010101" pitchFamily="2" charset="-122"/>
                  </a:rPr>
                  <a:t>IP</a:t>
                </a:r>
                <a:r>
                  <a:rPr lang="zh-CN" altLang="en-US" sz="1799" dirty="0">
                    <a:solidFill>
                      <a:prstClr val="black"/>
                    </a:solidFill>
                    <a:latin typeface="等线" panose="020F0502020204030204"/>
                    <a:ea typeface="等线" panose="02010600030101010101" pitchFamily="2" charset="-122"/>
                  </a:rPr>
                  <a:t>分组</a:t>
                </a:r>
                <a:endParaRPr lang="en-US" altLang="zh-CN" sz="1799" dirty="0">
                  <a:solidFill>
                    <a:prstClr val="black"/>
                  </a:solidFill>
                  <a:latin typeface="等线" panose="020F0502020204030204"/>
                  <a:ea typeface="等线" panose="02010600030101010101" pitchFamily="2" charset="-122"/>
                </a:endParaRPr>
              </a:p>
              <a:p>
                <a:pPr marL="285664" indent="-285664" algn="just" defTabSz="914126">
                  <a:lnSpc>
                    <a:spcPct val="120000"/>
                  </a:lnSpc>
                  <a:buFont typeface="Arial" panose="020B0604020202020204" pitchFamily="34" charset="0"/>
                  <a:buChar char="•"/>
                </a:pPr>
                <a:r>
                  <a:rPr lang="zh-CN" altLang="en-US" sz="1799" dirty="0">
                    <a:solidFill>
                      <a:prstClr val="black"/>
                    </a:solidFill>
                    <a:latin typeface="等线" panose="020F0502020204030204"/>
                    <a:ea typeface="等线" panose="02010600030101010101" pitchFamily="2" charset="-122"/>
                  </a:rPr>
                  <a:t> </a:t>
                </a:r>
                <a:r>
                  <a:rPr lang="en-US" altLang="zh-CN" sz="1799" dirty="0">
                    <a:solidFill>
                      <a:prstClr val="black"/>
                    </a:solidFill>
                    <a:latin typeface="等线" panose="020F0502020204030204"/>
                    <a:ea typeface="等线" panose="02010600030101010101" pitchFamily="2" charset="-122"/>
                  </a:rPr>
                  <a:t>IP</a:t>
                </a:r>
                <a:r>
                  <a:rPr lang="zh-CN" altLang="en-US" sz="1799" dirty="0">
                    <a:solidFill>
                      <a:prstClr val="black"/>
                    </a:solidFill>
                    <a:latin typeface="等线" panose="020F0502020204030204"/>
                    <a:ea typeface="等线" panose="02010600030101010101" pitchFamily="2" charset="-122"/>
                  </a:rPr>
                  <a:t>协议利用一个计数器，每产生</a:t>
                </a:r>
                <a:r>
                  <a:rPr lang="en-US" altLang="zh-CN" sz="1799" dirty="0">
                    <a:solidFill>
                      <a:prstClr val="black"/>
                    </a:solidFill>
                    <a:latin typeface="等线" panose="020F0502020204030204"/>
                    <a:ea typeface="等线" panose="02010600030101010101" pitchFamily="2" charset="-122"/>
                  </a:rPr>
                  <a:t>IP</a:t>
                </a:r>
                <a:r>
                  <a:rPr lang="zh-CN" altLang="en-US" sz="1799" dirty="0">
                    <a:solidFill>
                      <a:prstClr val="black"/>
                    </a:solidFill>
                    <a:latin typeface="等线" panose="020F0502020204030204"/>
                    <a:ea typeface="等线" panose="02010600030101010101" pitchFamily="2" charset="-122"/>
                  </a:rPr>
                  <a:t>分组计数器加</a:t>
                </a:r>
                <a:r>
                  <a:rPr lang="en-US" altLang="zh-CN" sz="1799" dirty="0">
                    <a:solidFill>
                      <a:prstClr val="black"/>
                    </a:solidFill>
                    <a:latin typeface="等线" panose="020F0502020204030204"/>
                    <a:ea typeface="等线" panose="02010600030101010101" pitchFamily="2" charset="-122"/>
                  </a:rPr>
                  <a:t>1</a:t>
                </a:r>
                <a:r>
                  <a:rPr lang="zh-CN" altLang="en-US" sz="1799" dirty="0">
                    <a:solidFill>
                      <a:prstClr val="black"/>
                    </a:solidFill>
                    <a:latin typeface="等线" panose="020F0502020204030204"/>
                    <a:ea typeface="等线" panose="02010600030101010101" pitchFamily="2" charset="-122"/>
                  </a:rPr>
                  <a:t>，作为该</a:t>
                </a:r>
                <a:r>
                  <a:rPr lang="en-US" altLang="zh-CN" sz="1799" dirty="0">
                    <a:solidFill>
                      <a:prstClr val="black"/>
                    </a:solidFill>
                    <a:latin typeface="等线" panose="020F0502020204030204"/>
                    <a:ea typeface="等线" panose="02010600030101010101" pitchFamily="2" charset="-122"/>
                  </a:rPr>
                  <a:t>IP</a:t>
                </a:r>
                <a:r>
                  <a:rPr lang="zh-CN" altLang="en-US" sz="1799" dirty="0">
                    <a:solidFill>
                      <a:prstClr val="black"/>
                    </a:solidFill>
                    <a:latin typeface="等线" panose="020F0502020204030204"/>
                    <a:ea typeface="等线" panose="02010600030101010101" pitchFamily="2" charset="-122"/>
                  </a:rPr>
                  <a:t>分组 的标识 </a:t>
                </a:r>
                <a:endParaRPr lang="en-US" altLang="zh-CN" sz="1799" dirty="0">
                  <a:solidFill>
                    <a:prstClr val="black"/>
                  </a:solidFill>
                  <a:latin typeface="等线" panose="020F0502020204030204"/>
                  <a:ea typeface="等线" panose="02010600030101010101" pitchFamily="2" charset="-122"/>
                </a:endParaRPr>
              </a:p>
            </p:txBody>
          </p:sp>
          <p:sp>
            <p:nvSpPr>
              <p:cNvPr id="13" name="矩形 12">
                <a:extLst>
                  <a:ext uri="{FF2B5EF4-FFF2-40B4-BE49-F238E27FC236}">
                    <a16:creationId xmlns:a16="http://schemas.microsoft.com/office/drawing/2014/main" id="{D1CC9A4C-DF1A-4F14-A336-2E99776D45E8}"/>
                  </a:ext>
                </a:extLst>
              </p:cNvPr>
              <p:cNvSpPr/>
              <p:nvPr/>
            </p:nvSpPr>
            <p:spPr>
              <a:xfrm>
                <a:off x="874713" y="1114425"/>
                <a:ext cx="2084387" cy="403187"/>
              </a:xfrm>
              <a:prstGeom prst="rect">
                <a:avLst/>
              </a:prstGeom>
            </p:spPr>
            <p:txBody>
              <a:bodyPr wrap="square">
                <a:spAutoFit/>
                <a:scene3d>
                  <a:camera prst="orthographicFront"/>
                  <a:lightRig rig="threePt" dir="t"/>
                </a:scene3d>
                <a:sp3d contourW="12700"/>
              </a:bodyPr>
              <a:lstStyle/>
              <a:p>
                <a:pPr algn="just" defTabSz="914126">
                  <a:lnSpc>
                    <a:spcPct val="120000"/>
                  </a:lnSpc>
                </a:pPr>
                <a:r>
                  <a:rPr lang="zh-CN" altLang="en-US" sz="1799" b="1" dirty="0">
                    <a:solidFill>
                      <a:srgbClr val="FF0000"/>
                    </a:solidFill>
                    <a:latin typeface="等线" panose="020F0502020204030204"/>
                    <a:ea typeface="等线" panose="02010600030101010101" pitchFamily="2" charset="-122"/>
                  </a:rPr>
                  <a:t>标识：</a:t>
                </a:r>
              </a:p>
            </p:txBody>
          </p:sp>
        </p:grpSp>
      </p:grpSp>
      <p:grpSp>
        <p:nvGrpSpPr>
          <p:cNvPr id="14" name="组合 13">
            <a:extLst>
              <a:ext uri="{FF2B5EF4-FFF2-40B4-BE49-F238E27FC236}">
                <a16:creationId xmlns:a16="http://schemas.microsoft.com/office/drawing/2014/main" id="{AA57DC67-8433-445D-81D4-D7E5ABC8436F}"/>
              </a:ext>
            </a:extLst>
          </p:cNvPr>
          <p:cNvGrpSpPr/>
          <p:nvPr/>
        </p:nvGrpSpPr>
        <p:grpSpPr>
          <a:xfrm>
            <a:off x="6012765" y="4803573"/>
            <a:ext cx="6176060" cy="1107306"/>
            <a:chOff x="2038089" y="1705495"/>
            <a:chExt cx="5254398" cy="1107594"/>
          </a:xfrm>
        </p:grpSpPr>
        <p:sp>
          <p:nvSpPr>
            <p:cNvPr id="15" name="Shape 2539">
              <a:extLst>
                <a:ext uri="{FF2B5EF4-FFF2-40B4-BE49-F238E27FC236}">
                  <a16:creationId xmlns:a16="http://schemas.microsoft.com/office/drawing/2014/main" id="{F3AC6A1E-9823-4D6B-BC22-4AD2D49CC99B}"/>
                </a:ext>
              </a:extLst>
            </p:cNvPr>
            <p:cNvSpPr/>
            <p:nvPr/>
          </p:nvSpPr>
          <p:spPr>
            <a:xfrm>
              <a:off x="2038089" y="2015169"/>
              <a:ext cx="352972" cy="266649"/>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accent1"/>
            </a:solidFill>
            <a:ln w="12700">
              <a:miter lim="400000"/>
            </a:ln>
          </p:spPr>
          <p:txBody>
            <a:bodyPr lIns="38080" tIns="38080" rIns="38080" bIns="38080" anchor="ctr"/>
            <a:lstStyle/>
            <a:p>
              <a:pPr defTabSz="4569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799">
                <a:solidFill>
                  <a:srgbClr val="FFFFFF"/>
                </a:solidFill>
                <a:effectLst>
                  <a:outerShdw blurRad="38100" dist="12700" dir="5400000" rotWithShape="0">
                    <a:srgbClr val="000000">
                      <a:alpha val="50000"/>
                    </a:srgbClr>
                  </a:outerShdw>
                </a:effectLst>
                <a:latin typeface="Gill Sans"/>
                <a:sym typeface="Gill Sans"/>
              </a:endParaRPr>
            </a:p>
          </p:txBody>
        </p:sp>
        <p:grpSp>
          <p:nvGrpSpPr>
            <p:cNvPr id="17" name="组合 16">
              <a:extLst>
                <a:ext uri="{FF2B5EF4-FFF2-40B4-BE49-F238E27FC236}">
                  <a16:creationId xmlns:a16="http://schemas.microsoft.com/office/drawing/2014/main" id="{344FD88F-B501-4DC1-B291-D72B8596C8E6}"/>
                </a:ext>
              </a:extLst>
            </p:cNvPr>
            <p:cNvGrpSpPr/>
            <p:nvPr/>
          </p:nvGrpSpPr>
          <p:grpSpPr>
            <a:xfrm>
              <a:off x="2534258" y="1705495"/>
              <a:ext cx="4758229" cy="1107594"/>
              <a:chOff x="874712" y="1114425"/>
              <a:chExt cx="4758229" cy="1107594"/>
            </a:xfrm>
          </p:grpSpPr>
          <p:sp>
            <p:nvSpPr>
              <p:cNvPr id="18" name="矩形 17">
                <a:extLst>
                  <a:ext uri="{FF2B5EF4-FFF2-40B4-BE49-F238E27FC236}">
                    <a16:creationId xmlns:a16="http://schemas.microsoft.com/office/drawing/2014/main" id="{454C3C6B-6842-4A52-9708-0E8B0DF720AB}"/>
                  </a:ext>
                </a:extLst>
              </p:cNvPr>
              <p:cNvSpPr/>
              <p:nvPr/>
            </p:nvSpPr>
            <p:spPr>
              <a:xfrm>
                <a:off x="874712" y="1464889"/>
                <a:ext cx="4758229" cy="757130"/>
              </a:xfrm>
              <a:prstGeom prst="rect">
                <a:avLst/>
              </a:prstGeom>
            </p:spPr>
            <p:txBody>
              <a:bodyPr wrap="square">
                <a:spAutoFit/>
                <a:scene3d>
                  <a:camera prst="orthographicFront"/>
                  <a:lightRig rig="threePt" dir="t"/>
                </a:scene3d>
                <a:sp3d contourW="12700"/>
              </a:bodyPr>
              <a:lstStyle/>
              <a:p>
                <a:pPr marL="285664" indent="-285664" algn="just" defTabSz="914126">
                  <a:lnSpc>
                    <a:spcPct val="120000"/>
                  </a:lnSpc>
                  <a:buFont typeface="Arial" panose="020B0604020202020204" pitchFamily="34" charset="0"/>
                  <a:buChar char="•"/>
                </a:pPr>
                <a:r>
                  <a:rPr lang="en-US" altLang="zh-CN" sz="1799" dirty="0">
                    <a:solidFill>
                      <a:prstClr val="black"/>
                    </a:solidFill>
                    <a:latin typeface="等线" panose="020F0502020204030204"/>
                    <a:ea typeface="等线" panose="02010600030101010101" pitchFamily="2" charset="-122"/>
                  </a:rPr>
                  <a:t>DF(Don’t Fragment)</a:t>
                </a:r>
              </a:p>
              <a:p>
                <a:pPr marL="285664" indent="-285664" algn="just" defTabSz="914126">
                  <a:lnSpc>
                    <a:spcPct val="120000"/>
                  </a:lnSpc>
                  <a:buFont typeface="Arial" panose="020B0604020202020204" pitchFamily="34" charset="0"/>
                  <a:buChar char="•"/>
                </a:pPr>
                <a:r>
                  <a:rPr lang="en-US" altLang="zh-CN" sz="1799" dirty="0">
                    <a:solidFill>
                      <a:prstClr val="black"/>
                    </a:solidFill>
                    <a:latin typeface="等线" panose="020F0502020204030204"/>
                    <a:ea typeface="等线" panose="02010600030101010101" pitchFamily="2" charset="-122"/>
                  </a:rPr>
                  <a:t>MF(More Fragment)</a:t>
                </a:r>
                <a:endParaRPr lang="zh-CN" altLang="en-US" sz="1799" dirty="0">
                  <a:solidFill>
                    <a:prstClr val="black"/>
                  </a:solidFill>
                  <a:latin typeface="等线" panose="020F0502020204030204"/>
                  <a:ea typeface="等线" panose="02010600030101010101" pitchFamily="2" charset="-122"/>
                </a:endParaRPr>
              </a:p>
            </p:txBody>
          </p:sp>
          <p:sp>
            <p:nvSpPr>
              <p:cNvPr id="19" name="矩形 18">
                <a:extLst>
                  <a:ext uri="{FF2B5EF4-FFF2-40B4-BE49-F238E27FC236}">
                    <a16:creationId xmlns:a16="http://schemas.microsoft.com/office/drawing/2014/main" id="{B4F106AB-49B4-47D5-BCE4-772D890E88D6}"/>
                  </a:ext>
                </a:extLst>
              </p:cNvPr>
              <p:cNvSpPr/>
              <p:nvPr/>
            </p:nvSpPr>
            <p:spPr>
              <a:xfrm>
                <a:off x="874713" y="1114425"/>
                <a:ext cx="2084387" cy="403187"/>
              </a:xfrm>
              <a:prstGeom prst="rect">
                <a:avLst/>
              </a:prstGeom>
            </p:spPr>
            <p:txBody>
              <a:bodyPr wrap="square">
                <a:spAutoFit/>
                <a:scene3d>
                  <a:camera prst="orthographicFront"/>
                  <a:lightRig rig="threePt" dir="t"/>
                </a:scene3d>
                <a:sp3d contourW="12700"/>
              </a:bodyPr>
              <a:lstStyle/>
              <a:p>
                <a:pPr algn="just" defTabSz="914126">
                  <a:lnSpc>
                    <a:spcPct val="120000"/>
                  </a:lnSpc>
                </a:pPr>
                <a:r>
                  <a:rPr lang="zh-CN" altLang="en-US" sz="1799" b="1" dirty="0">
                    <a:solidFill>
                      <a:srgbClr val="FF0000"/>
                    </a:solidFill>
                    <a:latin typeface="等线" panose="020F0502020204030204"/>
                    <a:ea typeface="等线" panose="02010600030101010101" pitchFamily="2" charset="-122"/>
                  </a:rPr>
                  <a:t>标志位：占</a:t>
                </a:r>
                <a:r>
                  <a:rPr lang="en-US" altLang="zh-CN" sz="1799" b="1" dirty="0">
                    <a:solidFill>
                      <a:srgbClr val="FF0000"/>
                    </a:solidFill>
                    <a:latin typeface="等线" panose="020F0502020204030204"/>
                    <a:ea typeface="等线" panose="02010600030101010101" pitchFamily="2" charset="-122"/>
                  </a:rPr>
                  <a:t>3</a:t>
                </a:r>
                <a:r>
                  <a:rPr lang="zh-CN" altLang="en-US" sz="1799" b="1" dirty="0">
                    <a:solidFill>
                      <a:srgbClr val="FF0000"/>
                    </a:solidFill>
                    <a:latin typeface="等线" panose="020F0502020204030204"/>
                    <a:ea typeface="等线" panose="02010600030101010101" pitchFamily="2" charset="-122"/>
                  </a:rPr>
                  <a:t>位</a:t>
                </a:r>
              </a:p>
            </p:txBody>
          </p:sp>
        </p:grpSp>
      </p:grpSp>
      <p:pic>
        <p:nvPicPr>
          <p:cNvPr id="20" name="图片 19">
            <a:extLst>
              <a:ext uri="{FF2B5EF4-FFF2-40B4-BE49-F238E27FC236}">
                <a16:creationId xmlns:a16="http://schemas.microsoft.com/office/drawing/2014/main" id="{D8763842-9AFB-427D-A5EA-50FC2150EECC}"/>
              </a:ext>
            </a:extLst>
          </p:cNvPr>
          <p:cNvPicPr>
            <a:picLocks noChangeAspect="1"/>
          </p:cNvPicPr>
          <p:nvPr/>
        </p:nvPicPr>
        <p:blipFill>
          <a:blip r:embed="rId3"/>
          <a:stretch>
            <a:fillRect/>
          </a:stretch>
        </p:blipFill>
        <p:spPr>
          <a:xfrm>
            <a:off x="9195639" y="1617152"/>
            <a:ext cx="2354443" cy="1904958"/>
          </a:xfrm>
          <a:prstGeom prst="rect">
            <a:avLst/>
          </a:prstGeom>
        </p:spPr>
      </p:pic>
      <p:pic>
        <p:nvPicPr>
          <p:cNvPr id="21" name="图片 20">
            <a:extLst>
              <a:ext uri="{FF2B5EF4-FFF2-40B4-BE49-F238E27FC236}">
                <a16:creationId xmlns:a16="http://schemas.microsoft.com/office/drawing/2014/main" id="{8D9F751A-163E-4AA7-8A4F-14E36722E102}"/>
              </a:ext>
            </a:extLst>
          </p:cNvPr>
          <p:cNvPicPr>
            <a:picLocks noChangeAspect="1"/>
          </p:cNvPicPr>
          <p:nvPr/>
        </p:nvPicPr>
        <p:blipFill>
          <a:blip r:embed="rId4"/>
          <a:stretch>
            <a:fillRect/>
          </a:stretch>
        </p:blipFill>
        <p:spPr>
          <a:xfrm>
            <a:off x="9045971" y="3282075"/>
            <a:ext cx="3292750" cy="1191347"/>
          </a:xfrm>
          <a:prstGeom prst="rect">
            <a:avLst/>
          </a:prstGeom>
        </p:spPr>
      </p:pic>
    </p:spTree>
    <p:extLst>
      <p:ext uri="{BB962C8B-B14F-4D97-AF65-F5344CB8AC3E}">
        <p14:creationId xmlns:p14="http://schemas.microsoft.com/office/powerpoint/2010/main" val="194271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p:tgtEl>
                                          <p:spTgt spid="14"/>
                                        </p:tgtEl>
                                        <p:attrNameLst>
                                          <p:attrName>ppt_x</p:attrName>
                                        </p:attrNameLst>
                                      </p:cBhvr>
                                      <p:tavLst>
                                        <p:tav tm="0">
                                          <p:val>
                                            <p:strVal val="#ppt_x-#ppt_w*1.125000"/>
                                          </p:val>
                                        </p:tav>
                                        <p:tav tm="100000">
                                          <p:val>
                                            <p:strVal val="#ppt_x"/>
                                          </p:val>
                                        </p:tav>
                                      </p:tavLst>
                                    </p:anim>
                                    <p:animEffect transition="in" filter="wipe(right)">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889C5C-3D48-49DC-9BA9-5F396D684FBA}"/>
              </a:ext>
            </a:extLst>
          </p:cNvPr>
          <p:cNvSpPr>
            <a:spLocks noGrp="1"/>
          </p:cNvSpPr>
          <p:nvPr>
            <p:ph type="title"/>
          </p:nvPr>
        </p:nvSpPr>
        <p:spPr>
          <a:xfrm>
            <a:off x="688795" y="268352"/>
            <a:ext cx="10847737" cy="1028431"/>
          </a:xfrm>
        </p:spPr>
        <p:txBody>
          <a:bodyPr/>
          <a:lstStyle/>
          <a:p>
            <a:r>
              <a:rPr lang="en-US" altLang="zh-CN" sz="3599" b="1" dirty="0">
                <a:solidFill>
                  <a:schemeClr val="tx1">
                    <a:lumMod val="85000"/>
                    <a:lumOff val="15000"/>
                  </a:schemeClr>
                </a:solidFill>
              </a:rPr>
              <a:t>IP</a:t>
            </a:r>
            <a:r>
              <a:rPr lang="zh-CN" altLang="en-US" sz="3599" b="1" dirty="0">
                <a:solidFill>
                  <a:schemeClr val="tx1">
                    <a:lumMod val="85000"/>
                    <a:lumOff val="15000"/>
                  </a:schemeClr>
                </a:solidFill>
              </a:rPr>
              <a:t>数据报</a:t>
            </a:r>
            <a:r>
              <a:rPr lang="en-US" altLang="zh-CN" sz="3599" b="1" dirty="0">
                <a:solidFill>
                  <a:schemeClr val="tx1">
                    <a:lumMod val="85000"/>
                    <a:lumOff val="15000"/>
                  </a:schemeClr>
                </a:solidFill>
              </a:rPr>
              <a:t>(</a:t>
            </a:r>
            <a:r>
              <a:rPr lang="zh-CN" altLang="en-US" sz="3599" b="1" dirty="0">
                <a:solidFill>
                  <a:schemeClr val="tx1">
                    <a:lumMod val="85000"/>
                    <a:lumOff val="15000"/>
                  </a:schemeClr>
                </a:solidFill>
              </a:rPr>
              <a:t>分组</a:t>
            </a:r>
            <a:r>
              <a:rPr lang="en-US" altLang="zh-CN" sz="3599" b="1" dirty="0">
                <a:solidFill>
                  <a:schemeClr val="tx1">
                    <a:lumMod val="85000"/>
                    <a:lumOff val="15000"/>
                  </a:schemeClr>
                </a:solidFill>
              </a:rPr>
              <a:t>)</a:t>
            </a:r>
            <a:r>
              <a:rPr lang="zh-CN" altLang="en-US" sz="3599" b="1" dirty="0">
                <a:solidFill>
                  <a:schemeClr val="tx1">
                    <a:lumMod val="85000"/>
                    <a:lumOff val="15000"/>
                  </a:schemeClr>
                </a:solidFill>
              </a:rPr>
              <a:t>格式</a:t>
            </a:r>
          </a:p>
        </p:txBody>
      </p:sp>
      <p:cxnSp>
        <p:nvCxnSpPr>
          <p:cNvPr id="16" name="直接连接符 15">
            <a:extLst>
              <a:ext uri="{FF2B5EF4-FFF2-40B4-BE49-F238E27FC236}">
                <a16:creationId xmlns:a16="http://schemas.microsoft.com/office/drawing/2014/main" id="{93B0B355-7BCD-4977-A23F-674630C1E899}"/>
              </a:ext>
            </a:extLst>
          </p:cNvPr>
          <p:cNvCxnSpPr>
            <a:cxnSpLocks/>
          </p:cNvCxnSpPr>
          <p:nvPr/>
        </p:nvCxnSpPr>
        <p:spPr>
          <a:xfrm>
            <a:off x="761533" y="1029324"/>
            <a:ext cx="4479980" cy="0"/>
          </a:xfrm>
          <a:prstGeom prst="line">
            <a:avLst/>
          </a:prstGeom>
        </p:spPr>
        <p:style>
          <a:lnRef idx="1">
            <a:schemeClr val="dk1"/>
          </a:lnRef>
          <a:fillRef idx="0">
            <a:schemeClr val="dk1"/>
          </a:fillRef>
          <a:effectRef idx="0">
            <a:schemeClr val="dk1"/>
          </a:effectRef>
          <a:fontRef idx="minor">
            <a:schemeClr val="tx1"/>
          </a:fontRef>
        </p:style>
      </p:cxnSp>
      <p:pic>
        <p:nvPicPr>
          <p:cNvPr id="7" name="图片 6">
            <a:extLst>
              <a:ext uri="{FF2B5EF4-FFF2-40B4-BE49-F238E27FC236}">
                <a16:creationId xmlns:a16="http://schemas.microsoft.com/office/drawing/2014/main" id="{587D2FDD-7068-4DC5-B3EE-2D15F0D79665}"/>
              </a:ext>
            </a:extLst>
          </p:cNvPr>
          <p:cNvPicPr>
            <a:picLocks noChangeAspect="1"/>
          </p:cNvPicPr>
          <p:nvPr/>
        </p:nvPicPr>
        <p:blipFill>
          <a:blip r:embed="rId2"/>
          <a:stretch>
            <a:fillRect/>
          </a:stretch>
        </p:blipFill>
        <p:spPr>
          <a:xfrm>
            <a:off x="264219" y="1148491"/>
            <a:ext cx="8240045" cy="3655081"/>
          </a:xfrm>
          <a:prstGeom prst="rect">
            <a:avLst/>
          </a:prstGeom>
        </p:spPr>
      </p:pic>
      <p:grpSp>
        <p:nvGrpSpPr>
          <p:cNvPr id="8" name="组合 7">
            <a:extLst>
              <a:ext uri="{FF2B5EF4-FFF2-40B4-BE49-F238E27FC236}">
                <a16:creationId xmlns:a16="http://schemas.microsoft.com/office/drawing/2014/main" id="{72FBED23-C71E-43C4-8E0D-733E98898429}"/>
              </a:ext>
            </a:extLst>
          </p:cNvPr>
          <p:cNvGrpSpPr/>
          <p:nvPr/>
        </p:nvGrpSpPr>
        <p:grpSpPr>
          <a:xfrm>
            <a:off x="511975" y="4803573"/>
            <a:ext cx="5416632" cy="1439618"/>
            <a:chOff x="2038089" y="1705495"/>
            <a:chExt cx="5254398" cy="1439993"/>
          </a:xfrm>
        </p:grpSpPr>
        <p:sp>
          <p:nvSpPr>
            <p:cNvPr id="11" name="Shape 2539">
              <a:extLst>
                <a:ext uri="{FF2B5EF4-FFF2-40B4-BE49-F238E27FC236}">
                  <a16:creationId xmlns:a16="http://schemas.microsoft.com/office/drawing/2014/main" id="{F6D8D9F0-DE2D-44FF-8382-E49BB06AFF21}"/>
                </a:ext>
              </a:extLst>
            </p:cNvPr>
            <p:cNvSpPr/>
            <p:nvPr/>
          </p:nvSpPr>
          <p:spPr>
            <a:xfrm>
              <a:off x="2038089" y="2015169"/>
              <a:ext cx="352972" cy="266649"/>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accent1"/>
            </a:solidFill>
            <a:ln w="12700">
              <a:miter lim="400000"/>
            </a:ln>
          </p:spPr>
          <p:txBody>
            <a:bodyPr lIns="38080" tIns="38080" rIns="38080" bIns="38080" anchor="ctr"/>
            <a:lstStyle/>
            <a:p>
              <a:pPr defTabSz="4569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799">
                <a:solidFill>
                  <a:srgbClr val="FFFFFF"/>
                </a:solidFill>
                <a:effectLst>
                  <a:outerShdw blurRad="38100" dist="12700" dir="5400000" rotWithShape="0">
                    <a:srgbClr val="000000">
                      <a:alpha val="50000"/>
                    </a:srgbClr>
                  </a:outerShdw>
                </a:effectLst>
                <a:latin typeface="Gill Sans"/>
                <a:sym typeface="Gill Sans"/>
              </a:endParaRPr>
            </a:p>
          </p:txBody>
        </p:sp>
        <p:grpSp>
          <p:nvGrpSpPr>
            <p:cNvPr id="12" name="组合 11">
              <a:extLst>
                <a:ext uri="{FF2B5EF4-FFF2-40B4-BE49-F238E27FC236}">
                  <a16:creationId xmlns:a16="http://schemas.microsoft.com/office/drawing/2014/main" id="{186232AA-6CB7-4275-993E-F3DE425CE962}"/>
                </a:ext>
              </a:extLst>
            </p:cNvPr>
            <p:cNvGrpSpPr/>
            <p:nvPr/>
          </p:nvGrpSpPr>
          <p:grpSpPr>
            <a:xfrm>
              <a:off x="2534258" y="1705495"/>
              <a:ext cx="4758229" cy="1439993"/>
              <a:chOff x="874712" y="1114425"/>
              <a:chExt cx="4758229" cy="1439993"/>
            </a:xfrm>
          </p:grpSpPr>
          <p:sp>
            <p:nvSpPr>
              <p:cNvPr id="14" name="矩形 13">
                <a:extLst>
                  <a:ext uri="{FF2B5EF4-FFF2-40B4-BE49-F238E27FC236}">
                    <a16:creationId xmlns:a16="http://schemas.microsoft.com/office/drawing/2014/main" id="{3E6073E8-255C-4131-ACF5-C0E7EC80FEA0}"/>
                  </a:ext>
                </a:extLst>
              </p:cNvPr>
              <p:cNvSpPr/>
              <p:nvPr/>
            </p:nvSpPr>
            <p:spPr>
              <a:xfrm>
                <a:off x="874712" y="1464889"/>
                <a:ext cx="4758229" cy="1089529"/>
              </a:xfrm>
              <a:prstGeom prst="rect">
                <a:avLst/>
              </a:prstGeom>
            </p:spPr>
            <p:txBody>
              <a:bodyPr wrap="square">
                <a:spAutoFit/>
                <a:scene3d>
                  <a:camera prst="orthographicFront"/>
                  <a:lightRig rig="threePt" dir="t"/>
                </a:scene3d>
                <a:sp3d contourW="12700"/>
              </a:bodyPr>
              <a:lstStyle/>
              <a:p>
                <a:pPr algn="just" defTabSz="914126">
                  <a:lnSpc>
                    <a:spcPct val="120000"/>
                  </a:lnSpc>
                </a:pPr>
                <a:r>
                  <a:rPr lang="zh-CN" altLang="en-US" sz="1799" dirty="0">
                    <a:solidFill>
                      <a:prstClr val="black"/>
                    </a:solidFill>
                    <a:latin typeface="等线" panose="020F0502020204030204"/>
                    <a:ea typeface="等线" panose="02010600030101010101" pitchFamily="2" charset="-122"/>
                  </a:rPr>
                  <a:t>占</a:t>
                </a:r>
                <a:r>
                  <a:rPr lang="en-US" altLang="zh-CN" sz="1799" dirty="0">
                    <a:solidFill>
                      <a:prstClr val="black"/>
                    </a:solidFill>
                    <a:latin typeface="等线" panose="020F0502020204030204"/>
                    <a:ea typeface="等线" panose="02010600030101010101" pitchFamily="2" charset="-122"/>
                  </a:rPr>
                  <a:t>13</a:t>
                </a:r>
                <a:r>
                  <a:rPr lang="zh-CN" altLang="en-US" sz="1799" dirty="0">
                    <a:solidFill>
                      <a:prstClr val="black"/>
                    </a:solidFill>
                    <a:latin typeface="等线" panose="020F0502020204030204"/>
                    <a:ea typeface="等线" panose="02010600030101010101" pitchFamily="2" charset="-122"/>
                  </a:rPr>
                  <a:t>位：一个</a:t>
                </a:r>
                <a:r>
                  <a:rPr lang="en-US" altLang="zh-CN" sz="1799" dirty="0">
                    <a:solidFill>
                      <a:prstClr val="black"/>
                    </a:solidFill>
                    <a:latin typeface="等线" panose="020F0502020204030204"/>
                    <a:ea typeface="等线" panose="02010600030101010101" pitchFamily="2" charset="-122"/>
                  </a:rPr>
                  <a:t>IP</a:t>
                </a:r>
                <a:r>
                  <a:rPr lang="zh-CN" altLang="en-US" sz="1799" dirty="0">
                    <a:solidFill>
                      <a:prstClr val="black"/>
                    </a:solidFill>
                    <a:latin typeface="等线" panose="020F0502020204030204"/>
                    <a:ea typeface="等线" panose="02010600030101010101" pitchFamily="2" charset="-122"/>
                  </a:rPr>
                  <a:t>分组分片封装原</a:t>
                </a:r>
                <a:r>
                  <a:rPr lang="en-US" altLang="zh-CN" sz="1799" dirty="0">
                    <a:solidFill>
                      <a:prstClr val="black"/>
                    </a:solidFill>
                    <a:latin typeface="等线" panose="020F0502020204030204"/>
                    <a:ea typeface="等线" panose="02010600030101010101" pitchFamily="2" charset="-122"/>
                  </a:rPr>
                  <a:t>IP</a:t>
                </a:r>
                <a:r>
                  <a:rPr lang="zh-CN" altLang="en-US" sz="1799" dirty="0">
                    <a:solidFill>
                      <a:prstClr val="black"/>
                    </a:solidFill>
                    <a:latin typeface="等线" panose="020F0502020204030204"/>
                    <a:ea typeface="等线" panose="02010600030101010101" pitchFamily="2" charset="-122"/>
                  </a:rPr>
                  <a:t>分组数据的 相对偏移量</a:t>
                </a:r>
                <a:endParaRPr lang="en-US" altLang="zh-CN" sz="1799" dirty="0">
                  <a:solidFill>
                    <a:prstClr val="black"/>
                  </a:solidFill>
                  <a:latin typeface="等线" panose="020F0502020204030204"/>
                  <a:ea typeface="等线" panose="02010600030101010101" pitchFamily="2" charset="-122"/>
                </a:endParaRPr>
              </a:p>
              <a:p>
                <a:pPr marL="285664" indent="-285664" algn="just" defTabSz="914126">
                  <a:lnSpc>
                    <a:spcPct val="120000"/>
                  </a:lnSpc>
                  <a:buFont typeface="Arial" panose="020B0604020202020204" pitchFamily="34" charset="0"/>
                  <a:buChar char="•"/>
                </a:pPr>
                <a:r>
                  <a:rPr lang="zh-CN" altLang="en-US" sz="1799" dirty="0">
                    <a:solidFill>
                      <a:prstClr val="black"/>
                    </a:solidFill>
                    <a:latin typeface="等线" panose="020F0502020204030204"/>
                    <a:ea typeface="等线" panose="02010600030101010101" pitchFamily="2" charset="-122"/>
                  </a:rPr>
                  <a:t>片偏移字段</a:t>
                </a:r>
                <a:r>
                  <a:rPr lang="zh-CN" altLang="en-US" sz="1799" dirty="0">
                    <a:solidFill>
                      <a:srgbClr val="FF0000"/>
                    </a:solidFill>
                    <a:latin typeface="等线" panose="020F0502020204030204"/>
                    <a:ea typeface="等线" panose="02010600030101010101" pitchFamily="2" charset="-122"/>
                  </a:rPr>
                  <a:t>以</a:t>
                </a:r>
                <a:r>
                  <a:rPr lang="en-US" altLang="zh-CN" sz="1799" dirty="0">
                    <a:solidFill>
                      <a:srgbClr val="FF0000"/>
                    </a:solidFill>
                    <a:latin typeface="等线" panose="020F0502020204030204"/>
                    <a:ea typeface="等线" panose="02010600030101010101" pitchFamily="2" charset="-122"/>
                  </a:rPr>
                  <a:t>8</a:t>
                </a:r>
                <a:r>
                  <a:rPr lang="zh-CN" altLang="en-US" sz="1799" dirty="0">
                    <a:solidFill>
                      <a:srgbClr val="FF0000"/>
                    </a:solidFill>
                    <a:latin typeface="等线" panose="020F0502020204030204"/>
                    <a:ea typeface="等线" panose="02010600030101010101" pitchFamily="2" charset="-122"/>
                  </a:rPr>
                  <a:t>字节为单位 </a:t>
                </a:r>
                <a:endParaRPr lang="en-US" altLang="zh-CN" sz="1799" dirty="0">
                  <a:solidFill>
                    <a:srgbClr val="FF0000"/>
                  </a:solidFill>
                  <a:latin typeface="等线" panose="020F0502020204030204"/>
                  <a:ea typeface="等线" panose="02010600030101010101" pitchFamily="2" charset="-122"/>
                </a:endParaRPr>
              </a:p>
            </p:txBody>
          </p:sp>
          <p:sp>
            <p:nvSpPr>
              <p:cNvPr id="15" name="矩形 14">
                <a:extLst>
                  <a:ext uri="{FF2B5EF4-FFF2-40B4-BE49-F238E27FC236}">
                    <a16:creationId xmlns:a16="http://schemas.microsoft.com/office/drawing/2014/main" id="{3CAD6DAD-F5B3-4D11-8939-101C5208F0BD}"/>
                  </a:ext>
                </a:extLst>
              </p:cNvPr>
              <p:cNvSpPr/>
              <p:nvPr/>
            </p:nvSpPr>
            <p:spPr>
              <a:xfrm>
                <a:off x="874713" y="1114425"/>
                <a:ext cx="2084387" cy="403187"/>
              </a:xfrm>
              <a:prstGeom prst="rect">
                <a:avLst/>
              </a:prstGeom>
            </p:spPr>
            <p:txBody>
              <a:bodyPr wrap="square">
                <a:spAutoFit/>
                <a:scene3d>
                  <a:camera prst="orthographicFront"/>
                  <a:lightRig rig="threePt" dir="t"/>
                </a:scene3d>
                <a:sp3d contourW="12700"/>
              </a:bodyPr>
              <a:lstStyle/>
              <a:p>
                <a:pPr algn="just" defTabSz="914126">
                  <a:lnSpc>
                    <a:spcPct val="120000"/>
                  </a:lnSpc>
                </a:pPr>
                <a:r>
                  <a:rPr lang="zh-CN" altLang="en-US" sz="1799" b="1" dirty="0">
                    <a:solidFill>
                      <a:srgbClr val="FF0000"/>
                    </a:solidFill>
                    <a:latin typeface="等线" panose="020F0502020204030204"/>
                    <a:ea typeface="等线" panose="02010600030101010101" pitchFamily="2" charset="-122"/>
                  </a:rPr>
                  <a:t>片偏移：</a:t>
                </a:r>
              </a:p>
            </p:txBody>
          </p:sp>
        </p:grpSp>
      </p:grpSp>
    </p:spTree>
    <p:extLst>
      <p:ext uri="{BB962C8B-B14F-4D97-AF65-F5344CB8AC3E}">
        <p14:creationId xmlns:p14="http://schemas.microsoft.com/office/powerpoint/2010/main" val="26307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right)">
                                      <p:cBhvr>
                                        <p:cTn id="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889C5C-3D48-49DC-9BA9-5F396D684FBA}"/>
              </a:ext>
            </a:extLst>
          </p:cNvPr>
          <p:cNvSpPr>
            <a:spLocks noGrp="1"/>
          </p:cNvSpPr>
          <p:nvPr>
            <p:ph type="title"/>
          </p:nvPr>
        </p:nvSpPr>
        <p:spPr>
          <a:xfrm>
            <a:off x="385665" y="268352"/>
            <a:ext cx="10847737" cy="1028431"/>
          </a:xfrm>
        </p:spPr>
        <p:txBody>
          <a:bodyPr/>
          <a:lstStyle/>
          <a:p>
            <a:r>
              <a:rPr lang="en-US" altLang="zh-CN" sz="3599" b="1" dirty="0">
                <a:solidFill>
                  <a:schemeClr val="tx1">
                    <a:lumMod val="85000"/>
                    <a:lumOff val="15000"/>
                  </a:schemeClr>
                </a:solidFill>
              </a:rPr>
              <a:t>IP</a:t>
            </a:r>
            <a:r>
              <a:rPr lang="zh-CN" altLang="en-US" sz="3599" b="1" dirty="0">
                <a:solidFill>
                  <a:schemeClr val="tx1">
                    <a:lumMod val="85000"/>
                    <a:lumOff val="15000"/>
                  </a:schemeClr>
                </a:solidFill>
              </a:rPr>
              <a:t>分片过程</a:t>
            </a:r>
          </a:p>
        </p:txBody>
      </p:sp>
      <p:cxnSp>
        <p:nvCxnSpPr>
          <p:cNvPr id="16" name="直接连接符 15">
            <a:extLst>
              <a:ext uri="{FF2B5EF4-FFF2-40B4-BE49-F238E27FC236}">
                <a16:creationId xmlns:a16="http://schemas.microsoft.com/office/drawing/2014/main" id="{93B0B355-7BCD-4977-A23F-674630C1E899}"/>
              </a:ext>
            </a:extLst>
          </p:cNvPr>
          <p:cNvCxnSpPr>
            <a:cxnSpLocks/>
          </p:cNvCxnSpPr>
          <p:nvPr/>
        </p:nvCxnSpPr>
        <p:spPr>
          <a:xfrm>
            <a:off x="458403" y="1029324"/>
            <a:ext cx="4479980" cy="0"/>
          </a:xfrm>
          <a:prstGeom prst="line">
            <a:avLst/>
          </a:prstGeom>
        </p:spPr>
        <p:style>
          <a:lnRef idx="1">
            <a:schemeClr val="dk1"/>
          </a:lnRef>
          <a:fillRef idx="0">
            <a:schemeClr val="dk1"/>
          </a:fillRef>
          <a:effectRef idx="0">
            <a:schemeClr val="dk1"/>
          </a:effectRef>
          <a:fontRef idx="minor">
            <a:schemeClr val="tx1"/>
          </a:fontRef>
        </p:style>
      </p:cxnSp>
      <p:grpSp>
        <p:nvGrpSpPr>
          <p:cNvPr id="11" name="组合 10">
            <a:extLst>
              <a:ext uri="{FF2B5EF4-FFF2-40B4-BE49-F238E27FC236}">
                <a16:creationId xmlns:a16="http://schemas.microsoft.com/office/drawing/2014/main" id="{77401393-0099-4D0D-BC7F-352E84ABBC54}"/>
              </a:ext>
            </a:extLst>
          </p:cNvPr>
          <p:cNvGrpSpPr/>
          <p:nvPr/>
        </p:nvGrpSpPr>
        <p:grpSpPr>
          <a:xfrm>
            <a:off x="1670726" y="1063292"/>
            <a:ext cx="5643697" cy="5793816"/>
            <a:chOff x="1671161" y="1062675"/>
            <a:chExt cx="5645167" cy="5795325"/>
          </a:xfrm>
        </p:grpSpPr>
        <p:grpSp>
          <p:nvGrpSpPr>
            <p:cNvPr id="12" name="组合 11">
              <a:extLst>
                <a:ext uri="{FF2B5EF4-FFF2-40B4-BE49-F238E27FC236}">
                  <a16:creationId xmlns:a16="http://schemas.microsoft.com/office/drawing/2014/main" id="{D534A7BB-8471-4745-8C27-1FB7540396AE}"/>
                </a:ext>
              </a:extLst>
            </p:cNvPr>
            <p:cNvGrpSpPr/>
            <p:nvPr/>
          </p:nvGrpSpPr>
          <p:grpSpPr>
            <a:xfrm>
              <a:off x="1671161" y="1062675"/>
              <a:ext cx="5384960" cy="5519611"/>
              <a:chOff x="2038089" y="2015169"/>
              <a:chExt cx="5254398" cy="3128530"/>
            </a:xfrm>
          </p:grpSpPr>
          <p:sp>
            <p:nvSpPr>
              <p:cNvPr id="15" name="Shape 2539">
                <a:extLst>
                  <a:ext uri="{FF2B5EF4-FFF2-40B4-BE49-F238E27FC236}">
                    <a16:creationId xmlns:a16="http://schemas.microsoft.com/office/drawing/2014/main" id="{61D4C5D5-6740-466D-8647-5597B0A92CF6}"/>
                  </a:ext>
                </a:extLst>
              </p:cNvPr>
              <p:cNvSpPr/>
              <p:nvPr/>
            </p:nvSpPr>
            <p:spPr>
              <a:xfrm>
                <a:off x="2038089" y="2015169"/>
                <a:ext cx="352972" cy="266649"/>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accent1"/>
              </a:solidFill>
              <a:ln w="12700">
                <a:miter lim="400000"/>
              </a:ln>
            </p:spPr>
            <p:txBody>
              <a:bodyPr lIns="38080" tIns="38080" rIns="38080" bIns="38080" anchor="ctr"/>
              <a:lstStyle/>
              <a:p>
                <a:pPr defTabSz="4569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799">
                  <a:solidFill>
                    <a:srgbClr val="FFFFFF"/>
                  </a:solidFill>
                  <a:effectLst>
                    <a:outerShdw blurRad="38100" dist="12700" dir="5400000" rotWithShape="0">
                      <a:srgbClr val="000000">
                        <a:alpha val="50000"/>
                      </a:srgbClr>
                    </a:outerShdw>
                  </a:effectLst>
                  <a:latin typeface="Gill Sans"/>
                  <a:sym typeface="Gill Sans"/>
                </a:endParaRPr>
              </a:p>
            </p:txBody>
          </p:sp>
          <p:sp>
            <p:nvSpPr>
              <p:cNvPr id="17" name="矩形 16">
                <a:extLst>
                  <a:ext uri="{FF2B5EF4-FFF2-40B4-BE49-F238E27FC236}">
                    <a16:creationId xmlns:a16="http://schemas.microsoft.com/office/drawing/2014/main" id="{2A8F3A2C-DCC5-4FB9-BED7-58448694E5B8}"/>
                  </a:ext>
                </a:extLst>
              </p:cNvPr>
              <p:cNvSpPr/>
              <p:nvPr/>
            </p:nvSpPr>
            <p:spPr>
              <a:xfrm>
                <a:off x="2534258" y="2055959"/>
                <a:ext cx="4758229" cy="3087740"/>
              </a:xfrm>
              <a:prstGeom prst="rect">
                <a:avLst/>
              </a:prstGeom>
            </p:spPr>
            <p:txBody>
              <a:bodyPr wrap="square">
                <a:spAutoFit/>
                <a:scene3d>
                  <a:camera prst="orthographicFront"/>
                  <a:lightRig rig="threePt" dir="t"/>
                </a:scene3d>
                <a:sp3d contourW="12700"/>
              </a:bodyPr>
              <a:lstStyle/>
              <a:p>
                <a:pPr marL="285664" indent="-285664" algn="just" defTabSz="914126">
                  <a:lnSpc>
                    <a:spcPct val="120000"/>
                  </a:lnSpc>
                  <a:buFont typeface="Arial" panose="020B0604020202020204" pitchFamily="34" charset="0"/>
                  <a:buChar char="•"/>
                </a:pPr>
                <a:r>
                  <a:rPr lang="zh-CN" altLang="en-US" sz="1999" dirty="0">
                    <a:solidFill>
                      <a:prstClr val="black"/>
                    </a:solidFill>
                    <a:latin typeface="等线" panose="020F0502020204030204"/>
                    <a:ea typeface="等线" panose="02010600030101010101" pitchFamily="2" charset="-122"/>
                  </a:rPr>
                  <a:t>假设原</a:t>
                </a:r>
                <a:r>
                  <a:rPr lang="en-US" altLang="zh-CN" sz="1999" dirty="0">
                    <a:solidFill>
                      <a:prstClr val="black"/>
                    </a:solidFill>
                    <a:latin typeface="等线" panose="020F0502020204030204"/>
                    <a:ea typeface="等线" panose="02010600030101010101" pitchFamily="2" charset="-122"/>
                  </a:rPr>
                  <a:t>IP</a:t>
                </a:r>
                <a:r>
                  <a:rPr lang="zh-CN" altLang="en-US" sz="1999" dirty="0">
                    <a:solidFill>
                      <a:prstClr val="black"/>
                    </a:solidFill>
                    <a:latin typeface="等线" panose="020F0502020204030204"/>
                    <a:ea typeface="等线" panose="02010600030101010101" pitchFamily="2" charset="-122"/>
                  </a:rPr>
                  <a:t>分组总长度为</a:t>
                </a:r>
                <a:r>
                  <a:rPr lang="en-US" altLang="zh-CN" sz="1999" dirty="0">
                    <a:solidFill>
                      <a:srgbClr val="FF0000"/>
                    </a:solidFill>
                    <a:latin typeface="等线" panose="020F0502020204030204"/>
                    <a:ea typeface="等线" panose="02010600030101010101" pitchFamily="2" charset="-122"/>
                  </a:rPr>
                  <a:t>L</a:t>
                </a:r>
                <a:r>
                  <a:rPr lang="zh-CN" altLang="en-US" sz="1999" dirty="0">
                    <a:solidFill>
                      <a:prstClr val="black"/>
                    </a:solidFill>
                    <a:latin typeface="等线" panose="020F0502020204030204"/>
                    <a:ea typeface="等线" panose="02010600030101010101" pitchFamily="2" charset="-122"/>
                  </a:rPr>
                  <a:t>，待转发链路的</a:t>
                </a:r>
                <a:r>
                  <a:rPr lang="en-US" altLang="zh-CN" sz="1999" dirty="0">
                    <a:solidFill>
                      <a:prstClr val="black"/>
                    </a:solidFill>
                    <a:latin typeface="等线" panose="020F0502020204030204"/>
                    <a:ea typeface="等线" panose="02010600030101010101" pitchFamily="2" charset="-122"/>
                  </a:rPr>
                  <a:t>MTU</a:t>
                </a:r>
                <a:r>
                  <a:rPr lang="zh-CN" altLang="en-US" sz="1999" dirty="0">
                    <a:solidFill>
                      <a:prstClr val="black"/>
                    </a:solidFill>
                    <a:latin typeface="等线" panose="020F0502020204030204"/>
                    <a:ea typeface="等线" panose="02010600030101010101" pitchFamily="2" charset="-122"/>
                  </a:rPr>
                  <a:t>为</a:t>
                </a:r>
                <a:r>
                  <a:rPr lang="en-US" altLang="zh-CN" sz="1999" dirty="0">
                    <a:solidFill>
                      <a:srgbClr val="FF0000"/>
                    </a:solidFill>
                    <a:latin typeface="等线" panose="020F0502020204030204"/>
                    <a:ea typeface="等线" panose="02010600030101010101" pitchFamily="2" charset="-122"/>
                  </a:rPr>
                  <a:t>M</a:t>
                </a:r>
                <a:r>
                  <a:rPr lang="en-US" altLang="zh-CN" sz="1999" dirty="0">
                    <a:solidFill>
                      <a:prstClr val="black"/>
                    </a:solidFill>
                    <a:latin typeface="等线" panose="020F0502020204030204"/>
                    <a:ea typeface="等线" panose="02010600030101010101" pitchFamily="2" charset="-122"/>
                  </a:rPr>
                  <a:t> </a:t>
                </a:r>
              </a:p>
              <a:p>
                <a:pPr marL="285664" indent="-285664" algn="just" defTabSz="914126">
                  <a:lnSpc>
                    <a:spcPct val="120000"/>
                  </a:lnSpc>
                  <a:buFont typeface="Arial" panose="020B0604020202020204" pitchFamily="34" charset="0"/>
                  <a:buChar char="•"/>
                </a:pPr>
                <a:r>
                  <a:rPr lang="zh-CN" altLang="en-US" sz="1999" dirty="0">
                    <a:solidFill>
                      <a:prstClr val="black"/>
                    </a:solidFill>
                    <a:latin typeface="等线" panose="020F0502020204030204"/>
                    <a:ea typeface="等线" panose="02010600030101010101" pitchFamily="2" charset="-122"/>
                  </a:rPr>
                  <a:t>若</a:t>
                </a:r>
                <a:r>
                  <a:rPr lang="en-US" altLang="zh-CN" sz="1999" dirty="0">
                    <a:solidFill>
                      <a:prstClr val="black"/>
                    </a:solidFill>
                    <a:latin typeface="等线" panose="020F0502020204030204"/>
                    <a:ea typeface="等线" panose="02010600030101010101" pitchFamily="2" charset="-122"/>
                  </a:rPr>
                  <a:t>L&gt;M</a:t>
                </a:r>
                <a:r>
                  <a:rPr lang="zh-CN" altLang="en-US" sz="1999" dirty="0">
                    <a:solidFill>
                      <a:prstClr val="black"/>
                    </a:solidFill>
                    <a:latin typeface="等线" panose="020F0502020204030204"/>
                    <a:ea typeface="等线" panose="02010600030101010101" pitchFamily="2" charset="-122"/>
                  </a:rPr>
                  <a:t>，且</a:t>
                </a:r>
                <a:r>
                  <a:rPr lang="en-US" altLang="zh-CN" sz="1999" dirty="0">
                    <a:solidFill>
                      <a:prstClr val="black"/>
                    </a:solidFill>
                    <a:latin typeface="等线" panose="020F0502020204030204"/>
                    <a:ea typeface="等线" panose="02010600030101010101" pitchFamily="2" charset="-122"/>
                  </a:rPr>
                  <a:t>DF=0</a:t>
                </a:r>
                <a:r>
                  <a:rPr lang="zh-CN" altLang="en-US" sz="1999" dirty="0">
                    <a:solidFill>
                      <a:prstClr val="black"/>
                    </a:solidFill>
                    <a:latin typeface="等线" panose="020F0502020204030204"/>
                    <a:ea typeface="等线" panose="02010600030101010101" pitchFamily="2" charset="-122"/>
                  </a:rPr>
                  <a:t>，则可以</a:t>
                </a:r>
                <a:r>
                  <a:rPr lang="en-US" altLang="zh-CN" sz="1999" dirty="0">
                    <a:solidFill>
                      <a:prstClr val="black"/>
                    </a:solidFill>
                    <a:latin typeface="等线" panose="020F0502020204030204"/>
                    <a:ea typeface="等线" panose="02010600030101010101" pitchFamily="2" charset="-122"/>
                  </a:rPr>
                  <a:t>/</a:t>
                </a:r>
                <a:r>
                  <a:rPr lang="zh-CN" altLang="en-US" sz="1999" dirty="0">
                    <a:solidFill>
                      <a:prstClr val="black"/>
                    </a:solidFill>
                    <a:latin typeface="等线" panose="020F0502020204030204"/>
                    <a:ea typeface="等线" panose="02010600030101010101" pitchFamily="2" charset="-122"/>
                  </a:rPr>
                  <a:t>需要分片 </a:t>
                </a:r>
                <a:endParaRPr lang="en-US" altLang="zh-CN" sz="1999" dirty="0">
                  <a:solidFill>
                    <a:prstClr val="black"/>
                  </a:solidFill>
                  <a:latin typeface="等线" panose="020F0502020204030204"/>
                  <a:ea typeface="等线" panose="02010600030101010101" pitchFamily="2" charset="-122"/>
                </a:endParaRPr>
              </a:p>
              <a:p>
                <a:pPr marL="285664" indent="-285664" algn="just" defTabSz="914126">
                  <a:lnSpc>
                    <a:spcPct val="120000"/>
                  </a:lnSpc>
                  <a:buFont typeface="Arial" panose="020B0604020202020204" pitchFamily="34" charset="0"/>
                  <a:buChar char="•"/>
                </a:pPr>
                <a:r>
                  <a:rPr lang="zh-CN" altLang="en-US" sz="1999" dirty="0">
                    <a:solidFill>
                      <a:prstClr val="black"/>
                    </a:solidFill>
                    <a:latin typeface="等线" panose="020F0502020204030204"/>
                    <a:ea typeface="等线" panose="02010600030101010101" pitchFamily="2" charset="-122"/>
                  </a:rPr>
                  <a:t>分片时每个分片的标识复制原</a:t>
                </a:r>
                <a:r>
                  <a:rPr lang="en-US" altLang="zh-CN" sz="1999" dirty="0">
                    <a:solidFill>
                      <a:prstClr val="black"/>
                    </a:solidFill>
                    <a:latin typeface="等线" panose="020F0502020204030204"/>
                    <a:ea typeface="等线" panose="02010600030101010101" pitchFamily="2" charset="-122"/>
                  </a:rPr>
                  <a:t>IP</a:t>
                </a:r>
                <a:r>
                  <a:rPr lang="zh-CN" altLang="en-US" sz="1999" dirty="0">
                    <a:solidFill>
                      <a:prstClr val="black"/>
                    </a:solidFill>
                    <a:latin typeface="等线" panose="020F0502020204030204"/>
                    <a:ea typeface="等线" panose="02010600030101010101" pitchFamily="2" charset="-122"/>
                  </a:rPr>
                  <a:t>分组的标识 </a:t>
                </a:r>
                <a:endParaRPr lang="en-US" altLang="zh-CN" sz="1999" dirty="0">
                  <a:solidFill>
                    <a:prstClr val="black"/>
                  </a:solidFill>
                  <a:latin typeface="等线" panose="020F0502020204030204"/>
                  <a:ea typeface="等线" panose="02010600030101010101" pitchFamily="2" charset="-122"/>
                </a:endParaRPr>
              </a:p>
              <a:p>
                <a:pPr marL="285664" indent="-285664" algn="just" defTabSz="914126">
                  <a:lnSpc>
                    <a:spcPct val="120000"/>
                  </a:lnSpc>
                  <a:buFont typeface="Arial" panose="020B0604020202020204" pitchFamily="34" charset="0"/>
                  <a:buChar char="•"/>
                </a:pPr>
                <a:r>
                  <a:rPr lang="zh-CN" altLang="en-US" sz="1999" dirty="0">
                    <a:solidFill>
                      <a:prstClr val="black"/>
                    </a:solidFill>
                    <a:latin typeface="等线" panose="020F0502020204030204"/>
                    <a:ea typeface="等线" panose="02010600030101010101" pitchFamily="2" charset="-122"/>
                  </a:rPr>
                  <a:t>通常分片时，除最后一个分片，其他分片均分为</a:t>
                </a:r>
                <a:r>
                  <a:rPr lang="en-US" altLang="zh-CN" sz="1999" dirty="0">
                    <a:solidFill>
                      <a:prstClr val="black"/>
                    </a:solidFill>
                    <a:latin typeface="等线" panose="020F0502020204030204"/>
                    <a:ea typeface="等线" panose="02010600030101010101" pitchFamily="2" charset="-122"/>
                  </a:rPr>
                  <a:t>MTU</a:t>
                </a:r>
                <a:r>
                  <a:rPr lang="zh-CN" altLang="en-US" sz="1999" dirty="0">
                    <a:solidFill>
                      <a:prstClr val="black"/>
                    </a:solidFill>
                    <a:latin typeface="等线" panose="020F0502020204030204"/>
                    <a:ea typeface="等线" panose="02010600030101010101" pitchFamily="2" charset="-122"/>
                  </a:rPr>
                  <a:t>允许的最大分片 </a:t>
                </a:r>
                <a:endParaRPr lang="en-US" altLang="zh-CN" sz="1999" dirty="0">
                  <a:solidFill>
                    <a:prstClr val="black"/>
                  </a:solidFill>
                  <a:latin typeface="等线" panose="020F0502020204030204"/>
                  <a:ea typeface="等线" panose="02010600030101010101" pitchFamily="2" charset="-122"/>
                </a:endParaRPr>
              </a:p>
              <a:p>
                <a:pPr marL="285664" indent="-285664" algn="just" defTabSz="914126">
                  <a:lnSpc>
                    <a:spcPct val="120000"/>
                  </a:lnSpc>
                  <a:buFont typeface="Arial" panose="020B0604020202020204" pitchFamily="34" charset="0"/>
                  <a:buChar char="•"/>
                </a:pPr>
                <a:r>
                  <a:rPr lang="zh-CN" altLang="en-US" sz="1999" dirty="0">
                    <a:solidFill>
                      <a:prstClr val="black"/>
                    </a:solidFill>
                    <a:latin typeface="等线" panose="020F0502020204030204"/>
                    <a:ea typeface="等线" panose="02010600030101010101" pitchFamily="2" charset="-122"/>
                  </a:rPr>
                  <a:t>一个最大分片可封装的数据应该是</a:t>
                </a:r>
                <a:r>
                  <a:rPr lang="en-US" altLang="zh-CN" sz="1999" dirty="0">
                    <a:solidFill>
                      <a:srgbClr val="FF0000"/>
                    </a:solidFill>
                    <a:latin typeface="等线" panose="020F0502020204030204"/>
                    <a:ea typeface="等线" panose="02010600030101010101" pitchFamily="2" charset="-122"/>
                  </a:rPr>
                  <a:t>8</a:t>
                </a:r>
                <a:r>
                  <a:rPr lang="zh-CN" altLang="en-US" sz="1999" dirty="0">
                    <a:solidFill>
                      <a:srgbClr val="FF0000"/>
                    </a:solidFill>
                    <a:latin typeface="等线" panose="020F0502020204030204"/>
                    <a:ea typeface="等线" panose="02010600030101010101" pitchFamily="2" charset="-122"/>
                  </a:rPr>
                  <a:t>的倍数</a:t>
                </a:r>
                <a:r>
                  <a:rPr lang="zh-CN" altLang="en-US" sz="1999" dirty="0">
                    <a:solidFill>
                      <a:prstClr val="black"/>
                    </a:solidFill>
                    <a:latin typeface="等线" panose="020F0502020204030204"/>
                    <a:ea typeface="等线" panose="02010600030101010101" pitchFamily="2" charset="-122"/>
                  </a:rPr>
                  <a:t>，因此，一个最大分片可封装的数据为：</a:t>
                </a:r>
                <a:endParaRPr lang="en-US" altLang="zh-CN" sz="1999" dirty="0">
                  <a:solidFill>
                    <a:prstClr val="black"/>
                  </a:solidFill>
                  <a:latin typeface="等线" panose="020F0502020204030204"/>
                  <a:ea typeface="等线" panose="02010600030101010101" pitchFamily="2" charset="-122"/>
                </a:endParaRPr>
              </a:p>
              <a:p>
                <a:pPr marL="285664" indent="-285664" algn="just" defTabSz="914126">
                  <a:lnSpc>
                    <a:spcPct val="120000"/>
                  </a:lnSpc>
                  <a:buFont typeface="Arial" panose="020B0604020202020204" pitchFamily="34" charset="0"/>
                  <a:buChar char="•"/>
                </a:pPr>
                <a:endParaRPr lang="en-US" altLang="zh-CN" sz="1799" dirty="0">
                  <a:solidFill>
                    <a:prstClr val="black"/>
                  </a:solidFill>
                  <a:latin typeface="等线" panose="020F0502020204030204"/>
                  <a:ea typeface="等线" panose="02010600030101010101" pitchFamily="2" charset="-122"/>
                </a:endParaRPr>
              </a:p>
              <a:p>
                <a:pPr marL="285664" indent="-285664" algn="just" defTabSz="914126">
                  <a:lnSpc>
                    <a:spcPct val="120000"/>
                  </a:lnSpc>
                  <a:buFont typeface="Arial" panose="020B0604020202020204" pitchFamily="34" charset="0"/>
                  <a:buChar char="•"/>
                </a:pPr>
                <a:endParaRPr lang="en-US" altLang="zh-CN" sz="1799" dirty="0">
                  <a:solidFill>
                    <a:prstClr val="black"/>
                  </a:solidFill>
                  <a:latin typeface="等线" panose="020F0502020204030204"/>
                  <a:ea typeface="等线" panose="02010600030101010101" pitchFamily="2" charset="-122"/>
                </a:endParaRPr>
              </a:p>
              <a:p>
                <a:pPr marL="285664" indent="-285664" algn="just" defTabSz="914126">
                  <a:lnSpc>
                    <a:spcPct val="120000"/>
                  </a:lnSpc>
                  <a:buFont typeface="Arial" panose="020B0604020202020204" pitchFamily="34" charset="0"/>
                  <a:buChar char="•"/>
                </a:pPr>
                <a:endParaRPr lang="en-US" altLang="zh-CN" sz="1799" dirty="0">
                  <a:solidFill>
                    <a:prstClr val="black"/>
                  </a:solidFill>
                  <a:latin typeface="等线" panose="020F0502020204030204"/>
                  <a:ea typeface="等线" panose="02010600030101010101" pitchFamily="2" charset="-122"/>
                </a:endParaRPr>
              </a:p>
              <a:p>
                <a:pPr marL="285664" indent="-285664" algn="just" defTabSz="914126">
                  <a:lnSpc>
                    <a:spcPct val="120000"/>
                  </a:lnSpc>
                  <a:buFont typeface="Arial" panose="020B0604020202020204" pitchFamily="34" charset="0"/>
                  <a:buChar char="•"/>
                </a:pPr>
                <a:endParaRPr lang="en-US" altLang="zh-CN" sz="1799" dirty="0">
                  <a:solidFill>
                    <a:prstClr val="black"/>
                  </a:solidFill>
                  <a:latin typeface="等线" panose="020F0502020204030204"/>
                  <a:ea typeface="等线" panose="02010600030101010101" pitchFamily="2" charset="-122"/>
                </a:endParaRPr>
              </a:p>
              <a:p>
                <a:pPr marL="285664" indent="-285664" algn="just" defTabSz="914126">
                  <a:lnSpc>
                    <a:spcPct val="120000"/>
                  </a:lnSpc>
                  <a:buFont typeface="Arial" panose="020B0604020202020204" pitchFamily="34" charset="0"/>
                  <a:buChar char="•"/>
                </a:pPr>
                <a:r>
                  <a:rPr lang="zh-CN" altLang="en-US" sz="1999" dirty="0">
                    <a:solidFill>
                      <a:prstClr val="black"/>
                    </a:solidFill>
                    <a:latin typeface="等线" panose="020F0502020204030204"/>
                    <a:ea typeface="等线" panose="02010600030101010101" pitchFamily="2" charset="-122"/>
                  </a:rPr>
                  <a:t>需要的总片数为： </a:t>
                </a:r>
              </a:p>
            </p:txBody>
          </p:sp>
        </p:grpSp>
        <p:pic>
          <p:nvPicPr>
            <p:cNvPr id="13" name="图片 12">
              <a:extLst>
                <a:ext uri="{FF2B5EF4-FFF2-40B4-BE49-F238E27FC236}">
                  <a16:creationId xmlns:a16="http://schemas.microsoft.com/office/drawing/2014/main" id="{81987362-25E9-4B99-9F01-954821980A21}"/>
                </a:ext>
              </a:extLst>
            </p:cNvPr>
            <p:cNvPicPr>
              <a:picLocks noChangeAspect="1"/>
            </p:cNvPicPr>
            <p:nvPr/>
          </p:nvPicPr>
          <p:blipFill>
            <a:blip r:embed="rId2"/>
            <a:stretch>
              <a:fillRect/>
            </a:stretch>
          </p:blipFill>
          <p:spPr>
            <a:xfrm>
              <a:off x="3314180" y="4496865"/>
              <a:ext cx="2607419" cy="1095871"/>
            </a:xfrm>
            <a:prstGeom prst="rect">
              <a:avLst/>
            </a:prstGeom>
          </p:spPr>
        </p:pic>
        <p:pic>
          <p:nvPicPr>
            <p:cNvPr id="14" name="图片 13">
              <a:extLst>
                <a:ext uri="{FF2B5EF4-FFF2-40B4-BE49-F238E27FC236}">
                  <a16:creationId xmlns:a16="http://schemas.microsoft.com/office/drawing/2014/main" id="{0FC5E129-D7F1-4290-9523-BF068DE8ADA2}"/>
                </a:ext>
              </a:extLst>
            </p:cNvPr>
            <p:cNvPicPr>
              <a:picLocks noChangeAspect="1"/>
            </p:cNvPicPr>
            <p:nvPr/>
          </p:nvPicPr>
          <p:blipFill>
            <a:blip r:embed="rId3"/>
            <a:stretch>
              <a:fillRect/>
            </a:stretch>
          </p:blipFill>
          <p:spPr>
            <a:xfrm>
              <a:off x="4760685" y="5554100"/>
              <a:ext cx="2555643" cy="1303900"/>
            </a:xfrm>
            <a:prstGeom prst="rect">
              <a:avLst/>
            </a:prstGeom>
          </p:spPr>
        </p:pic>
      </p:grpSp>
    </p:spTree>
    <p:extLst>
      <p:ext uri="{BB962C8B-B14F-4D97-AF65-F5344CB8AC3E}">
        <p14:creationId xmlns:p14="http://schemas.microsoft.com/office/powerpoint/2010/main" val="1638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889C5C-3D48-49DC-9BA9-5F396D684FBA}"/>
              </a:ext>
            </a:extLst>
          </p:cNvPr>
          <p:cNvSpPr>
            <a:spLocks noGrp="1"/>
          </p:cNvSpPr>
          <p:nvPr>
            <p:ph type="title"/>
          </p:nvPr>
        </p:nvSpPr>
        <p:spPr>
          <a:xfrm>
            <a:off x="670544" y="151448"/>
            <a:ext cx="10847737" cy="1028431"/>
          </a:xfrm>
        </p:spPr>
        <p:txBody>
          <a:bodyPr>
            <a:normAutofit/>
          </a:bodyPr>
          <a:lstStyle/>
          <a:p>
            <a:r>
              <a:rPr lang="en-US" altLang="zh-CN" sz="3599" b="1" dirty="0">
                <a:solidFill>
                  <a:schemeClr val="tx1">
                    <a:lumMod val="85000"/>
                    <a:lumOff val="15000"/>
                  </a:schemeClr>
                </a:solidFill>
              </a:rPr>
              <a:t>IP</a:t>
            </a:r>
            <a:r>
              <a:rPr lang="zh-CN" altLang="en-US" sz="3599" b="1" dirty="0">
                <a:solidFill>
                  <a:schemeClr val="tx1">
                    <a:lumMod val="85000"/>
                    <a:lumOff val="15000"/>
                  </a:schemeClr>
                </a:solidFill>
              </a:rPr>
              <a:t>分片过程</a:t>
            </a:r>
          </a:p>
        </p:txBody>
      </p:sp>
      <p:cxnSp>
        <p:nvCxnSpPr>
          <p:cNvPr id="16" name="直接连接符 15">
            <a:extLst>
              <a:ext uri="{FF2B5EF4-FFF2-40B4-BE49-F238E27FC236}">
                <a16:creationId xmlns:a16="http://schemas.microsoft.com/office/drawing/2014/main" id="{93B0B355-7BCD-4977-A23F-674630C1E899}"/>
              </a:ext>
            </a:extLst>
          </p:cNvPr>
          <p:cNvCxnSpPr>
            <a:cxnSpLocks/>
          </p:cNvCxnSpPr>
          <p:nvPr/>
        </p:nvCxnSpPr>
        <p:spPr>
          <a:xfrm>
            <a:off x="761533" y="1029324"/>
            <a:ext cx="4479980" cy="0"/>
          </a:xfrm>
          <a:prstGeom prst="line">
            <a:avLst/>
          </a:prstGeom>
        </p:spPr>
        <p:style>
          <a:lnRef idx="1">
            <a:schemeClr val="dk1"/>
          </a:lnRef>
          <a:fillRef idx="0">
            <a:schemeClr val="dk1"/>
          </a:fillRef>
          <a:effectRef idx="0">
            <a:schemeClr val="dk1"/>
          </a:effectRef>
          <a:fontRef idx="minor">
            <a:schemeClr val="tx1"/>
          </a:fontRef>
        </p:style>
      </p:cxnSp>
      <p:grpSp>
        <p:nvGrpSpPr>
          <p:cNvPr id="7" name="组合 6">
            <a:extLst>
              <a:ext uri="{FF2B5EF4-FFF2-40B4-BE49-F238E27FC236}">
                <a16:creationId xmlns:a16="http://schemas.microsoft.com/office/drawing/2014/main" id="{18B1ECDF-0E18-482F-B18B-B6C2EC3B5B45}"/>
              </a:ext>
            </a:extLst>
          </p:cNvPr>
          <p:cNvGrpSpPr/>
          <p:nvPr/>
        </p:nvGrpSpPr>
        <p:grpSpPr>
          <a:xfrm>
            <a:off x="1670726" y="1063291"/>
            <a:ext cx="5530274" cy="5080753"/>
            <a:chOff x="1671161" y="1062675"/>
            <a:chExt cx="5531715" cy="5082076"/>
          </a:xfrm>
        </p:grpSpPr>
        <p:grpSp>
          <p:nvGrpSpPr>
            <p:cNvPr id="8" name="组合 7">
              <a:extLst>
                <a:ext uri="{FF2B5EF4-FFF2-40B4-BE49-F238E27FC236}">
                  <a16:creationId xmlns:a16="http://schemas.microsoft.com/office/drawing/2014/main" id="{74EEBCF0-4B3D-4613-89E4-F0B7C3462ED2}"/>
                </a:ext>
              </a:extLst>
            </p:cNvPr>
            <p:cNvGrpSpPr/>
            <p:nvPr/>
          </p:nvGrpSpPr>
          <p:grpSpPr>
            <a:xfrm>
              <a:off x="1671161" y="1062675"/>
              <a:ext cx="5384960" cy="4854814"/>
              <a:chOff x="2038089" y="2015169"/>
              <a:chExt cx="5254398" cy="2751722"/>
            </a:xfrm>
          </p:grpSpPr>
          <p:sp>
            <p:nvSpPr>
              <p:cNvPr id="15" name="Shape 2539">
                <a:extLst>
                  <a:ext uri="{FF2B5EF4-FFF2-40B4-BE49-F238E27FC236}">
                    <a16:creationId xmlns:a16="http://schemas.microsoft.com/office/drawing/2014/main" id="{9E1D82D9-DB1B-4A08-B280-C7EE082A2C98}"/>
                  </a:ext>
                </a:extLst>
              </p:cNvPr>
              <p:cNvSpPr/>
              <p:nvPr/>
            </p:nvSpPr>
            <p:spPr>
              <a:xfrm>
                <a:off x="2038089" y="2015169"/>
                <a:ext cx="352972" cy="266649"/>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accent1"/>
              </a:solidFill>
              <a:ln w="12700">
                <a:miter lim="400000"/>
              </a:ln>
            </p:spPr>
            <p:txBody>
              <a:bodyPr lIns="38080" tIns="38080" rIns="38080" bIns="38080" anchor="ctr"/>
              <a:lstStyle/>
              <a:p>
                <a:pPr defTabSz="4569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799">
                  <a:solidFill>
                    <a:srgbClr val="FFFFFF"/>
                  </a:solidFill>
                  <a:effectLst>
                    <a:outerShdw blurRad="38100" dist="12700" dir="5400000" rotWithShape="0">
                      <a:srgbClr val="000000">
                        <a:alpha val="50000"/>
                      </a:srgbClr>
                    </a:outerShdw>
                  </a:effectLst>
                  <a:latin typeface="Gill Sans"/>
                  <a:sym typeface="Gill Sans"/>
                </a:endParaRPr>
              </a:p>
            </p:txBody>
          </p:sp>
          <p:sp>
            <p:nvSpPr>
              <p:cNvPr id="17" name="矩形 16">
                <a:extLst>
                  <a:ext uri="{FF2B5EF4-FFF2-40B4-BE49-F238E27FC236}">
                    <a16:creationId xmlns:a16="http://schemas.microsoft.com/office/drawing/2014/main" id="{C7B5FF28-DDB7-47C5-B4BF-8FFEBE4AA3DD}"/>
                  </a:ext>
                </a:extLst>
              </p:cNvPr>
              <p:cNvSpPr/>
              <p:nvPr/>
            </p:nvSpPr>
            <p:spPr>
              <a:xfrm>
                <a:off x="2534258" y="2055959"/>
                <a:ext cx="4758229" cy="2710932"/>
              </a:xfrm>
              <a:prstGeom prst="rect">
                <a:avLst/>
              </a:prstGeom>
            </p:spPr>
            <p:txBody>
              <a:bodyPr wrap="square">
                <a:spAutoFit/>
                <a:scene3d>
                  <a:camera prst="orthographicFront"/>
                  <a:lightRig rig="threePt" dir="t"/>
                </a:scene3d>
                <a:sp3d contourW="12700"/>
              </a:bodyPr>
              <a:lstStyle/>
              <a:p>
                <a:pPr marL="285664" indent="-285664" algn="just" defTabSz="914126">
                  <a:lnSpc>
                    <a:spcPct val="120000"/>
                  </a:lnSpc>
                  <a:buFont typeface="Arial" panose="020B0604020202020204" pitchFamily="34" charset="0"/>
                  <a:buChar char="•"/>
                </a:pPr>
                <a:r>
                  <a:rPr lang="zh-CN" altLang="en-US" sz="1999" dirty="0">
                    <a:solidFill>
                      <a:prstClr val="black"/>
                    </a:solidFill>
                    <a:latin typeface="等线" panose="020F0502020204030204"/>
                    <a:ea typeface="等线" panose="02010600030101010101" pitchFamily="2" charset="-122"/>
                  </a:rPr>
                  <a:t>每片的片偏移字段取值为：</a:t>
                </a:r>
                <a:endParaRPr lang="en-US" altLang="zh-CN" sz="1999" dirty="0">
                  <a:solidFill>
                    <a:prstClr val="black"/>
                  </a:solidFill>
                  <a:latin typeface="等线" panose="020F0502020204030204"/>
                  <a:ea typeface="等线" panose="02010600030101010101" pitchFamily="2" charset="-122"/>
                </a:endParaRPr>
              </a:p>
              <a:p>
                <a:pPr marL="285664" indent="-285664" algn="just" defTabSz="914126">
                  <a:lnSpc>
                    <a:spcPct val="120000"/>
                  </a:lnSpc>
                  <a:buFont typeface="Arial" panose="020B0604020202020204" pitchFamily="34" charset="0"/>
                  <a:buChar char="•"/>
                </a:pPr>
                <a:endParaRPr lang="en-US" altLang="zh-CN" sz="1999" dirty="0">
                  <a:solidFill>
                    <a:prstClr val="black"/>
                  </a:solidFill>
                  <a:latin typeface="等线" panose="020F0502020204030204"/>
                  <a:ea typeface="等线" panose="02010600030101010101" pitchFamily="2" charset="-122"/>
                </a:endParaRPr>
              </a:p>
              <a:p>
                <a:pPr marL="285664" indent="-285664" algn="just" defTabSz="914126">
                  <a:lnSpc>
                    <a:spcPct val="120000"/>
                  </a:lnSpc>
                  <a:buFont typeface="Arial" panose="020B0604020202020204" pitchFamily="34" charset="0"/>
                  <a:buChar char="•"/>
                </a:pPr>
                <a:endParaRPr lang="en-US" altLang="zh-CN" sz="1999" dirty="0">
                  <a:solidFill>
                    <a:prstClr val="black"/>
                  </a:solidFill>
                  <a:latin typeface="等线" panose="020F0502020204030204"/>
                  <a:ea typeface="等线" panose="02010600030101010101" pitchFamily="2" charset="-122"/>
                </a:endParaRPr>
              </a:p>
              <a:p>
                <a:pPr marL="285664" indent="-285664" algn="just" defTabSz="914126">
                  <a:lnSpc>
                    <a:spcPct val="120000"/>
                  </a:lnSpc>
                  <a:buFont typeface="Arial" panose="020B0604020202020204" pitchFamily="34" charset="0"/>
                  <a:buChar char="•"/>
                </a:pPr>
                <a:endParaRPr lang="en-US" altLang="zh-CN" sz="1999" dirty="0">
                  <a:solidFill>
                    <a:prstClr val="black"/>
                  </a:solidFill>
                  <a:latin typeface="等线" panose="020F0502020204030204"/>
                  <a:ea typeface="等线" panose="02010600030101010101" pitchFamily="2" charset="-122"/>
                </a:endParaRPr>
              </a:p>
              <a:p>
                <a:pPr marL="285664" indent="-285664" algn="just" defTabSz="914126">
                  <a:lnSpc>
                    <a:spcPct val="120000"/>
                  </a:lnSpc>
                  <a:buFont typeface="Arial" panose="020B0604020202020204" pitchFamily="34" charset="0"/>
                  <a:buChar char="•"/>
                </a:pPr>
                <a:r>
                  <a:rPr lang="zh-CN" altLang="en-US" sz="1999" dirty="0">
                    <a:solidFill>
                      <a:prstClr val="black"/>
                    </a:solidFill>
                    <a:latin typeface="等线" panose="020F0502020204030204"/>
                    <a:ea typeface="等线" panose="02010600030101010101" pitchFamily="2" charset="-122"/>
                  </a:rPr>
                  <a:t> 每片的总长度字段为：</a:t>
                </a:r>
                <a:endParaRPr lang="en-US" altLang="zh-CN" sz="1999" dirty="0">
                  <a:solidFill>
                    <a:prstClr val="black"/>
                  </a:solidFill>
                  <a:latin typeface="等线" panose="020F0502020204030204"/>
                  <a:ea typeface="等线" panose="02010600030101010101" pitchFamily="2" charset="-122"/>
                </a:endParaRPr>
              </a:p>
              <a:p>
                <a:pPr marL="285664" indent="-285664" algn="just" defTabSz="914126">
                  <a:lnSpc>
                    <a:spcPct val="120000"/>
                  </a:lnSpc>
                  <a:buFont typeface="Arial" panose="020B0604020202020204" pitchFamily="34" charset="0"/>
                  <a:buChar char="•"/>
                </a:pPr>
                <a:endParaRPr lang="en-US" altLang="zh-CN" sz="1999" dirty="0">
                  <a:solidFill>
                    <a:prstClr val="black"/>
                  </a:solidFill>
                  <a:latin typeface="等线" panose="020F0502020204030204"/>
                  <a:ea typeface="等线" panose="02010600030101010101" pitchFamily="2" charset="-122"/>
                </a:endParaRPr>
              </a:p>
              <a:p>
                <a:pPr marL="285664" indent="-285664" algn="just" defTabSz="914126">
                  <a:lnSpc>
                    <a:spcPct val="120000"/>
                  </a:lnSpc>
                  <a:buFont typeface="Arial" panose="020B0604020202020204" pitchFamily="34" charset="0"/>
                  <a:buChar char="•"/>
                </a:pPr>
                <a:endParaRPr lang="en-US" altLang="zh-CN" sz="1999" dirty="0">
                  <a:solidFill>
                    <a:prstClr val="black"/>
                  </a:solidFill>
                  <a:latin typeface="等线" panose="020F0502020204030204"/>
                  <a:ea typeface="等线" panose="02010600030101010101" pitchFamily="2" charset="-122"/>
                </a:endParaRPr>
              </a:p>
              <a:p>
                <a:pPr marL="285664" indent="-285664" algn="just" defTabSz="914126">
                  <a:lnSpc>
                    <a:spcPct val="120000"/>
                  </a:lnSpc>
                  <a:buFont typeface="Arial" panose="020B0604020202020204" pitchFamily="34" charset="0"/>
                  <a:buChar char="•"/>
                </a:pPr>
                <a:endParaRPr lang="en-US" altLang="zh-CN" sz="1999" dirty="0">
                  <a:solidFill>
                    <a:prstClr val="black"/>
                  </a:solidFill>
                  <a:latin typeface="等线" panose="020F0502020204030204"/>
                  <a:ea typeface="等线" panose="02010600030101010101" pitchFamily="2" charset="-122"/>
                </a:endParaRPr>
              </a:p>
              <a:p>
                <a:pPr marL="285664" indent="-285664" algn="just" defTabSz="914126">
                  <a:lnSpc>
                    <a:spcPct val="120000"/>
                  </a:lnSpc>
                  <a:buFont typeface="Arial" panose="020B0604020202020204" pitchFamily="34" charset="0"/>
                  <a:buChar char="•"/>
                </a:pPr>
                <a:endParaRPr lang="en-US" altLang="zh-CN" sz="1999" dirty="0">
                  <a:solidFill>
                    <a:prstClr val="black"/>
                  </a:solidFill>
                  <a:latin typeface="等线" panose="020F0502020204030204"/>
                  <a:ea typeface="等线" panose="02010600030101010101" pitchFamily="2" charset="-122"/>
                </a:endParaRPr>
              </a:p>
              <a:p>
                <a:pPr marL="285664" indent="-285664" algn="just" defTabSz="914126">
                  <a:lnSpc>
                    <a:spcPct val="120000"/>
                  </a:lnSpc>
                  <a:buFont typeface="Arial" panose="020B0604020202020204" pitchFamily="34" charset="0"/>
                  <a:buChar char="•"/>
                </a:pPr>
                <a:r>
                  <a:rPr lang="zh-CN" altLang="en-US" sz="1999" dirty="0">
                    <a:solidFill>
                      <a:prstClr val="black"/>
                    </a:solidFill>
                    <a:latin typeface="等线" panose="020F0502020204030204"/>
                    <a:ea typeface="等线" panose="02010600030101010101" pitchFamily="2" charset="-122"/>
                  </a:rPr>
                  <a:t>每片的</a:t>
                </a:r>
                <a:r>
                  <a:rPr lang="en-US" altLang="zh-CN" sz="1999" dirty="0">
                    <a:solidFill>
                      <a:prstClr val="black"/>
                    </a:solidFill>
                    <a:latin typeface="等线" panose="020F0502020204030204"/>
                    <a:ea typeface="等线" panose="02010600030101010101" pitchFamily="2" charset="-122"/>
                  </a:rPr>
                  <a:t>MF</a:t>
                </a:r>
                <a:r>
                  <a:rPr lang="zh-CN" altLang="en-US" sz="1999" dirty="0">
                    <a:solidFill>
                      <a:prstClr val="black"/>
                    </a:solidFill>
                    <a:latin typeface="等线" panose="020F0502020204030204"/>
                    <a:ea typeface="等线" panose="02010600030101010101" pitchFamily="2" charset="-122"/>
                  </a:rPr>
                  <a:t>标志位为： </a:t>
                </a:r>
                <a:endParaRPr lang="en-US" altLang="zh-CN" sz="1799" dirty="0">
                  <a:solidFill>
                    <a:prstClr val="black"/>
                  </a:solidFill>
                  <a:latin typeface="等线" panose="020F0502020204030204"/>
                  <a:ea typeface="等线" panose="02010600030101010101" pitchFamily="2" charset="-122"/>
                </a:endParaRPr>
              </a:p>
              <a:p>
                <a:pPr marL="285664" indent="-285664" algn="just" defTabSz="914126">
                  <a:lnSpc>
                    <a:spcPct val="120000"/>
                  </a:lnSpc>
                  <a:buFont typeface="Arial" panose="020B0604020202020204" pitchFamily="34" charset="0"/>
                  <a:buChar char="•"/>
                </a:pPr>
                <a:endParaRPr lang="en-US" altLang="zh-CN" sz="1799" dirty="0">
                  <a:solidFill>
                    <a:prstClr val="black"/>
                  </a:solidFill>
                  <a:latin typeface="等线" panose="020F0502020204030204"/>
                  <a:ea typeface="等线" panose="02010600030101010101" pitchFamily="2" charset="-122"/>
                </a:endParaRPr>
              </a:p>
              <a:p>
                <a:pPr marL="285664" indent="-285664" algn="just" defTabSz="914126">
                  <a:lnSpc>
                    <a:spcPct val="120000"/>
                  </a:lnSpc>
                  <a:buFont typeface="Arial" panose="020B0604020202020204" pitchFamily="34" charset="0"/>
                  <a:buChar char="•"/>
                </a:pPr>
                <a:endParaRPr lang="en-US" altLang="zh-CN" sz="1799" dirty="0">
                  <a:solidFill>
                    <a:prstClr val="black"/>
                  </a:solidFill>
                  <a:latin typeface="等线" panose="020F0502020204030204"/>
                  <a:ea typeface="等线" panose="02010600030101010101" pitchFamily="2" charset="-122"/>
                </a:endParaRPr>
              </a:p>
              <a:p>
                <a:pPr algn="just" defTabSz="914126">
                  <a:lnSpc>
                    <a:spcPct val="120000"/>
                  </a:lnSpc>
                </a:pPr>
                <a:endParaRPr lang="en-US" altLang="zh-CN" sz="1799" dirty="0">
                  <a:solidFill>
                    <a:prstClr val="black"/>
                  </a:solidFill>
                  <a:latin typeface="等线" panose="020F0502020204030204"/>
                  <a:ea typeface="等线" panose="02010600030101010101" pitchFamily="2" charset="-122"/>
                </a:endParaRPr>
              </a:p>
            </p:txBody>
          </p:sp>
        </p:grpSp>
        <p:pic>
          <p:nvPicPr>
            <p:cNvPr id="12" name="图片 11">
              <a:extLst>
                <a:ext uri="{FF2B5EF4-FFF2-40B4-BE49-F238E27FC236}">
                  <a16:creationId xmlns:a16="http://schemas.microsoft.com/office/drawing/2014/main" id="{E818B713-D5A2-4B7F-A586-940257F38F8A}"/>
                </a:ext>
              </a:extLst>
            </p:cNvPr>
            <p:cNvPicPr>
              <a:picLocks noChangeAspect="1"/>
            </p:cNvPicPr>
            <p:nvPr/>
          </p:nvPicPr>
          <p:blipFill>
            <a:blip r:embed="rId3"/>
            <a:stretch>
              <a:fillRect/>
            </a:stretch>
          </p:blipFill>
          <p:spPr>
            <a:xfrm>
              <a:off x="2420938" y="1531698"/>
              <a:ext cx="4393903" cy="1125414"/>
            </a:xfrm>
            <a:prstGeom prst="rect">
              <a:avLst/>
            </a:prstGeom>
          </p:spPr>
        </p:pic>
        <p:pic>
          <p:nvPicPr>
            <p:cNvPr id="13" name="图片 12">
              <a:extLst>
                <a:ext uri="{FF2B5EF4-FFF2-40B4-BE49-F238E27FC236}">
                  <a16:creationId xmlns:a16="http://schemas.microsoft.com/office/drawing/2014/main" id="{F66BD749-E71A-4783-AFAD-0BB4B6D6D731}"/>
                </a:ext>
              </a:extLst>
            </p:cNvPr>
            <p:cNvPicPr>
              <a:picLocks noChangeAspect="1"/>
            </p:cNvPicPr>
            <p:nvPr/>
          </p:nvPicPr>
          <p:blipFill>
            <a:blip r:embed="rId4"/>
            <a:stretch>
              <a:fillRect/>
            </a:stretch>
          </p:blipFill>
          <p:spPr>
            <a:xfrm>
              <a:off x="2483166" y="3057012"/>
              <a:ext cx="4719710" cy="1270692"/>
            </a:xfrm>
            <a:prstGeom prst="rect">
              <a:avLst/>
            </a:prstGeom>
          </p:spPr>
        </p:pic>
        <p:pic>
          <p:nvPicPr>
            <p:cNvPr id="14" name="图片 13">
              <a:extLst>
                <a:ext uri="{FF2B5EF4-FFF2-40B4-BE49-F238E27FC236}">
                  <a16:creationId xmlns:a16="http://schemas.microsoft.com/office/drawing/2014/main" id="{79CB0E74-D025-4D7D-9E0F-E35A5F84A2A3}"/>
                </a:ext>
              </a:extLst>
            </p:cNvPr>
            <p:cNvPicPr>
              <a:picLocks noChangeAspect="1"/>
            </p:cNvPicPr>
            <p:nvPr/>
          </p:nvPicPr>
          <p:blipFill>
            <a:blip r:embed="rId5"/>
            <a:stretch>
              <a:fillRect/>
            </a:stretch>
          </p:blipFill>
          <p:spPr>
            <a:xfrm>
              <a:off x="2483166" y="4912214"/>
              <a:ext cx="3906910" cy="1232537"/>
            </a:xfrm>
            <a:prstGeom prst="rect">
              <a:avLst/>
            </a:prstGeom>
          </p:spPr>
        </p:pic>
      </p:grpSp>
    </p:spTree>
    <p:extLst>
      <p:ext uri="{BB962C8B-B14F-4D97-AF65-F5344CB8AC3E}">
        <p14:creationId xmlns:p14="http://schemas.microsoft.com/office/powerpoint/2010/main" val="165967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889C5C-3D48-49DC-9BA9-5F396D684FBA}"/>
              </a:ext>
            </a:extLst>
          </p:cNvPr>
          <p:cNvSpPr>
            <a:spLocks noGrp="1"/>
          </p:cNvSpPr>
          <p:nvPr>
            <p:ph type="title"/>
          </p:nvPr>
        </p:nvSpPr>
        <p:spPr>
          <a:xfrm>
            <a:off x="670544" y="151448"/>
            <a:ext cx="10847737" cy="1028431"/>
          </a:xfrm>
        </p:spPr>
        <p:txBody>
          <a:bodyPr>
            <a:normAutofit/>
          </a:bodyPr>
          <a:lstStyle/>
          <a:p>
            <a:r>
              <a:rPr lang="en-US" altLang="zh-CN" sz="3599" b="1" dirty="0">
                <a:solidFill>
                  <a:schemeClr val="tx1">
                    <a:lumMod val="85000"/>
                    <a:lumOff val="15000"/>
                  </a:schemeClr>
                </a:solidFill>
              </a:rPr>
              <a:t>IP</a:t>
            </a:r>
            <a:r>
              <a:rPr lang="zh-CN" altLang="en-US" sz="3599" b="1" dirty="0">
                <a:solidFill>
                  <a:schemeClr val="tx1">
                    <a:lumMod val="85000"/>
                    <a:lumOff val="15000"/>
                  </a:schemeClr>
                </a:solidFill>
              </a:rPr>
              <a:t>分片过程</a:t>
            </a:r>
            <a:r>
              <a:rPr lang="en-US" altLang="zh-CN" sz="3599" b="1" dirty="0">
                <a:solidFill>
                  <a:schemeClr val="tx1">
                    <a:lumMod val="85000"/>
                    <a:lumOff val="15000"/>
                  </a:schemeClr>
                </a:solidFill>
              </a:rPr>
              <a:t>-</a:t>
            </a:r>
            <a:r>
              <a:rPr lang="zh-CN" altLang="en-US" sz="3599" b="1" dirty="0">
                <a:solidFill>
                  <a:schemeClr val="tx1">
                    <a:lumMod val="85000"/>
                    <a:lumOff val="15000"/>
                  </a:schemeClr>
                </a:solidFill>
              </a:rPr>
              <a:t>例题</a:t>
            </a:r>
          </a:p>
        </p:txBody>
      </p:sp>
      <p:cxnSp>
        <p:nvCxnSpPr>
          <p:cNvPr id="16" name="直接连接符 15">
            <a:extLst>
              <a:ext uri="{FF2B5EF4-FFF2-40B4-BE49-F238E27FC236}">
                <a16:creationId xmlns:a16="http://schemas.microsoft.com/office/drawing/2014/main" id="{93B0B355-7BCD-4977-A23F-674630C1E899}"/>
              </a:ext>
            </a:extLst>
          </p:cNvPr>
          <p:cNvCxnSpPr>
            <a:cxnSpLocks/>
          </p:cNvCxnSpPr>
          <p:nvPr/>
        </p:nvCxnSpPr>
        <p:spPr>
          <a:xfrm>
            <a:off x="761533" y="1029324"/>
            <a:ext cx="4479980" cy="0"/>
          </a:xfrm>
          <a:prstGeom prst="line">
            <a:avLst/>
          </a:prstGeom>
        </p:spPr>
        <p:style>
          <a:lnRef idx="1">
            <a:schemeClr val="dk1"/>
          </a:lnRef>
          <a:fillRef idx="0">
            <a:schemeClr val="dk1"/>
          </a:fillRef>
          <a:effectRef idx="0">
            <a:schemeClr val="dk1"/>
          </a:effectRef>
          <a:fontRef idx="minor">
            <a:schemeClr val="tx1"/>
          </a:fontRef>
        </p:style>
      </p:cxnSp>
      <p:pic>
        <p:nvPicPr>
          <p:cNvPr id="11" name="图片 10">
            <a:extLst>
              <a:ext uri="{FF2B5EF4-FFF2-40B4-BE49-F238E27FC236}">
                <a16:creationId xmlns:a16="http://schemas.microsoft.com/office/drawing/2014/main" id="{73312E11-DAA4-4856-A459-B3CA00F38597}"/>
              </a:ext>
            </a:extLst>
          </p:cNvPr>
          <p:cNvPicPr>
            <a:picLocks noChangeAspect="1"/>
          </p:cNvPicPr>
          <p:nvPr/>
        </p:nvPicPr>
        <p:blipFill>
          <a:blip r:embed="rId3"/>
          <a:stretch>
            <a:fillRect/>
          </a:stretch>
        </p:blipFill>
        <p:spPr>
          <a:xfrm>
            <a:off x="1240608" y="1179879"/>
            <a:ext cx="9695476" cy="5621555"/>
          </a:xfrm>
          <a:prstGeom prst="rect">
            <a:avLst/>
          </a:prstGeom>
        </p:spPr>
      </p:pic>
    </p:spTree>
    <p:extLst>
      <p:ext uri="{BB962C8B-B14F-4D97-AF65-F5344CB8AC3E}">
        <p14:creationId xmlns:p14="http://schemas.microsoft.com/office/powerpoint/2010/main" val="381265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pPr algn="ctr"/>
            <a:r>
              <a:rPr lang="en-US" altLang="zh-CN" dirty="0"/>
              <a:t>IP</a:t>
            </a:r>
            <a:r>
              <a:rPr lang="zh-CN" altLang="en-US" dirty="0"/>
              <a:t>编址</a:t>
            </a:r>
          </a:p>
        </p:txBody>
      </p:sp>
    </p:spTree>
    <p:extLst>
      <p:ext uri="{BB962C8B-B14F-4D97-AF65-F5344CB8AC3E}">
        <p14:creationId xmlns:p14="http://schemas.microsoft.com/office/powerpoint/2010/main" val="14576922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889C5C-3D48-49DC-9BA9-5F396D684FBA}"/>
              </a:ext>
            </a:extLst>
          </p:cNvPr>
          <p:cNvSpPr>
            <a:spLocks noGrp="1"/>
          </p:cNvSpPr>
          <p:nvPr>
            <p:ph type="title"/>
          </p:nvPr>
        </p:nvSpPr>
        <p:spPr>
          <a:xfrm>
            <a:off x="761533" y="150261"/>
            <a:ext cx="10847737" cy="1028431"/>
          </a:xfrm>
        </p:spPr>
        <p:txBody>
          <a:bodyPr>
            <a:normAutofit/>
          </a:bodyPr>
          <a:lstStyle/>
          <a:p>
            <a:r>
              <a:rPr lang="en-US" altLang="zh-CN" sz="3599" b="1" dirty="0">
                <a:solidFill>
                  <a:schemeClr val="tx1">
                    <a:lumMod val="85000"/>
                    <a:lumOff val="15000"/>
                  </a:schemeClr>
                </a:solidFill>
              </a:rPr>
              <a:t>IP</a:t>
            </a:r>
            <a:r>
              <a:rPr lang="zh-CN" altLang="en-US" sz="3599" b="1" dirty="0">
                <a:solidFill>
                  <a:schemeClr val="tx1">
                    <a:lumMod val="85000"/>
                    <a:lumOff val="15000"/>
                  </a:schemeClr>
                </a:solidFill>
              </a:rPr>
              <a:t>编址</a:t>
            </a:r>
          </a:p>
        </p:txBody>
      </p:sp>
      <p:cxnSp>
        <p:nvCxnSpPr>
          <p:cNvPr id="16" name="直接连接符 15">
            <a:extLst>
              <a:ext uri="{FF2B5EF4-FFF2-40B4-BE49-F238E27FC236}">
                <a16:creationId xmlns:a16="http://schemas.microsoft.com/office/drawing/2014/main" id="{93B0B355-7BCD-4977-A23F-674630C1E899}"/>
              </a:ext>
            </a:extLst>
          </p:cNvPr>
          <p:cNvCxnSpPr>
            <a:cxnSpLocks/>
          </p:cNvCxnSpPr>
          <p:nvPr/>
        </p:nvCxnSpPr>
        <p:spPr>
          <a:xfrm>
            <a:off x="761533" y="1029324"/>
            <a:ext cx="4479980" cy="0"/>
          </a:xfrm>
          <a:prstGeom prst="line">
            <a:avLst/>
          </a:prstGeom>
        </p:spPr>
        <p:style>
          <a:lnRef idx="1">
            <a:schemeClr val="dk1"/>
          </a:lnRef>
          <a:fillRef idx="0">
            <a:schemeClr val="dk1"/>
          </a:fillRef>
          <a:effectRef idx="0">
            <a:schemeClr val="dk1"/>
          </a:effectRef>
          <a:fontRef idx="minor">
            <a:schemeClr val="tx1"/>
          </a:fontRef>
        </p:style>
      </p:cxnSp>
      <p:grpSp>
        <p:nvGrpSpPr>
          <p:cNvPr id="18" name="组合 17">
            <a:extLst>
              <a:ext uri="{FF2B5EF4-FFF2-40B4-BE49-F238E27FC236}">
                <a16:creationId xmlns:a16="http://schemas.microsoft.com/office/drawing/2014/main" id="{73C1D7C8-9FCE-46E4-8C39-4067B2CB3AFE}"/>
              </a:ext>
            </a:extLst>
          </p:cNvPr>
          <p:cNvGrpSpPr/>
          <p:nvPr/>
        </p:nvGrpSpPr>
        <p:grpSpPr>
          <a:xfrm>
            <a:off x="1009579" y="1562814"/>
            <a:ext cx="4395246" cy="1421558"/>
            <a:chOff x="2050639" y="1705495"/>
            <a:chExt cx="4396391" cy="1421928"/>
          </a:xfrm>
        </p:grpSpPr>
        <p:sp>
          <p:nvSpPr>
            <p:cNvPr id="19" name="Shape 2539">
              <a:extLst>
                <a:ext uri="{FF2B5EF4-FFF2-40B4-BE49-F238E27FC236}">
                  <a16:creationId xmlns:a16="http://schemas.microsoft.com/office/drawing/2014/main" id="{E6018080-7108-43A3-9B56-9F4A2A0F9EAD}"/>
                </a:ext>
              </a:extLst>
            </p:cNvPr>
            <p:cNvSpPr/>
            <p:nvPr/>
          </p:nvSpPr>
          <p:spPr>
            <a:xfrm>
              <a:off x="2050639" y="1803112"/>
              <a:ext cx="352972" cy="266649"/>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accent1"/>
            </a:solidFill>
            <a:ln w="12700">
              <a:miter lim="400000"/>
            </a:ln>
          </p:spPr>
          <p:txBody>
            <a:bodyPr lIns="38080" tIns="38080" rIns="38080" bIns="38080" anchor="ctr"/>
            <a:lstStyle/>
            <a:p>
              <a:pPr defTabSz="4569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799">
                <a:solidFill>
                  <a:srgbClr val="FFFFFF"/>
                </a:solidFill>
                <a:effectLst>
                  <a:outerShdw blurRad="38100" dist="12700" dir="5400000" rotWithShape="0">
                    <a:srgbClr val="000000">
                      <a:alpha val="50000"/>
                    </a:srgbClr>
                  </a:outerShdw>
                </a:effectLst>
                <a:latin typeface="Gill Sans"/>
                <a:sym typeface="Gill Sans"/>
              </a:endParaRPr>
            </a:p>
          </p:txBody>
        </p:sp>
        <p:sp>
          <p:nvSpPr>
            <p:cNvPr id="20" name="矩形 19">
              <a:extLst>
                <a:ext uri="{FF2B5EF4-FFF2-40B4-BE49-F238E27FC236}">
                  <a16:creationId xmlns:a16="http://schemas.microsoft.com/office/drawing/2014/main" id="{6EB2DF92-4451-4597-9E2F-6E1938E98272}"/>
                </a:ext>
              </a:extLst>
            </p:cNvPr>
            <p:cNvSpPr/>
            <p:nvPr/>
          </p:nvSpPr>
          <p:spPr>
            <a:xfrm>
              <a:off x="2534260" y="1705495"/>
              <a:ext cx="3912770" cy="1421928"/>
            </a:xfrm>
            <a:prstGeom prst="rect">
              <a:avLst/>
            </a:prstGeom>
          </p:spPr>
          <p:txBody>
            <a:bodyPr wrap="square">
              <a:spAutoFit/>
              <a:scene3d>
                <a:camera prst="orthographicFront"/>
                <a:lightRig rig="threePt" dir="t"/>
              </a:scene3d>
              <a:sp3d contourW="12700"/>
            </a:bodyPr>
            <a:lstStyle/>
            <a:p>
              <a:pPr algn="just" defTabSz="914126">
                <a:lnSpc>
                  <a:spcPct val="120000"/>
                </a:lnSpc>
              </a:pPr>
              <a:r>
                <a:rPr lang="en-US" altLang="zh-CN" sz="2399" b="1" dirty="0">
                  <a:solidFill>
                    <a:prstClr val="black"/>
                  </a:solidFill>
                  <a:latin typeface="等线" panose="020F0502020204030204"/>
                  <a:ea typeface="等线" panose="02010600030101010101" pitchFamily="2" charset="-122"/>
                </a:rPr>
                <a:t>IP</a:t>
              </a:r>
              <a:r>
                <a:rPr lang="zh-CN" altLang="en-US" sz="2399" b="1" dirty="0">
                  <a:solidFill>
                    <a:prstClr val="black"/>
                  </a:solidFill>
                  <a:latin typeface="等线" panose="020F0502020204030204"/>
                  <a:ea typeface="等线" panose="02010600030101010101" pitchFamily="2" charset="-122"/>
                </a:rPr>
                <a:t>分组：</a:t>
              </a:r>
              <a:endParaRPr lang="en-US" altLang="zh-CN" sz="2399" b="1" dirty="0">
                <a:solidFill>
                  <a:prstClr val="black"/>
                </a:solidFill>
                <a:latin typeface="等线" panose="020F0502020204030204"/>
                <a:ea typeface="等线" panose="02010600030101010101" pitchFamily="2" charset="-122"/>
              </a:endParaRPr>
            </a:p>
            <a:p>
              <a:pPr marL="285664" indent="-285664" algn="just" defTabSz="914126">
                <a:lnSpc>
                  <a:spcPct val="120000"/>
                </a:lnSpc>
                <a:buFont typeface="Arial" panose="020B0604020202020204" pitchFamily="34" charset="0"/>
                <a:buChar char="•"/>
              </a:pPr>
              <a:r>
                <a:rPr lang="zh-CN" altLang="en-US" sz="2399" dirty="0">
                  <a:solidFill>
                    <a:prstClr val="black"/>
                  </a:solidFill>
                  <a:latin typeface="等线" panose="020F0502020204030204"/>
                  <a:ea typeface="等线" panose="02010600030101010101" pitchFamily="2" charset="-122"/>
                </a:rPr>
                <a:t>源地址</a:t>
              </a:r>
              <a:r>
                <a:rPr lang="en-US" altLang="zh-CN" sz="2399" dirty="0">
                  <a:solidFill>
                    <a:prstClr val="black"/>
                  </a:solidFill>
                  <a:latin typeface="等线" panose="020F0502020204030204"/>
                  <a:ea typeface="等线" panose="02010600030101010101" pitchFamily="2" charset="-122"/>
                </a:rPr>
                <a:t>(SA)-</a:t>
              </a:r>
              <a:r>
                <a:rPr lang="zh-CN" altLang="en-US" sz="2399" dirty="0">
                  <a:solidFill>
                    <a:prstClr val="black"/>
                  </a:solidFill>
                  <a:latin typeface="等线" panose="020F0502020204030204"/>
                  <a:ea typeface="等线" panose="02010600030101010101" pitchFamily="2" charset="-122"/>
                </a:rPr>
                <a:t>从哪儿来</a:t>
              </a:r>
              <a:endParaRPr lang="en-US" altLang="zh-CN" sz="2399" dirty="0">
                <a:solidFill>
                  <a:prstClr val="black"/>
                </a:solidFill>
                <a:latin typeface="等线" panose="020F0502020204030204"/>
                <a:ea typeface="等线" panose="02010600030101010101" pitchFamily="2" charset="-122"/>
              </a:endParaRPr>
            </a:p>
            <a:p>
              <a:pPr marL="285664" indent="-285664" algn="just" defTabSz="914126">
                <a:lnSpc>
                  <a:spcPct val="120000"/>
                </a:lnSpc>
                <a:buFont typeface="Arial" panose="020B0604020202020204" pitchFamily="34" charset="0"/>
                <a:buChar char="•"/>
              </a:pPr>
              <a:r>
                <a:rPr lang="zh-CN" altLang="en-US" sz="2399" dirty="0">
                  <a:solidFill>
                    <a:prstClr val="black"/>
                  </a:solidFill>
                  <a:latin typeface="等线" panose="020F0502020204030204"/>
                  <a:ea typeface="等线" panose="02010600030101010101" pitchFamily="2" charset="-122"/>
                </a:rPr>
                <a:t>目的地址</a:t>
              </a:r>
              <a:r>
                <a:rPr lang="en-US" altLang="zh-CN" sz="2399" dirty="0">
                  <a:solidFill>
                    <a:prstClr val="black"/>
                  </a:solidFill>
                  <a:latin typeface="等线" panose="020F0502020204030204"/>
                  <a:ea typeface="等线" panose="02010600030101010101" pitchFamily="2" charset="-122"/>
                </a:rPr>
                <a:t>(DA)-</a:t>
              </a:r>
              <a:r>
                <a:rPr lang="zh-CN" altLang="en-US" sz="2399" dirty="0">
                  <a:solidFill>
                    <a:prstClr val="black"/>
                  </a:solidFill>
                  <a:latin typeface="等线" panose="020F0502020204030204"/>
                  <a:ea typeface="等线" panose="02010600030101010101" pitchFamily="2" charset="-122"/>
                </a:rPr>
                <a:t>到哪儿去 </a:t>
              </a:r>
            </a:p>
          </p:txBody>
        </p:sp>
      </p:grpSp>
      <p:grpSp>
        <p:nvGrpSpPr>
          <p:cNvPr id="21" name="组合 20">
            <a:extLst>
              <a:ext uri="{FF2B5EF4-FFF2-40B4-BE49-F238E27FC236}">
                <a16:creationId xmlns:a16="http://schemas.microsoft.com/office/drawing/2014/main" id="{5C6D4A24-0B99-492F-9747-887F53BD0A43}"/>
              </a:ext>
            </a:extLst>
          </p:cNvPr>
          <p:cNvGrpSpPr/>
          <p:nvPr/>
        </p:nvGrpSpPr>
        <p:grpSpPr>
          <a:xfrm>
            <a:off x="884483" y="3210486"/>
            <a:ext cx="5506168" cy="3193889"/>
            <a:chOff x="2050639" y="3346364"/>
            <a:chExt cx="4860803" cy="3194721"/>
          </a:xfrm>
        </p:grpSpPr>
        <p:sp>
          <p:nvSpPr>
            <p:cNvPr id="22" name="Shape 2539">
              <a:extLst>
                <a:ext uri="{FF2B5EF4-FFF2-40B4-BE49-F238E27FC236}">
                  <a16:creationId xmlns:a16="http://schemas.microsoft.com/office/drawing/2014/main" id="{1134BF9F-9881-4B76-BCEB-4FA18C5D85A5}"/>
                </a:ext>
              </a:extLst>
            </p:cNvPr>
            <p:cNvSpPr/>
            <p:nvPr/>
          </p:nvSpPr>
          <p:spPr>
            <a:xfrm>
              <a:off x="2050639" y="3455579"/>
              <a:ext cx="327064" cy="30390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accent1"/>
            </a:solidFill>
            <a:ln w="12700">
              <a:miter lim="400000"/>
            </a:ln>
          </p:spPr>
          <p:txBody>
            <a:bodyPr lIns="38080" tIns="38080" rIns="38080" bIns="38080" anchor="ctr"/>
            <a:lstStyle/>
            <a:p>
              <a:pPr defTabSz="4569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799">
                <a:solidFill>
                  <a:srgbClr val="FFFFFF"/>
                </a:solidFill>
                <a:effectLst>
                  <a:outerShdw blurRad="38100" dist="12700" dir="5400000" rotWithShape="0">
                    <a:srgbClr val="000000">
                      <a:alpha val="50000"/>
                    </a:srgbClr>
                  </a:outerShdw>
                </a:effectLst>
                <a:latin typeface="Gill Sans"/>
                <a:sym typeface="Gill Sans"/>
              </a:endParaRPr>
            </a:p>
          </p:txBody>
        </p:sp>
        <p:sp>
          <p:nvSpPr>
            <p:cNvPr id="23" name="矩形 22">
              <a:extLst>
                <a:ext uri="{FF2B5EF4-FFF2-40B4-BE49-F238E27FC236}">
                  <a16:creationId xmlns:a16="http://schemas.microsoft.com/office/drawing/2014/main" id="{DE1142A5-C4D7-41F0-A4A8-BEB39B10CC62}"/>
                </a:ext>
              </a:extLst>
            </p:cNvPr>
            <p:cNvSpPr/>
            <p:nvPr/>
          </p:nvSpPr>
          <p:spPr>
            <a:xfrm>
              <a:off x="2534259" y="3346364"/>
              <a:ext cx="4377183" cy="3194721"/>
            </a:xfrm>
            <a:prstGeom prst="rect">
              <a:avLst/>
            </a:prstGeom>
          </p:spPr>
          <p:txBody>
            <a:bodyPr wrap="square">
              <a:spAutoFit/>
              <a:scene3d>
                <a:camera prst="orthographicFront"/>
                <a:lightRig rig="threePt" dir="t"/>
              </a:scene3d>
              <a:sp3d contourW="12700"/>
            </a:bodyPr>
            <a:lstStyle/>
            <a:p>
              <a:pPr algn="just" defTabSz="914126">
                <a:lnSpc>
                  <a:spcPct val="120000"/>
                </a:lnSpc>
              </a:pPr>
              <a:r>
                <a:rPr lang="zh-CN" altLang="en-US" sz="2399" b="1" dirty="0">
                  <a:solidFill>
                    <a:srgbClr val="FF0000"/>
                  </a:solidFill>
                  <a:latin typeface="等线" panose="020F0502020204030204"/>
                  <a:ea typeface="等线" panose="02010600030101010101" pitchFamily="2" charset="-122"/>
                </a:rPr>
                <a:t>接口（</a:t>
              </a:r>
              <a:r>
                <a:rPr lang="en-US" altLang="zh-CN" sz="2399" b="1" dirty="0">
                  <a:solidFill>
                    <a:srgbClr val="FF0000"/>
                  </a:solidFill>
                  <a:latin typeface="等线" panose="020F0502020204030204"/>
                  <a:ea typeface="等线" panose="02010600030101010101" pitchFamily="2" charset="-122"/>
                </a:rPr>
                <a:t>interface</a:t>
              </a:r>
              <a:r>
                <a:rPr lang="zh-CN" altLang="en-US" sz="2399" b="1" dirty="0">
                  <a:solidFill>
                    <a:srgbClr val="FF0000"/>
                  </a:solidFill>
                  <a:latin typeface="等线" panose="020F0502020204030204"/>
                  <a:ea typeface="等线" panose="02010600030101010101" pitchFamily="2" charset="-122"/>
                </a:rPr>
                <a:t>）</a:t>
              </a:r>
              <a:r>
                <a:rPr lang="zh-CN" altLang="en-US" sz="2399" b="1" dirty="0">
                  <a:solidFill>
                    <a:prstClr val="black"/>
                  </a:solidFill>
                  <a:latin typeface="等线" panose="020F0502020204030204"/>
                  <a:ea typeface="等线" panose="02010600030101010101" pitchFamily="2" charset="-122"/>
                </a:rPr>
                <a:t>：</a:t>
              </a:r>
              <a:r>
                <a:rPr lang="zh-CN" altLang="en-US" sz="2399" dirty="0">
                  <a:solidFill>
                    <a:prstClr val="black"/>
                  </a:solidFill>
                  <a:latin typeface="等线" panose="020F0502020204030204"/>
                  <a:ea typeface="等线" panose="02010600030101010101" pitchFamily="2" charset="-122"/>
                </a:rPr>
                <a:t>主机</a:t>
              </a:r>
              <a:r>
                <a:rPr lang="en-US" altLang="zh-CN" sz="2399" dirty="0">
                  <a:solidFill>
                    <a:prstClr val="black"/>
                  </a:solidFill>
                  <a:latin typeface="等线" panose="020F0502020204030204"/>
                  <a:ea typeface="等线" panose="02010600030101010101" pitchFamily="2" charset="-122"/>
                </a:rPr>
                <a:t>/</a:t>
              </a:r>
              <a:r>
                <a:rPr lang="zh-CN" altLang="en-US" sz="2399" dirty="0">
                  <a:solidFill>
                    <a:prstClr val="black"/>
                  </a:solidFill>
                  <a:latin typeface="等线" panose="020F0502020204030204"/>
                  <a:ea typeface="等线" panose="02010600030101010101" pitchFamily="2" charset="-122"/>
                </a:rPr>
                <a:t>路由器与物理链路的连接</a:t>
              </a:r>
              <a:endParaRPr lang="en-US" altLang="zh-CN" sz="2399" b="1" dirty="0">
                <a:solidFill>
                  <a:prstClr val="black"/>
                </a:solidFill>
                <a:latin typeface="等线" panose="020F0502020204030204"/>
                <a:ea typeface="等线" panose="02010600030101010101" pitchFamily="2" charset="-122"/>
              </a:endParaRPr>
            </a:p>
            <a:p>
              <a:pPr marL="342797" indent="-342797" algn="just" defTabSz="914126">
                <a:lnSpc>
                  <a:spcPct val="120000"/>
                </a:lnSpc>
                <a:buFont typeface="Arial" panose="020B0604020202020204" pitchFamily="34" charset="0"/>
                <a:buChar char="•"/>
              </a:pPr>
              <a:r>
                <a:rPr lang="zh-CN" altLang="en-US" sz="2399" dirty="0">
                  <a:solidFill>
                    <a:prstClr val="black"/>
                  </a:solidFill>
                  <a:latin typeface="等线" panose="020F0502020204030204"/>
                  <a:ea typeface="等线" panose="02010600030101010101" pitchFamily="2" charset="-122"/>
                </a:rPr>
                <a:t>实现网络层功能</a:t>
              </a:r>
              <a:endParaRPr lang="en-US" altLang="zh-CN" sz="2399" dirty="0">
                <a:solidFill>
                  <a:prstClr val="black"/>
                </a:solidFill>
                <a:latin typeface="等线" panose="020F0502020204030204"/>
                <a:ea typeface="等线" panose="02010600030101010101" pitchFamily="2" charset="-122"/>
              </a:endParaRPr>
            </a:p>
            <a:p>
              <a:pPr marL="342797" indent="-342797" algn="just" defTabSz="914126">
                <a:lnSpc>
                  <a:spcPct val="120000"/>
                </a:lnSpc>
                <a:buFont typeface="Arial" panose="020B0604020202020204" pitchFamily="34" charset="0"/>
                <a:buChar char="•"/>
              </a:pPr>
              <a:r>
                <a:rPr lang="zh-CN" altLang="en-US" sz="2399" dirty="0">
                  <a:solidFill>
                    <a:prstClr val="black"/>
                  </a:solidFill>
                  <a:latin typeface="等线" panose="020F0502020204030204"/>
                  <a:ea typeface="等线" panose="02010600030101010101" pitchFamily="2" charset="-122"/>
                </a:rPr>
                <a:t>路由器通常有多个接口</a:t>
              </a:r>
              <a:endParaRPr lang="en-US" altLang="zh-CN" sz="2399" dirty="0">
                <a:solidFill>
                  <a:prstClr val="black"/>
                </a:solidFill>
                <a:latin typeface="等线" panose="020F0502020204030204"/>
                <a:ea typeface="等线" panose="02010600030101010101" pitchFamily="2" charset="-122"/>
              </a:endParaRPr>
            </a:p>
            <a:p>
              <a:pPr marL="342797" indent="-342797" algn="just" defTabSz="914126">
                <a:lnSpc>
                  <a:spcPct val="120000"/>
                </a:lnSpc>
                <a:buFont typeface="Arial" panose="020B0604020202020204" pitchFamily="34" charset="0"/>
                <a:buChar char="•"/>
              </a:pPr>
              <a:r>
                <a:rPr lang="zh-CN" altLang="en-US" sz="2399" dirty="0">
                  <a:solidFill>
                    <a:prstClr val="black"/>
                  </a:solidFill>
                  <a:latin typeface="等线" panose="020F0502020204030204"/>
                  <a:ea typeface="等线" panose="02010600030101010101" pitchFamily="2" charset="-122"/>
                </a:rPr>
                <a:t>主机通常只有一个或两个接口</a:t>
              </a:r>
              <a:r>
                <a:rPr lang="en-US" altLang="zh-CN" sz="2399" dirty="0">
                  <a:solidFill>
                    <a:prstClr val="black"/>
                  </a:solidFill>
                  <a:latin typeface="等线" panose="020F0502020204030204"/>
                  <a:ea typeface="等线" panose="02010600030101010101" pitchFamily="2" charset="-122"/>
                </a:rPr>
                <a:t>(e.g.</a:t>
              </a:r>
              <a:r>
                <a:rPr lang="zh-CN" altLang="en-US" sz="2399" dirty="0">
                  <a:solidFill>
                    <a:prstClr val="black"/>
                  </a:solidFill>
                  <a:latin typeface="等线" panose="020F0502020204030204"/>
                  <a:ea typeface="等线" panose="02010600030101010101" pitchFamily="2" charset="-122"/>
                </a:rPr>
                <a:t>，有线的以太网接口，无线的</a:t>
              </a:r>
              <a:r>
                <a:rPr lang="en-US" altLang="zh-CN" sz="2399" dirty="0">
                  <a:solidFill>
                    <a:prstClr val="black"/>
                  </a:solidFill>
                  <a:latin typeface="等线" panose="020F0502020204030204"/>
                  <a:ea typeface="等线" panose="02010600030101010101" pitchFamily="2" charset="-122"/>
                </a:rPr>
                <a:t>802.11</a:t>
              </a:r>
              <a:r>
                <a:rPr lang="zh-CN" altLang="en-US" sz="2399" dirty="0">
                  <a:solidFill>
                    <a:prstClr val="black"/>
                  </a:solidFill>
                  <a:latin typeface="等线" panose="020F0502020204030204"/>
                  <a:ea typeface="等线" panose="02010600030101010101" pitchFamily="2" charset="-122"/>
                </a:rPr>
                <a:t>接口</a:t>
              </a:r>
              <a:r>
                <a:rPr lang="en-US" altLang="zh-CN" sz="2399" dirty="0">
                  <a:solidFill>
                    <a:prstClr val="black"/>
                  </a:solidFill>
                  <a:latin typeface="等线" panose="020F0502020204030204"/>
                  <a:ea typeface="等线" panose="02010600030101010101" pitchFamily="2" charset="-122"/>
                </a:rPr>
                <a:t>) </a:t>
              </a:r>
              <a:endParaRPr lang="zh-CN" altLang="en-US" sz="2399" dirty="0">
                <a:solidFill>
                  <a:prstClr val="black"/>
                </a:solidFill>
                <a:latin typeface="等线" panose="020F0502020204030204"/>
                <a:ea typeface="等线" panose="02010600030101010101" pitchFamily="2" charset="-122"/>
              </a:endParaRPr>
            </a:p>
          </p:txBody>
        </p:sp>
      </p:grpSp>
      <p:pic>
        <p:nvPicPr>
          <p:cNvPr id="24" name="图片 23">
            <a:extLst>
              <a:ext uri="{FF2B5EF4-FFF2-40B4-BE49-F238E27FC236}">
                <a16:creationId xmlns:a16="http://schemas.microsoft.com/office/drawing/2014/main" id="{BC32D453-6F29-49EC-8A6F-BE0027B1B0A9}"/>
              </a:ext>
            </a:extLst>
          </p:cNvPr>
          <p:cNvPicPr>
            <a:picLocks noChangeAspect="1"/>
          </p:cNvPicPr>
          <p:nvPr/>
        </p:nvPicPr>
        <p:blipFill>
          <a:blip r:embed="rId3"/>
          <a:stretch>
            <a:fillRect/>
          </a:stretch>
        </p:blipFill>
        <p:spPr>
          <a:xfrm>
            <a:off x="6390651" y="959015"/>
            <a:ext cx="5625412" cy="5046868"/>
          </a:xfrm>
          <a:prstGeom prst="rect">
            <a:avLst/>
          </a:prstGeom>
        </p:spPr>
      </p:pic>
    </p:spTree>
    <p:extLst>
      <p:ext uri="{BB962C8B-B14F-4D97-AF65-F5344CB8AC3E}">
        <p14:creationId xmlns:p14="http://schemas.microsoft.com/office/powerpoint/2010/main" val="106102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right)">
                                      <p:cBhvr>
                                        <p:cTn id="8" dur="500"/>
                                        <p:tgtEl>
                                          <p:spTgt spid="18"/>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p:tgtEl>
                                          <p:spTgt spid="21"/>
                                        </p:tgtEl>
                                        <p:attrNameLst>
                                          <p:attrName>ppt_x</p:attrName>
                                        </p:attrNameLst>
                                      </p:cBhvr>
                                      <p:tavLst>
                                        <p:tav tm="0">
                                          <p:val>
                                            <p:strVal val="#ppt_x-#ppt_w*1.125000"/>
                                          </p:val>
                                        </p:tav>
                                        <p:tav tm="100000">
                                          <p:val>
                                            <p:strVal val="#ppt_x"/>
                                          </p:val>
                                        </p:tav>
                                      </p:tavLst>
                                    </p:anim>
                                    <p:animEffect transition="in" filter="wipe(right)">
                                      <p:cBhvr>
                                        <p:cTn id="13" dur="500"/>
                                        <p:tgtEl>
                                          <p:spTgt spid="21"/>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p:tgtEl>
                                          <p:spTgt spid="24"/>
                                        </p:tgtEl>
                                        <p:attrNameLst>
                                          <p:attrName>ppt_y</p:attrName>
                                        </p:attrNameLst>
                                      </p:cBhvr>
                                      <p:tavLst>
                                        <p:tav tm="0">
                                          <p:val>
                                            <p:strVal val="#ppt_y+#ppt_h*1.125000"/>
                                          </p:val>
                                        </p:tav>
                                        <p:tav tm="100000">
                                          <p:val>
                                            <p:strVal val="#ppt_y"/>
                                          </p:val>
                                        </p:tav>
                                      </p:tavLst>
                                    </p:anim>
                                    <p:animEffect transition="in" filter="wipe(up)">
                                      <p:cBhvr>
                                        <p:cTn id="1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889C5C-3D48-49DC-9BA9-5F396D684FBA}"/>
              </a:ext>
            </a:extLst>
          </p:cNvPr>
          <p:cNvSpPr>
            <a:spLocks noGrp="1"/>
          </p:cNvSpPr>
          <p:nvPr>
            <p:ph type="title"/>
          </p:nvPr>
        </p:nvSpPr>
        <p:spPr>
          <a:xfrm>
            <a:off x="761533" y="185363"/>
            <a:ext cx="10847737" cy="1028431"/>
          </a:xfrm>
        </p:spPr>
        <p:txBody>
          <a:bodyPr>
            <a:normAutofit/>
          </a:bodyPr>
          <a:lstStyle/>
          <a:p>
            <a:r>
              <a:rPr lang="en-US" altLang="zh-CN" sz="3599" b="1" dirty="0">
                <a:solidFill>
                  <a:schemeClr val="tx1">
                    <a:lumMod val="85000"/>
                    <a:lumOff val="15000"/>
                  </a:schemeClr>
                </a:solidFill>
              </a:rPr>
              <a:t>IP</a:t>
            </a:r>
            <a:r>
              <a:rPr lang="zh-CN" altLang="en-US" sz="3599" b="1" dirty="0">
                <a:solidFill>
                  <a:schemeClr val="tx1">
                    <a:lumMod val="85000"/>
                    <a:lumOff val="15000"/>
                  </a:schemeClr>
                </a:solidFill>
              </a:rPr>
              <a:t>编址</a:t>
            </a:r>
          </a:p>
        </p:txBody>
      </p:sp>
      <p:cxnSp>
        <p:nvCxnSpPr>
          <p:cNvPr id="16" name="直接连接符 15">
            <a:extLst>
              <a:ext uri="{FF2B5EF4-FFF2-40B4-BE49-F238E27FC236}">
                <a16:creationId xmlns:a16="http://schemas.microsoft.com/office/drawing/2014/main" id="{93B0B355-7BCD-4977-A23F-674630C1E899}"/>
              </a:ext>
            </a:extLst>
          </p:cNvPr>
          <p:cNvCxnSpPr>
            <a:cxnSpLocks/>
          </p:cNvCxnSpPr>
          <p:nvPr/>
        </p:nvCxnSpPr>
        <p:spPr>
          <a:xfrm>
            <a:off x="761533" y="1029324"/>
            <a:ext cx="4479980" cy="0"/>
          </a:xfrm>
          <a:prstGeom prst="line">
            <a:avLst/>
          </a:prstGeom>
        </p:spPr>
        <p:style>
          <a:lnRef idx="1">
            <a:schemeClr val="dk1"/>
          </a:lnRef>
          <a:fillRef idx="0">
            <a:schemeClr val="dk1"/>
          </a:fillRef>
          <a:effectRef idx="0">
            <a:schemeClr val="dk1"/>
          </a:effectRef>
          <a:fontRef idx="minor">
            <a:schemeClr val="tx1"/>
          </a:fontRef>
        </p:style>
      </p:cxnSp>
      <p:grpSp>
        <p:nvGrpSpPr>
          <p:cNvPr id="20" name="组合 19">
            <a:extLst>
              <a:ext uri="{FF2B5EF4-FFF2-40B4-BE49-F238E27FC236}">
                <a16:creationId xmlns:a16="http://schemas.microsoft.com/office/drawing/2014/main" id="{3B23E40B-A042-47A4-9256-75CCCE014EB0}"/>
              </a:ext>
            </a:extLst>
          </p:cNvPr>
          <p:cNvGrpSpPr/>
          <p:nvPr/>
        </p:nvGrpSpPr>
        <p:grpSpPr>
          <a:xfrm>
            <a:off x="1009579" y="1562814"/>
            <a:ext cx="4395246" cy="1421558"/>
            <a:chOff x="2050639" y="1705495"/>
            <a:chExt cx="4396391" cy="1421928"/>
          </a:xfrm>
        </p:grpSpPr>
        <p:sp>
          <p:nvSpPr>
            <p:cNvPr id="21" name="Shape 2539">
              <a:extLst>
                <a:ext uri="{FF2B5EF4-FFF2-40B4-BE49-F238E27FC236}">
                  <a16:creationId xmlns:a16="http://schemas.microsoft.com/office/drawing/2014/main" id="{2C7A2B33-D95F-4C56-8B47-68B60C1961F0}"/>
                </a:ext>
              </a:extLst>
            </p:cNvPr>
            <p:cNvSpPr/>
            <p:nvPr/>
          </p:nvSpPr>
          <p:spPr>
            <a:xfrm>
              <a:off x="2050639" y="1803112"/>
              <a:ext cx="352972" cy="266649"/>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accent1"/>
            </a:solidFill>
            <a:ln w="12700">
              <a:miter lim="400000"/>
            </a:ln>
          </p:spPr>
          <p:txBody>
            <a:bodyPr lIns="38080" tIns="38080" rIns="38080" bIns="38080" anchor="ctr"/>
            <a:lstStyle/>
            <a:p>
              <a:pPr defTabSz="4569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799">
                <a:solidFill>
                  <a:srgbClr val="FFFFFF"/>
                </a:solidFill>
                <a:effectLst>
                  <a:outerShdw blurRad="38100" dist="12700" dir="5400000" rotWithShape="0">
                    <a:srgbClr val="000000">
                      <a:alpha val="50000"/>
                    </a:srgbClr>
                  </a:outerShdw>
                </a:effectLst>
                <a:latin typeface="Gill Sans"/>
                <a:sym typeface="Gill Sans"/>
              </a:endParaRPr>
            </a:p>
          </p:txBody>
        </p:sp>
        <p:sp>
          <p:nvSpPr>
            <p:cNvPr id="22" name="矩形 21">
              <a:extLst>
                <a:ext uri="{FF2B5EF4-FFF2-40B4-BE49-F238E27FC236}">
                  <a16:creationId xmlns:a16="http://schemas.microsoft.com/office/drawing/2014/main" id="{E5449FB8-B33F-4E81-8445-46AF8ECA8563}"/>
                </a:ext>
              </a:extLst>
            </p:cNvPr>
            <p:cNvSpPr/>
            <p:nvPr/>
          </p:nvSpPr>
          <p:spPr>
            <a:xfrm>
              <a:off x="2534260" y="1705495"/>
              <a:ext cx="3912770" cy="1421928"/>
            </a:xfrm>
            <a:prstGeom prst="rect">
              <a:avLst/>
            </a:prstGeom>
          </p:spPr>
          <p:txBody>
            <a:bodyPr wrap="square">
              <a:spAutoFit/>
              <a:scene3d>
                <a:camera prst="orthographicFront"/>
                <a:lightRig rig="threePt" dir="t"/>
              </a:scene3d>
              <a:sp3d contourW="12700"/>
            </a:bodyPr>
            <a:lstStyle/>
            <a:p>
              <a:pPr algn="just" defTabSz="914126">
                <a:lnSpc>
                  <a:spcPct val="120000"/>
                </a:lnSpc>
              </a:pPr>
              <a:r>
                <a:rPr lang="en-US" altLang="zh-CN" sz="2399" b="1" dirty="0">
                  <a:solidFill>
                    <a:prstClr val="black"/>
                  </a:solidFill>
                  <a:latin typeface="等线" panose="020F0502020204030204"/>
                  <a:ea typeface="等线" panose="02010600030101010101" pitchFamily="2" charset="-122"/>
                </a:rPr>
                <a:t>IP</a:t>
              </a:r>
              <a:r>
                <a:rPr lang="zh-CN" altLang="en-US" sz="2399" b="1" dirty="0">
                  <a:solidFill>
                    <a:prstClr val="black"/>
                  </a:solidFill>
                  <a:latin typeface="等线" panose="020F0502020204030204"/>
                  <a:ea typeface="等线" panose="02010600030101010101" pitchFamily="2" charset="-122"/>
                </a:rPr>
                <a:t>地址：</a:t>
              </a:r>
              <a:r>
                <a:rPr lang="en-US" altLang="zh-CN" sz="2399" b="1" dirty="0">
                  <a:solidFill>
                    <a:srgbClr val="FF0000"/>
                  </a:solidFill>
                  <a:latin typeface="等线" panose="020F0502020204030204"/>
                  <a:ea typeface="等线" panose="02010600030101010101" pitchFamily="2" charset="-122"/>
                </a:rPr>
                <a:t>32</a:t>
              </a:r>
              <a:r>
                <a:rPr lang="zh-CN" altLang="en-US" sz="2399" b="1" dirty="0">
                  <a:solidFill>
                    <a:srgbClr val="FF0000"/>
                  </a:solidFill>
                  <a:latin typeface="等线" panose="020F0502020204030204"/>
                  <a:ea typeface="等线" panose="02010600030101010101" pitchFamily="2" charset="-122"/>
                </a:rPr>
                <a:t>比特（</a:t>
              </a:r>
              <a:r>
                <a:rPr lang="en-US" altLang="zh-CN" sz="2399" b="1" dirty="0">
                  <a:solidFill>
                    <a:srgbClr val="FF0000"/>
                  </a:solidFill>
                  <a:latin typeface="等线" panose="020F0502020204030204"/>
                  <a:ea typeface="等线" panose="02010600030101010101" pitchFamily="2" charset="-122"/>
                </a:rPr>
                <a:t>IPV4</a:t>
              </a:r>
              <a:r>
                <a:rPr lang="zh-CN" altLang="en-US" sz="2399" b="1" dirty="0">
                  <a:solidFill>
                    <a:srgbClr val="FF0000"/>
                  </a:solidFill>
                  <a:latin typeface="等线" panose="020F0502020204030204"/>
                  <a:ea typeface="等线" panose="02010600030101010101" pitchFamily="2" charset="-122"/>
                </a:rPr>
                <a:t>）</a:t>
              </a:r>
              <a:endParaRPr lang="en-US" altLang="zh-CN" sz="2399" b="1" dirty="0">
                <a:solidFill>
                  <a:srgbClr val="FF0000"/>
                </a:solidFill>
                <a:latin typeface="等线" panose="020F0502020204030204"/>
                <a:ea typeface="等线" panose="02010600030101010101" pitchFamily="2" charset="-122"/>
              </a:endParaRPr>
            </a:p>
            <a:p>
              <a:pPr algn="just" defTabSz="914126">
                <a:lnSpc>
                  <a:spcPct val="120000"/>
                </a:lnSpc>
              </a:pPr>
              <a:r>
                <a:rPr lang="zh-CN" altLang="en-US" sz="2399" dirty="0">
                  <a:solidFill>
                    <a:prstClr val="black"/>
                  </a:solidFill>
                  <a:latin typeface="等线" panose="020F0502020204030204"/>
                  <a:ea typeface="等线" panose="02010600030101010101" pitchFamily="2" charset="-122"/>
                </a:rPr>
                <a:t>编号标识主机、路由器的接口</a:t>
              </a:r>
              <a:endParaRPr lang="en-US" altLang="zh-CN" sz="2399" dirty="0">
                <a:solidFill>
                  <a:prstClr val="black"/>
                </a:solidFill>
                <a:latin typeface="等线" panose="020F0502020204030204"/>
                <a:ea typeface="等线" panose="02010600030101010101" pitchFamily="2" charset="-122"/>
              </a:endParaRPr>
            </a:p>
          </p:txBody>
        </p:sp>
      </p:grpSp>
      <p:grpSp>
        <p:nvGrpSpPr>
          <p:cNvPr id="23" name="组合 22">
            <a:extLst>
              <a:ext uri="{FF2B5EF4-FFF2-40B4-BE49-F238E27FC236}">
                <a16:creationId xmlns:a16="http://schemas.microsoft.com/office/drawing/2014/main" id="{2C476204-A37D-41E9-92D3-7E13CDBB2F7F}"/>
              </a:ext>
            </a:extLst>
          </p:cNvPr>
          <p:cNvGrpSpPr/>
          <p:nvPr/>
        </p:nvGrpSpPr>
        <p:grpSpPr>
          <a:xfrm>
            <a:off x="884483" y="3210486"/>
            <a:ext cx="5506168" cy="506738"/>
            <a:chOff x="2050639" y="3346364"/>
            <a:chExt cx="4860803" cy="506870"/>
          </a:xfrm>
        </p:grpSpPr>
        <p:sp>
          <p:nvSpPr>
            <p:cNvPr id="24" name="Shape 2539">
              <a:extLst>
                <a:ext uri="{FF2B5EF4-FFF2-40B4-BE49-F238E27FC236}">
                  <a16:creationId xmlns:a16="http://schemas.microsoft.com/office/drawing/2014/main" id="{9815D450-E845-4876-95AC-426C7CEFDDE1}"/>
                </a:ext>
              </a:extLst>
            </p:cNvPr>
            <p:cNvSpPr/>
            <p:nvPr/>
          </p:nvSpPr>
          <p:spPr>
            <a:xfrm>
              <a:off x="2050639" y="3455579"/>
              <a:ext cx="327064" cy="30390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accent1"/>
            </a:solidFill>
            <a:ln w="12700">
              <a:miter lim="400000"/>
            </a:ln>
          </p:spPr>
          <p:txBody>
            <a:bodyPr lIns="38080" tIns="38080" rIns="38080" bIns="38080" anchor="ctr"/>
            <a:lstStyle/>
            <a:p>
              <a:pPr defTabSz="4569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799">
                <a:solidFill>
                  <a:srgbClr val="FFFFFF"/>
                </a:solidFill>
                <a:effectLst>
                  <a:outerShdw blurRad="38100" dist="12700" dir="5400000" rotWithShape="0">
                    <a:srgbClr val="000000">
                      <a:alpha val="50000"/>
                    </a:srgbClr>
                  </a:outerShdw>
                </a:effectLst>
                <a:latin typeface="Gill Sans"/>
                <a:sym typeface="Gill Sans"/>
              </a:endParaRPr>
            </a:p>
          </p:txBody>
        </p:sp>
        <p:sp>
          <p:nvSpPr>
            <p:cNvPr id="25" name="矩形 24">
              <a:extLst>
                <a:ext uri="{FF2B5EF4-FFF2-40B4-BE49-F238E27FC236}">
                  <a16:creationId xmlns:a16="http://schemas.microsoft.com/office/drawing/2014/main" id="{751DC14E-97A9-41A6-A590-53A8242BAD39}"/>
                </a:ext>
              </a:extLst>
            </p:cNvPr>
            <p:cNvSpPr/>
            <p:nvPr/>
          </p:nvSpPr>
          <p:spPr>
            <a:xfrm>
              <a:off x="2534259" y="3346364"/>
              <a:ext cx="4377183" cy="506870"/>
            </a:xfrm>
            <a:prstGeom prst="rect">
              <a:avLst/>
            </a:prstGeom>
          </p:spPr>
          <p:txBody>
            <a:bodyPr wrap="square">
              <a:spAutoFit/>
              <a:scene3d>
                <a:camera prst="orthographicFront"/>
                <a:lightRig rig="threePt" dir="t"/>
              </a:scene3d>
              <a:sp3d contourW="12700"/>
            </a:bodyPr>
            <a:lstStyle/>
            <a:p>
              <a:pPr algn="just" defTabSz="914126">
                <a:lnSpc>
                  <a:spcPct val="120000"/>
                </a:lnSpc>
              </a:pPr>
              <a:r>
                <a:rPr lang="zh-CN" altLang="en-US" sz="2399" b="1" dirty="0">
                  <a:solidFill>
                    <a:srgbClr val="FF0000"/>
                  </a:solidFill>
                  <a:latin typeface="等线" panose="020F0502020204030204"/>
                  <a:ea typeface="等线" panose="02010600030101010101" pitchFamily="2" charset="-122"/>
                </a:rPr>
                <a:t> </a:t>
              </a:r>
              <a:r>
                <a:rPr lang="en-US" altLang="zh-CN" sz="2399" b="1" dirty="0">
                  <a:solidFill>
                    <a:srgbClr val="FF0000"/>
                  </a:solidFill>
                  <a:latin typeface="等线" panose="020F0502020204030204"/>
                  <a:ea typeface="等线" panose="02010600030101010101" pitchFamily="2" charset="-122"/>
                </a:rPr>
                <a:t>IP</a:t>
              </a:r>
              <a:r>
                <a:rPr lang="zh-CN" altLang="en-US" sz="2399" b="1" dirty="0">
                  <a:solidFill>
                    <a:srgbClr val="FF0000"/>
                  </a:solidFill>
                  <a:latin typeface="等线" panose="020F0502020204030204"/>
                  <a:ea typeface="等线" panose="02010600030101010101" pitchFamily="2" charset="-122"/>
                </a:rPr>
                <a:t>地址与每个接口关联</a:t>
              </a:r>
              <a:endParaRPr lang="zh-CN" altLang="en-US" sz="2399" dirty="0">
                <a:solidFill>
                  <a:prstClr val="black"/>
                </a:solidFill>
                <a:latin typeface="等线" panose="020F0502020204030204"/>
                <a:ea typeface="等线" panose="02010600030101010101" pitchFamily="2" charset="-122"/>
              </a:endParaRPr>
            </a:p>
          </p:txBody>
        </p:sp>
      </p:grpSp>
      <p:pic>
        <p:nvPicPr>
          <p:cNvPr id="26" name="图片 25">
            <a:extLst>
              <a:ext uri="{FF2B5EF4-FFF2-40B4-BE49-F238E27FC236}">
                <a16:creationId xmlns:a16="http://schemas.microsoft.com/office/drawing/2014/main" id="{4785534F-A25A-4695-93C7-BA3386234691}"/>
              </a:ext>
            </a:extLst>
          </p:cNvPr>
          <p:cNvPicPr>
            <a:picLocks noChangeAspect="1"/>
          </p:cNvPicPr>
          <p:nvPr/>
        </p:nvPicPr>
        <p:blipFill>
          <a:blip r:embed="rId2"/>
          <a:stretch>
            <a:fillRect/>
          </a:stretch>
        </p:blipFill>
        <p:spPr>
          <a:xfrm>
            <a:off x="5404825" y="751976"/>
            <a:ext cx="6613570" cy="5135392"/>
          </a:xfrm>
          <a:prstGeom prst="rect">
            <a:avLst/>
          </a:prstGeom>
        </p:spPr>
      </p:pic>
    </p:spTree>
    <p:extLst>
      <p:ext uri="{BB962C8B-B14F-4D97-AF65-F5344CB8AC3E}">
        <p14:creationId xmlns:p14="http://schemas.microsoft.com/office/powerpoint/2010/main" val="107722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p:tgtEl>
                                          <p:spTgt spid="20"/>
                                        </p:tgtEl>
                                        <p:attrNameLst>
                                          <p:attrName>ppt_x</p:attrName>
                                        </p:attrNameLst>
                                      </p:cBhvr>
                                      <p:tavLst>
                                        <p:tav tm="0">
                                          <p:val>
                                            <p:strVal val="#ppt_x-#ppt_w*1.125000"/>
                                          </p:val>
                                        </p:tav>
                                        <p:tav tm="100000">
                                          <p:val>
                                            <p:strVal val="#ppt_x"/>
                                          </p:val>
                                        </p:tav>
                                      </p:tavLst>
                                    </p:anim>
                                    <p:animEffect transition="in" filter="wipe(right)">
                                      <p:cBhvr>
                                        <p:cTn id="8" dur="500"/>
                                        <p:tgtEl>
                                          <p:spTgt spid="20"/>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p:tgtEl>
                                          <p:spTgt spid="23"/>
                                        </p:tgtEl>
                                        <p:attrNameLst>
                                          <p:attrName>ppt_x</p:attrName>
                                        </p:attrNameLst>
                                      </p:cBhvr>
                                      <p:tavLst>
                                        <p:tav tm="0">
                                          <p:val>
                                            <p:strVal val="#ppt_x-#ppt_w*1.125000"/>
                                          </p:val>
                                        </p:tav>
                                        <p:tav tm="100000">
                                          <p:val>
                                            <p:strVal val="#ppt_x"/>
                                          </p:val>
                                        </p:tav>
                                      </p:tavLst>
                                    </p:anim>
                                    <p:animEffect transition="in" filter="wipe(right)">
                                      <p:cBhvr>
                                        <p:cTn id="13" dur="500"/>
                                        <p:tgtEl>
                                          <p:spTgt spid="23"/>
                                        </p:tgtEl>
                                      </p:cBhvr>
                                    </p:animEffect>
                                  </p:childTnLst>
                                </p:cTn>
                              </p:par>
                            </p:childTnLst>
                          </p:cTn>
                        </p:par>
                        <p:par>
                          <p:cTn id="14" fill="hold">
                            <p:stCondLst>
                              <p:cond delay="1000"/>
                            </p:stCondLst>
                            <p:childTnLst>
                              <p:par>
                                <p:cTn id="15" presetID="12" presetClass="entr" presetSubtype="8" fill="hold" nodeType="after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p:tgtEl>
                                          <p:spTgt spid="26"/>
                                        </p:tgtEl>
                                        <p:attrNameLst>
                                          <p:attrName>ppt_x</p:attrName>
                                        </p:attrNameLst>
                                      </p:cBhvr>
                                      <p:tavLst>
                                        <p:tav tm="0">
                                          <p:val>
                                            <p:strVal val="#ppt_x-#ppt_w*1.125000"/>
                                          </p:val>
                                        </p:tav>
                                        <p:tav tm="100000">
                                          <p:val>
                                            <p:strVal val="#ppt_x"/>
                                          </p:val>
                                        </p:tav>
                                      </p:tavLst>
                                    </p:anim>
                                    <p:animEffect transition="in" filter="wipe(right)">
                                      <p:cBhvr>
                                        <p:cTn id="1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zh-CN" altLang="en-US" dirty="0">
                <a:sym typeface="Arial" panose="020B0604020202020204" pitchFamily="34" charset="0"/>
              </a:rPr>
              <a:t>网络层服务</a:t>
            </a:r>
            <a:r>
              <a:rPr lang="en-US" altLang="zh-CN" dirty="0">
                <a:sym typeface="Arial" panose="020B0604020202020204" pitchFamily="34" charset="0"/>
              </a:rPr>
              <a:t>-</a:t>
            </a:r>
            <a:r>
              <a:rPr lang="zh-CN" altLang="en-US" dirty="0">
                <a:sym typeface="Arial" panose="020B0604020202020204" pitchFamily="34" charset="0"/>
              </a:rPr>
              <a:t>概述</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内容占位符 1"/>
          <p:cNvSpPr>
            <a:spLocks noGrp="1"/>
          </p:cNvSpPr>
          <p:nvPr>
            <p:ph idx="1"/>
          </p:nvPr>
        </p:nvSpPr>
        <p:spPr/>
        <p:txBody>
          <a:bodyPr rtlCol="0"/>
          <a:lstStyle/>
          <a:p>
            <a:pPr rtl="0"/>
            <a:r>
              <a:rPr lang="zh-CN" altLang="en-US" dirty="0">
                <a:sym typeface="Arial" panose="020B0604020202020204" pitchFamily="34" charset="0"/>
              </a:rPr>
              <a:t>从发送主机向接受主机传送数据段</a:t>
            </a:r>
            <a:endParaRPr lang="en-US" altLang="zh-CN" dirty="0">
              <a:sym typeface="Arial" panose="020B0604020202020204" pitchFamily="34" charset="0"/>
            </a:endParaRPr>
          </a:p>
          <a:p>
            <a:pPr rtl="0"/>
            <a:r>
              <a:rPr lang="zh-CN" altLang="en-US" dirty="0">
                <a:latin typeface="微软雅黑" panose="020B0503020204020204" pitchFamily="34" charset="-122"/>
                <a:ea typeface="微软雅黑" panose="020B0503020204020204" pitchFamily="34" charset="-122"/>
                <a:sym typeface="Arial" panose="020B0604020202020204" pitchFamily="34" charset="0"/>
              </a:rPr>
              <a:t>发送主机</a:t>
            </a:r>
            <a:endParaRPr lang="en-US" altLang="zh-CN" dirty="0">
              <a:latin typeface="微软雅黑" panose="020B0503020204020204" pitchFamily="34" charset="-122"/>
              <a:ea typeface="微软雅黑" panose="020B0503020204020204" pitchFamily="34" charset="-122"/>
              <a:sym typeface="Arial" panose="020B0604020202020204" pitchFamily="34" charset="0"/>
            </a:endParaRPr>
          </a:p>
          <a:p>
            <a:pPr rtl="0"/>
            <a:r>
              <a:rPr lang="zh-CN" altLang="en-US" dirty="0">
                <a:latin typeface="微软雅黑" panose="020B0503020204020204" pitchFamily="34" charset="-122"/>
                <a:ea typeface="微软雅黑" panose="020B0503020204020204" pitchFamily="34" charset="-122"/>
                <a:sym typeface="Arial" panose="020B0604020202020204" pitchFamily="34" charset="0"/>
              </a:rPr>
              <a:t>接受主机</a:t>
            </a:r>
            <a:endParaRPr lang="en-US" altLang="zh-CN" dirty="0">
              <a:latin typeface="微软雅黑" panose="020B0503020204020204" pitchFamily="34" charset="-122"/>
              <a:ea typeface="微软雅黑" panose="020B0503020204020204" pitchFamily="34" charset="-122"/>
              <a:sym typeface="Arial" panose="020B0604020202020204" pitchFamily="34" charset="0"/>
            </a:endParaRPr>
          </a:p>
          <a:p>
            <a:pPr rtl="0"/>
            <a:r>
              <a:rPr lang="zh-CN" altLang="en-US" dirty="0">
                <a:sym typeface="Arial" panose="020B0604020202020204" pitchFamily="34" charset="0"/>
              </a:rPr>
              <a:t>每个主机和路由器都运行网络层协议</a:t>
            </a:r>
            <a:endParaRPr lang="en-US" altLang="zh-CN" dirty="0">
              <a:sym typeface="Arial" panose="020B0604020202020204" pitchFamily="34" charset="0"/>
            </a:endParaRPr>
          </a:p>
          <a:p>
            <a:pPr rtl="0"/>
            <a:r>
              <a:rPr lang="zh-CN" altLang="en-US" dirty="0">
                <a:latin typeface="微软雅黑" panose="020B0503020204020204" pitchFamily="34" charset="-122"/>
                <a:ea typeface="微软雅黑" panose="020B0503020204020204" pitchFamily="34" charset="-122"/>
                <a:sym typeface="Arial" panose="020B0604020202020204" pitchFamily="34" charset="0"/>
              </a:rPr>
              <a:t>路由器检验所有穿越它的</a:t>
            </a:r>
            <a:r>
              <a:rPr lang="en-US" altLang="zh-CN" dirty="0">
                <a:latin typeface="微软雅黑" panose="020B0503020204020204" pitchFamily="34" charset="-122"/>
                <a:ea typeface="微软雅黑" panose="020B0503020204020204" pitchFamily="34" charset="-122"/>
                <a:sym typeface="Arial" panose="020B0604020202020204" pitchFamily="34" charset="0"/>
              </a:rPr>
              <a:t>IP</a:t>
            </a:r>
            <a:r>
              <a:rPr lang="zh-CN" altLang="en-US" dirty="0">
                <a:latin typeface="微软雅黑" panose="020B0503020204020204" pitchFamily="34" charset="-122"/>
                <a:ea typeface="微软雅黑" panose="020B0503020204020204" pitchFamily="34" charset="-122"/>
                <a:sym typeface="Arial" panose="020B0604020202020204" pitchFamily="34" charset="0"/>
              </a:rPr>
              <a:t>数据包的头部域</a:t>
            </a:r>
            <a:endParaRPr lang="en-US" altLang="zh-CN" dirty="0">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08644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18">
            <a:extLst>
              <a:ext uri="{FF2B5EF4-FFF2-40B4-BE49-F238E27FC236}">
                <a16:creationId xmlns:a16="http://schemas.microsoft.com/office/drawing/2014/main" id="{8EBED197-1C7F-429D-B59B-FCE823BAE909}"/>
              </a:ext>
            </a:extLst>
          </p:cNvPr>
          <p:cNvSpPr txBox="1"/>
          <p:nvPr/>
        </p:nvSpPr>
        <p:spPr>
          <a:xfrm>
            <a:off x="963642" y="413911"/>
            <a:ext cx="1216683" cy="523084"/>
          </a:xfrm>
          <a:prstGeom prst="rect">
            <a:avLst/>
          </a:prstGeom>
          <a:noFill/>
        </p:spPr>
        <p:txBody>
          <a:bodyPr wrap="none" rtlCol="0">
            <a:spAutoFit/>
            <a:scene3d>
              <a:camera prst="orthographicFront"/>
              <a:lightRig rig="threePt" dir="t"/>
            </a:scene3d>
            <a:sp3d contourW="12700"/>
          </a:bodyPr>
          <a:lstStyle/>
          <a:p>
            <a:pPr defTabSz="914126"/>
            <a:r>
              <a:rPr lang="en-US" altLang="zh-CN" sz="2799" b="1" dirty="0">
                <a:solidFill>
                  <a:prstClr val="black">
                    <a:lumMod val="85000"/>
                    <a:lumOff val="15000"/>
                  </a:prstClr>
                </a:solidFill>
                <a:latin typeface="等线" panose="020F0502020204030204"/>
                <a:ea typeface="等线" panose="02010600030101010101" pitchFamily="2" charset="-122"/>
              </a:rPr>
              <a:t>IP</a:t>
            </a:r>
            <a:r>
              <a:rPr lang="zh-CN" altLang="en-US" sz="2799" b="1" dirty="0">
                <a:solidFill>
                  <a:prstClr val="black">
                    <a:lumMod val="85000"/>
                    <a:lumOff val="15000"/>
                  </a:prstClr>
                </a:solidFill>
                <a:latin typeface="等线" panose="020F0502020204030204"/>
                <a:ea typeface="等线" panose="02010600030101010101" pitchFamily="2" charset="-122"/>
              </a:rPr>
              <a:t>编址</a:t>
            </a:r>
          </a:p>
        </p:txBody>
      </p:sp>
      <p:cxnSp>
        <p:nvCxnSpPr>
          <p:cNvPr id="28" name="直接连接符 27">
            <a:extLst>
              <a:ext uri="{FF2B5EF4-FFF2-40B4-BE49-F238E27FC236}">
                <a16:creationId xmlns:a16="http://schemas.microsoft.com/office/drawing/2014/main" id="{4CEB66AC-6B89-45E5-8478-714B0EDA2648}"/>
              </a:ext>
            </a:extLst>
          </p:cNvPr>
          <p:cNvCxnSpPr>
            <a:cxnSpLocks/>
          </p:cNvCxnSpPr>
          <p:nvPr/>
        </p:nvCxnSpPr>
        <p:spPr>
          <a:xfrm>
            <a:off x="761533" y="1029324"/>
            <a:ext cx="4479980" cy="0"/>
          </a:xfrm>
          <a:prstGeom prst="line">
            <a:avLst/>
          </a:prstGeom>
        </p:spPr>
        <p:style>
          <a:lnRef idx="1">
            <a:schemeClr val="dk1"/>
          </a:lnRef>
          <a:fillRef idx="0">
            <a:schemeClr val="dk1"/>
          </a:fillRef>
          <a:effectRef idx="0">
            <a:schemeClr val="dk1"/>
          </a:effectRef>
          <a:fontRef idx="minor">
            <a:schemeClr val="tx1"/>
          </a:fontRef>
        </p:style>
      </p:cxnSp>
      <p:grpSp>
        <p:nvGrpSpPr>
          <p:cNvPr id="11" name="组合 10">
            <a:extLst>
              <a:ext uri="{FF2B5EF4-FFF2-40B4-BE49-F238E27FC236}">
                <a16:creationId xmlns:a16="http://schemas.microsoft.com/office/drawing/2014/main" id="{10B34B99-BEAC-4BE0-9604-367DE72A54A9}"/>
              </a:ext>
            </a:extLst>
          </p:cNvPr>
          <p:cNvGrpSpPr/>
          <p:nvPr/>
        </p:nvGrpSpPr>
        <p:grpSpPr>
          <a:xfrm>
            <a:off x="415529" y="1571538"/>
            <a:ext cx="4395246" cy="2307723"/>
            <a:chOff x="2050639" y="1705495"/>
            <a:chExt cx="4396391" cy="2308324"/>
          </a:xfrm>
        </p:grpSpPr>
        <p:sp>
          <p:nvSpPr>
            <p:cNvPr id="12" name="Shape 2539">
              <a:extLst>
                <a:ext uri="{FF2B5EF4-FFF2-40B4-BE49-F238E27FC236}">
                  <a16:creationId xmlns:a16="http://schemas.microsoft.com/office/drawing/2014/main" id="{F4E744C9-21C0-4F95-BB9B-98B40E6B66C9}"/>
                </a:ext>
              </a:extLst>
            </p:cNvPr>
            <p:cNvSpPr/>
            <p:nvPr/>
          </p:nvSpPr>
          <p:spPr>
            <a:xfrm>
              <a:off x="2050639" y="1803112"/>
              <a:ext cx="352972" cy="266649"/>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accent1"/>
            </a:solidFill>
            <a:ln w="12700">
              <a:miter lim="400000"/>
            </a:ln>
          </p:spPr>
          <p:txBody>
            <a:bodyPr lIns="38080" tIns="38080" rIns="38080" bIns="38080" anchor="ctr"/>
            <a:lstStyle/>
            <a:p>
              <a:pPr defTabSz="4569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799">
                <a:solidFill>
                  <a:srgbClr val="FFFFFF"/>
                </a:solidFill>
                <a:effectLst>
                  <a:outerShdw blurRad="38100" dist="12700" dir="5400000" rotWithShape="0">
                    <a:srgbClr val="000000">
                      <a:alpha val="50000"/>
                    </a:srgbClr>
                  </a:outerShdw>
                </a:effectLst>
                <a:latin typeface="Gill Sans"/>
                <a:sym typeface="Gill Sans"/>
              </a:endParaRPr>
            </a:p>
          </p:txBody>
        </p:sp>
        <p:sp>
          <p:nvSpPr>
            <p:cNvPr id="13" name="矩形 12">
              <a:extLst>
                <a:ext uri="{FF2B5EF4-FFF2-40B4-BE49-F238E27FC236}">
                  <a16:creationId xmlns:a16="http://schemas.microsoft.com/office/drawing/2014/main" id="{0160ED37-11DB-444B-8950-18340ECBB9B8}"/>
                </a:ext>
              </a:extLst>
            </p:cNvPr>
            <p:cNvSpPr/>
            <p:nvPr/>
          </p:nvSpPr>
          <p:spPr>
            <a:xfrm>
              <a:off x="2534260" y="1705495"/>
              <a:ext cx="3912770" cy="2308324"/>
            </a:xfrm>
            <a:prstGeom prst="rect">
              <a:avLst/>
            </a:prstGeom>
          </p:spPr>
          <p:txBody>
            <a:bodyPr wrap="square">
              <a:spAutoFit/>
              <a:scene3d>
                <a:camera prst="orthographicFront"/>
                <a:lightRig rig="threePt" dir="t"/>
              </a:scene3d>
              <a:sp3d contourW="12700"/>
            </a:bodyPr>
            <a:lstStyle/>
            <a:p>
              <a:pPr algn="just" defTabSz="914126">
                <a:lnSpc>
                  <a:spcPct val="120000"/>
                </a:lnSpc>
              </a:pPr>
              <a:r>
                <a:rPr lang="en-US" altLang="zh-CN" sz="2399" b="1" dirty="0">
                  <a:solidFill>
                    <a:prstClr val="black"/>
                  </a:solidFill>
                  <a:latin typeface="等线" panose="020F0502020204030204"/>
                  <a:ea typeface="等线" panose="02010600030101010101" pitchFamily="2" charset="-122"/>
                </a:rPr>
                <a:t>IP</a:t>
              </a:r>
              <a:r>
                <a:rPr lang="zh-CN" altLang="en-US" sz="2399" b="1" dirty="0">
                  <a:solidFill>
                    <a:prstClr val="black"/>
                  </a:solidFill>
                  <a:latin typeface="等线" panose="020F0502020204030204"/>
                  <a:ea typeface="等线" panose="02010600030101010101" pitchFamily="2" charset="-122"/>
                </a:rPr>
                <a:t>地址：</a:t>
              </a:r>
              <a:endParaRPr lang="en-US" altLang="zh-CN" sz="2399" b="1" dirty="0">
                <a:solidFill>
                  <a:prstClr val="black"/>
                </a:solidFill>
                <a:latin typeface="等线" panose="020F0502020204030204"/>
                <a:ea typeface="等线" panose="02010600030101010101" pitchFamily="2" charset="-122"/>
              </a:endParaRPr>
            </a:p>
            <a:p>
              <a:pPr marL="342797" indent="-342797" algn="just" defTabSz="914126">
                <a:lnSpc>
                  <a:spcPct val="120000"/>
                </a:lnSpc>
                <a:buFont typeface="Arial" panose="020B0604020202020204" pitchFamily="34" charset="0"/>
                <a:buChar char="•"/>
              </a:pPr>
              <a:r>
                <a:rPr lang="zh-CN" altLang="en-US" sz="2399" dirty="0">
                  <a:solidFill>
                    <a:srgbClr val="FF0000"/>
                  </a:solidFill>
                  <a:latin typeface="等线" panose="020F0502020204030204"/>
                  <a:ea typeface="等线" panose="02010600030101010101" pitchFamily="2" charset="-122"/>
                </a:rPr>
                <a:t>网络号</a:t>
              </a:r>
              <a:r>
                <a:rPr lang="en-US" altLang="zh-CN" sz="2399" dirty="0">
                  <a:solidFill>
                    <a:srgbClr val="FF0000"/>
                  </a:solidFill>
                  <a:latin typeface="等线" panose="020F0502020204030204"/>
                  <a:ea typeface="等线" panose="02010600030101010101" pitchFamily="2" charset="-122"/>
                </a:rPr>
                <a:t>(</a:t>
              </a:r>
              <a:r>
                <a:rPr lang="en-US" altLang="zh-CN" sz="2399" dirty="0" err="1">
                  <a:solidFill>
                    <a:srgbClr val="FF0000"/>
                  </a:solidFill>
                  <a:latin typeface="等线" panose="020F0502020204030204"/>
                  <a:ea typeface="等线" panose="02010600030101010101" pitchFamily="2" charset="-122"/>
                </a:rPr>
                <a:t>NetID</a:t>
              </a:r>
              <a:r>
                <a:rPr lang="en-US" altLang="zh-CN" sz="2399" dirty="0">
                  <a:solidFill>
                    <a:srgbClr val="FF0000"/>
                  </a:solidFill>
                  <a:latin typeface="等线" panose="020F0502020204030204"/>
                  <a:ea typeface="等线" panose="02010600030101010101" pitchFamily="2" charset="-122"/>
                </a:rPr>
                <a:t>) – </a:t>
              </a:r>
              <a:r>
                <a:rPr lang="zh-CN" altLang="en-US" sz="2399" dirty="0">
                  <a:solidFill>
                    <a:prstClr val="black"/>
                  </a:solidFill>
                  <a:latin typeface="等线" panose="020F0502020204030204"/>
                  <a:ea typeface="等线" panose="02010600030101010101" pitchFamily="2" charset="-122"/>
                </a:rPr>
                <a:t>高位比特 </a:t>
              </a:r>
              <a:endParaRPr lang="en-US" altLang="zh-CN" sz="2399" dirty="0">
                <a:solidFill>
                  <a:prstClr val="black"/>
                </a:solidFill>
                <a:latin typeface="等线" panose="020F0502020204030204"/>
                <a:ea typeface="等线" panose="02010600030101010101" pitchFamily="2" charset="-122"/>
              </a:endParaRPr>
            </a:p>
            <a:p>
              <a:pPr marL="342797" indent="-342797" algn="just" defTabSz="914126">
                <a:lnSpc>
                  <a:spcPct val="120000"/>
                </a:lnSpc>
                <a:buFont typeface="Arial" panose="020B0604020202020204" pitchFamily="34" charset="0"/>
                <a:buChar char="•"/>
              </a:pPr>
              <a:r>
                <a:rPr lang="zh-CN" altLang="en-US" sz="2399" dirty="0">
                  <a:solidFill>
                    <a:srgbClr val="FF0000"/>
                  </a:solidFill>
                  <a:latin typeface="等线" panose="020F0502020204030204"/>
                  <a:ea typeface="等线" panose="02010600030101010101" pitchFamily="2" charset="-122"/>
                </a:rPr>
                <a:t>主机号</a:t>
              </a:r>
              <a:r>
                <a:rPr lang="en-US" altLang="zh-CN" sz="2399" dirty="0">
                  <a:solidFill>
                    <a:srgbClr val="FF0000"/>
                  </a:solidFill>
                  <a:latin typeface="等线" panose="020F0502020204030204"/>
                  <a:ea typeface="等线" panose="02010600030101010101" pitchFamily="2" charset="-122"/>
                </a:rPr>
                <a:t>(</a:t>
              </a:r>
              <a:r>
                <a:rPr lang="en-US" altLang="zh-CN" sz="2399" dirty="0" err="1">
                  <a:solidFill>
                    <a:srgbClr val="FF0000"/>
                  </a:solidFill>
                  <a:latin typeface="等线" panose="020F0502020204030204"/>
                  <a:ea typeface="等线" panose="02010600030101010101" pitchFamily="2" charset="-122"/>
                </a:rPr>
                <a:t>HostID</a:t>
              </a:r>
              <a:r>
                <a:rPr lang="en-US" altLang="zh-CN" sz="2399" dirty="0">
                  <a:solidFill>
                    <a:srgbClr val="FF0000"/>
                  </a:solidFill>
                  <a:latin typeface="等线" panose="020F0502020204030204"/>
                  <a:ea typeface="等线" panose="02010600030101010101" pitchFamily="2" charset="-122"/>
                </a:rPr>
                <a:t>) – </a:t>
              </a:r>
              <a:r>
                <a:rPr lang="zh-CN" altLang="en-US" sz="2399" dirty="0">
                  <a:solidFill>
                    <a:prstClr val="black"/>
                  </a:solidFill>
                  <a:latin typeface="等线" panose="020F0502020204030204"/>
                  <a:ea typeface="等线" panose="02010600030101010101" pitchFamily="2" charset="-122"/>
                </a:rPr>
                <a:t>低位比特</a:t>
              </a:r>
              <a:endParaRPr lang="en-US" altLang="zh-CN" sz="2399" dirty="0">
                <a:solidFill>
                  <a:prstClr val="black"/>
                </a:solidFill>
                <a:latin typeface="等线" panose="020F0502020204030204"/>
                <a:ea typeface="等线" panose="02010600030101010101" pitchFamily="2" charset="-122"/>
              </a:endParaRPr>
            </a:p>
          </p:txBody>
        </p:sp>
      </p:grpSp>
      <p:grpSp>
        <p:nvGrpSpPr>
          <p:cNvPr id="14" name="组合 13">
            <a:extLst>
              <a:ext uri="{FF2B5EF4-FFF2-40B4-BE49-F238E27FC236}">
                <a16:creationId xmlns:a16="http://schemas.microsoft.com/office/drawing/2014/main" id="{62A0B488-0AC6-4749-9499-544443A64B88}"/>
              </a:ext>
            </a:extLst>
          </p:cNvPr>
          <p:cNvGrpSpPr/>
          <p:nvPr/>
        </p:nvGrpSpPr>
        <p:grpSpPr>
          <a:xfrm>
            <a:off x="415528" y="3879261"/>
            <a:ext cx="5506168" cy="2750805"/>
            <a:chOff x="2050639" y="3346364"/>
            <a:chExt cx="4860803" cy="2751522"/>
          </a:xfrm>
        </p:grpSpPr>
        <p:sp>
          <p:nvSpPr>
            <p:cNvPr id="15" name="Shape 2539">
              <a:extLst>
                <a:ext uri="{FF2B5EF4-FFF2-40B4-BE49-F238E27FC236}">
                  <a16:creationId xmlns:a16="http://schemas.microsoft.com/office/drawing/2014/main" id="{AC1A2E62-3D9D-45E9-9F85-80A034DF98AE}"/>
                </a:ext>
              </a:extLst>
            </p:cNvPr>
            <p:cNvSpPr/>
            <p:nvPr/>
          </p:nvSpPr>
          <p:spPr>
            <a:xfrm>
              <a:off x="2050639" y="3455579"/>
              <a:ext cx="327064" cy="30390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accent1"/>
            </a:solidFill>
            <a:ln w="12700">
              <a:miter lim="400000"/>
            </a:ln>
          </p:spPr>
          <p:txBody>
            <a:bodyPr lIns="38080" tIns="38080" rIns="38080" bIns="38080" anchor="ctr"/>
            <a:lstStyle/>
            <a:p>
              <a:pPr defTabSz="4569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799">
                <a:solidFill>
                  <a:srgbClr val="FFFFFF"/>
                </a:solidFill>
                <a:effectLst>
                  <a:outerShdw blurRad="38100" dist="12700" dir="5400000" rotWithShape="0">
                    <a:srgbClr val="000000">
                      <a:alpha val="50000"/>
                    </a:srgbClr>
                  </a:outerShdw>
                </a:effectLst>
                <a:latin typeface="Gill Sans"/>
                <a:sym typeface="Gill Sans"/>
              </a:endParaRPr>
            </a:p>
          </p:txBody>
        </p:sp>
        <p:sp>
          <p:nvSpPr>
            <p:cNvPr id="16" name="矩形 15">
              <a:extLst>
                <a:ext uri="{FF2B5EF4-FFF2-40B4-BE49-F238E27FC236}">
                  <a16:creationId xmlns:a16="http://schemas.microsoft.com/office/drawing/2014/main" id="{4AE39E27-CE67-4F51-B317-0BC77764090C}"/>
                </a:ext>
              </a:extLst>
            </p:cNvPr>
            <p:cNvSpPr/>
            <p:nvPr/>
          </p:nvSpPr>
          <p:spPr>
            <a:xfrm>
              <a:off x="2534259" y="3346364"/>
              <a:ext cx="4377183" cy="2751522"/>
            </a:xfrm>
            <a:prstGeom prst="rect">
              <a:avLst/>
            </a:prstGeom>
          </p:spPr>
          <p:txBody>
            <a:bodyPr wrap="square">
              <a:spAutoFit/>
              <a:scene3d>
                <a:camera prst="orthographicFront"/>
                <a:lightRig rig="threePt" dir="t"/>
              </a:scene3d>
              <a:sp3d contourW="12700"/>
            </a:bodyPr>
            <a:lstStyle/>
            <a:p>
              <a:pPr algn="just" defTabSz="914126">
                <a:lnSpc>
                  <a:spcPct val="120000"/>
                </a:lnSpc>
              </a:pPr>
              <a:r>
                <a:rPr lang="zh-CN" altLang="en-US" sz="2399" b="1" dirty="0">
                  <a:solidFill>
                    <a:srgbClr val="FF0000"/>
                  </a:solidFill>
                  <a:latin typeface="等线" panose="020F0502020204030204"/>
                  <a:ea typeface="等线" panose="02010600030101010101" pitchFamily="2" charset="-122"/>
                </a:rPr>
                <a:t> </a:t>
              </a:r>
              <a:r>
                <a:rPr lang="en-US" altLang="zh-CN" sz="2399" b="1" dirty="0">
                  <a:solidFill>
                    <a:srgbClr val="FF0000"/>
                  </a:solidFill>
                  <a:latin typeface="等线" panose="020F0502020204030204"/>
                  <a:ea typeface="等线" panose="02010600030101010101" pitchFamily="2" charset="-122"/>
                </a:rPr>
                <a:t>IP</a:t>
              </a:r>
              <a:r>
                <a:rPr lang="zh-CN" altLang="en-US" sz="2399" b="1" dirty="0">
                  <a:solidFill>
                    <a:srgbClr val="FF0000"/>
                  </a:solidFill>
                  <a:latin typeface="等线" panose="020F0502020204030204"/>
                  <a:ea typeface="等线" panose="02010600030101010101" pitchFamily="2" charset="-122"/>
                </a:rPr>
                <a:t>子网：</a:t>
              </a:r>
              <a:endParaRPr lang="en-US" altLang="zh-CN" sz="2399" b="1" dirty="0">
                <a:solidFill>
                  <a:srgbClr val="FF0000"/>
                </a:solidFill>
                <a:latin typeface="等线" panose="020F0502020204030204"/>
                <a:ea typeface="等线" panose="02010600030101010101" pitchFamily="2" charset="-122"/>
              </a:endParaRPr>
            </a:p>
            <a:p>
              <a:pPr marL="342797" indent="-342797" algn="just" defTabSz="914126">
                <a:lnSpc>
                  <a:spcPct val="120000"/>
                </a:lnSpc>
                <a:buFont typeface="Arial" panose="020B0604020202020204" pitchFamily="34" charset="0"/>
                <a:buChar char="•"/>
              </a:pPr>
              <a:r>
                <a:rPr lang="en-US" altLang="zh-CN" sz="2399" dirty="0">
                  <a:solidFill>
                    <a:prstClr val="black"/>
                  </a:solidFill>
                  <a:latin typeface="等线" panose="020F0502020204030204"/>
                  <a:ea typeface="等线" panose="02010600030101010101" pitchFamily="2" charset="-122"/>
                </a:rPr>
                <a:t>IP</a:t>
              </a:r>
              <a:r>
                <a:rPr lang="zh-CN" altLang="en-US" sz="2399" dirty="0">
                  <a:solidFill>
                    <a:prstClr val="black"/>
                  </a:solidFill>
                  <a:latin typeface="等线" panose="020F0502020204030204"/>
                  <a:ea typeface="等线" panose="02010600030101010101" pitchFamily="2" charset="-122"/>
                </a:rPr>
                <a:t>地址具有相同网络号的设备接口 </a:t>
              </a:r>
              <a:endParaRPr lang="en-US" altLang="zh-CN" sz="2399" dirty="0">
                <a:solidFill>
                  <a:prstClr val="black"/>
                </a:solidFill>
                <a:latin typeface="等线" panose="020F0502020204030204"/>
                <a:ea typeface="等线" panose="02010600030101010101" pitchFamily="2" charset="-122"/>
              </a:endParaRPr>
            </a:p>
            <a:p>
              <a:pPr marL="342797" indent="-342797" algn="just" defTabSz="914126">
                <a:lnSpc>
                  <a:spcPct val="120000"/>
                </a:lnSpc>
                <a:buFont typeface="Arial" panose="020B0604020202020204" pitchFamily="34" charset="0"/>
                <a:buChar char="•"/>
              </a:pPr>
              <a:r>
                <a:rPr lang="zh-CN" altLang="en-US" sz="2399" dirty="0">
                  <a:solidFill>
                    <a:prstClr val="black"/>
                  </a:solidFill>
                  <a:latin typeface="等线" panose="020F0502020204030204"/>
                  <a:ea typeface="等线" panose="02010600030101010101" pitchFamily="2" charset="-122"/>
                </a:rPr>
                <a:t>不跨越路由器（第三及以上层网络设备）可以彼此物理联通的接口 </a:t>
              </a:r>
            </a:p>
          </p:txBody>
        </p:sp>
      </p:grpSp>
      <p:pic>
        <p:nvPicPr>
          <p:cNvPr id="17" name="图片 16">
            <a:extLst>
              <a:ext uri="{FF2B5EF4-FFF2-40B4-BE49-F238E27FC236}">
                <a16:creationId xmlns:a16="http://schemas.microsoft.com/office/drawing/2014/main" id="{5E845BD2-2C2E-44BC-AC54-892DCFC620B9}"/>
              </a:ext>
            </a:extLst>
          </p:cNvPr>
          <p:cNvPicPr>
            <a:picLocks noChangeAspect="1"/>
          </p:cNvPicPr>
          <p:nvPr/>
        </p:nvPicPr>
        <p:blipFill>
          <a:blip r:embed="rId2"/>
          <a:stretch>
            <a:fillRect/>
          </a:stretch>
        </p:blipFill>
        <p:spPr>
          <a:xfrm>
            <a:off x="6099038" y="959015"/>
            <a:ext cx="5611922" cy="5488951"/>
          </a:xfrm>
          <a:prstGeom prst="rect">
            <a:avLst/>
          </a:prstGeom>
        </p:spPr>
      </p:pic>
    </p:spTree>
    <p:extLst>
      <p:ext uri="{BB962C8B-B14F-4D97-AF65-F5344CB8AC3E}">
        <p14:creationId xmlns:p14="http://schemas.microsoft.com/office/powerpoint/2010/main" val="11062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p:tgtEl>
                                          <p:spTgt spid="14"/>
                                        </p:tgtEl>
                                        <p:attrNameLst>
                                          <p:attrName>ppt_x</p:attrName>
                                        </p:attrNameLst>
                                      </p:cBhvr>
                                      <p:tavLst>
                                        <p:tav tm="0">
                                          <p:val>
                                            <p:strVal val="#ppt_x-#ppt_w*1.125000"/>
                                          </p:val>
                                        </p:tav>
                                        <p:tav tm="100000">
                                          <p:val>
                                            <p:strVal val="#ppt_x"/>
                                          </p:val>
                                        </p:tav>
                                      </p:tavLst>
                                    </p:anim>
                                    <p:animEffect transition="in" filter="wipe(right)">
                                      <p:cBhvr>
                                        <p:cTn id="13" dur="500"/>
                                        <p:tgtEl>
                                          <p:spTgt spid="14"/>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p:tgtEl>
                                          <p:spTgt spid="17"/>
                                        </p:tgtEl>
                                        <p:attrNameLst>
                                          <p:attrName>ppt_y</p:attrName>
                                        </p:attrNameLst>
                                      </p:cBhvr>
                                      <p:tavLst>
                                        <p:tav tm="0">
                                          <p:val>
                                            <p:strVal val="#ppt_y+#ppt_h*1.125000"/>
                                          </p:val>
                                        </p:tav>
                                        <p:tav tm="100000">
                                          <p:val>
                                            <p:strVal val="#ppt_y"/>
                                          </p:val>
                                        </p:tav>
                                      </p:tavLst>
                                    </p:anim>
                                    <p:animEffect transition="in" filter="wipe(up)">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lstStyle/>
          <a:p>
            <a:r>
              <a:rPr lang="zh-CN" altLang="en-US"/>
              <a:t>有类</a:t>
            </a:r>
            <a:r>
              <a:rPr lang="en-US" altLang="zh-CN"/>
              <a:t>IP</a:t>
            </a:r>
            <a:r>
              <a:rPr lang="zh-CN" altLang="en-US"/>
              <a:t>地址和-IP子网划分与子网掩码</a:t>
            </a:r>
          </a:p>
        </p:txBody>
      </p:sp>
      <p:sp>
        <p:nvSpPr>
          <p:cNvPr id="3" name="副标题 2"/>
          <p:cNvSpPr>
            <a:spLocks noGrp="1"/>
          </p:cNvSpPr>
          <p:nvPr>
            <p:ph type="subTitle" idx="1"/>
            <p:custDataLst>
              <p:tags r:id="rId3"/>
            </p:custDataLst>
          </p:nvPr>
        </p:nvSpPr>
        <p:spPr>
          <a:xfrm>
            <a:off x="934434" y="4922131"/>
            <a:ext cx="10849411" cy="950736"/>
          </a:xfrm>
        </p:spPr>
        <p:txBody>
          <a:bodyPr/>
          <a:lstStyle/>
          <a:p>
            <a:r>
              <a:rPr lang="en-US" altLang="zh-CN"/>
              <a:t>                                </a:t>
            </a:r>
            <a:r>
              <a:rPr lang="zh-CN" altLang="en-US"/>
              <a:t>主讲人：马毓翔</a:t>
            </a: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txBox="1"/>
          <p:nvPr>
            <p:custDataLst>
              <p:tags r:id="rId2"/>
            </p:custDataLst>
          </p:nvPr>
        </p:nvSpPr>
        <p:spPr>
          <a:xfrm>
            <a:off x="608241" y="1720570"/>
            <a:ext cx="10972342" cy="4460368"/>
          </a:xfrm>
          <a:prstGeom prst="rect">
            <a:avLst/>
          </a:prstGeom>
          <a:noFill/>
          <a:ln w="3175">
            <a:noFill/>
            <a:prstDash val="sysDash"/>
          </a:ln>
        </p:spPr>
        <p:txBody>
          <a:bodyPr wrap="square" lIns="71981" tIns="35991" rIns="71981" bIns="35991"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gn="just" defTabSz="914126">
              <a:lnSpc>
                <a:spcPct val="130000"/>
              </a:lnSpc>
              <a:spcBef>
                <a:spcPts val="0"/>
              </a:spcBef>
              <a:spcAft>
                <a:spcPts val="800"/>
              </a:spcAft>
              <a:buFont typeface="Arial" panose="020B0604020202020204" pitchFamily="34" charset="0"/>
              <a:defRPr/>
            </a:pPr>
            <a:r>
              <a:rPr lang="zh-CN" altLang="en-US" sz="19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IP地址: </a:t>
            </a:r>
          </a:p>
          <a:p>
            <a:pPr algn="just" defTabSz="914126">
              <a:lnSpc>
                <a:spcPct val="130000"/>
              </a:lnSpc>
              <a:spcBef>
                <a:spcPts val="0"/>
              </a:spcBef>
              <a:spcAft>
                <a:spcPts val="800"/>
              </a:spcAft>
              <a:buFont typeface="Arial" panose="020B0604020202020204" pitchFamily="34" charset="0"/>
              <a:defRPr/>
            </a:pPr>
            <a:r>
              <a:rPr lang="zh-CN" altLang="en-US" sz="19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     网络号(NetID) – 高位比特</a:t>
            </a:r>
          </a:p>
          <a:p>
            <a:pPr algn="just" defTabSz="914126">
              <a:lnSpc>
                <a:spcPct val="130000"/>
              </a:lnSpc>
              <a:spcBef>
                <a:spcPts val="0"/>
              </a:spcBef>
              <a:spcAft>
                <a:spcPts val="800"/>
              </a:spcAft>
              <a:buFont typeface="Arial" panose="020B0604020202020204" pitchFamily="34" charset="0"/>
              <a:defRPr/>
            </a:pPr>
            <a:r>
              <a:rPr lang="zh-CN" altLang="en-US" sz="19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     主机号(HostID) – 低位比特</a:t>
            </a:r>
          </a:p>
          <a:p>
            <a:pPr algn="just" defTabSz="914126">
              <a:lnSpc>
                <a:spcPct val="130000"/>
              </a:lnSpc>
              <a:spcBef>
                <a:spcPts val="0"/>
              </a:spcBef>
              <a:spcAft>
                <a:spcPts val="800"/>
              </a:spcAft>
              <a:buFont typeface="Arial" panose="020B0604020202020204" pitchFamily="34" charset="0"/>
              <a:defRPr/>
            </a:pPr>
            <a:endParaRPr lang="zh-CN" altLang="en-US" sz="19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endParaRPr>
          </a:p>
          <a:p>
            <a:pPr algn="just" defTabSz="914126">
              <a:lnSpc>
                <a:spcPct val="130000"/>
              </a:lnSpc>
              <a:spcBef>
                <a:spcPts val="0"/>
              </a:spcBef>
              <a:spcAft>
                <a:spcPts val="800"/>
              </a:spcAft>
              <a:buFont typeface="Arial" panose="020B0604020202020204" pitchFamily="34" charset="0"/>
              <a:defRPr/>
            </a:pPr>
            <a:r>
              <a:rPr lang="zh-CN" altLang="en-US" sz="19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IP子网：</a:t>
            </a:r>
          </a:p>
          <a:p>
            <a:pPr algn="just" defTabSz="914126">
              <a:lnSpc>
                <a:spcPct val="130000"/>
              </a:lnSpc>
              <a:spcBef>
                <a:spcPts val="0"/>
              </a:spcBef>
              <a:spcAft>
                <a:spcPts val="800"/>
              </a:spcAft>
              <a:buFont typeface="Arial" panose="020B0604020202020204" pitchFamily="34" charset="0"/>
              <a:defRPr/>
            </a:pPr>
            <a:r>
              <a:rPr lang="zh-CN" altLang="en-US" sz="19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    IP地址具有相同网络号的设备接口</a:t>
            </a:r>
          </a:p>
          <a:p>
            <a:pPr algn="just" defTabSz="914126">
              <a:lnSpc>
                <a:spcPct val="130000"/>
              </a:lnSpc>
              <a:spcBef>
                <a:spcPts val="0"/>
              </a:spcBef>
              <a:spcAft>
                <a:spcPts val="800"/>
              </a:spcAft>
              <a:buFont typeface="Arial" panose="020B0604020202020204" pitchFamily="34" charset="0"/>
              <a:defRPr/>
            </a:pPr>
            <a:r>
              <a:rPr lang="zh-CN" altLang="en-US" sz="19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    不跨越路由器（第三及以</a:t>
            </a:r>
          </a:p>
          <a:p>
            <a:pPr algn="just" defTabSz="914126">
              <a:lnSpc>
                <a:spcPct val="130000"/>
              </a:lnSpc>
              <a:spcBef>
                <a:spcPts val="0"/>
              </a:spcBef>
              <a:spcAft>
                <a:spcPts val="800"/>
              </a:spcAft>
              <a:buFont typeface="Arial" panose="020B0604020202020204" pitchFamily="34" charset="0"/>
              <a:defRPr/>
            </a:pPr>
            <a:r>
              <a:rPr lang="zh-CN" altLang="en-US" sz="19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    上层网络设备）可以彼此</a:t>
            </a:r>
          </a:p>
          <a:p>
            <a:pPr algn="just" defTabSz="914126">
              <a:lnSpc>
                <a:spcPct val="130000"/>
              </a:lnSpc>
              <a:spcBef>
                <a:spcPts val="0"/>
              </a:spcBef>
              <a:spcAft>
                <a:spcPts val="800"/>
              </a:spcAft>
              <a:buFont typeface="Arial" panose="020B0604020202020204" pitchFamily="34" charset="0"/>
              <a:defRPr/>
            </a:pPr>
            <a:r>
              <a:rPr lang="zh-CN" altLang="en-US" sz="19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     物理联通的接口</a:t>
            </a:r>
          </a:p>
        </p:txBody>
      </p:sp>
      <p:sp>
        <p:nvSpPr>
          <p:cNvPr id="4" name="Title 6"/>
          <p:cNvSpPr txBox="1"/>
          <p:nvPr>
            <p:custDataLst>
              <p:tags r:id="rId3"/>
            </p:custDataLst>
          </p:nvPr>
        </p:nvSpPr>
        <p:spPr>
          <a:xfrm>
            <a:off x="608241" y="475610"/>
            <a:ext cx="10972342" cy="1244871"/>
          </a:xfrm>
          <a:prstGeom prst="rect">
            <a:avLst/>
          </a:prstGeom>
          <a:noFill/>
          <a:ln w="3175">
            <a:noFill/>
            <a:prstDash val="sysDash"/>
          </a:ln>
        </p:spPr>
        <p:txBody>
          <a:bodyPr wrap="square" lIns="71981" tIns="35991" rIns="71981" bIns="107972"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defTabSz="913491">
              <a:spcAft>
                <a:spcPts val="800"/>
              </a:spcAft>
              <a:defRPr/>
            </a:pPr>
            <a:r>
              <a:rPr lang="zh-CN" altLang="en-US" sz="3599" b="1" spc="300" dirty="0">
                <a:ln w="3175">
                  <a:noFill/>
                  <a:prstDash val="dash"/>
                </a:ln>
                <a:solidFill>
                  <a:sysClr val="windowText" lastClr="000000">
                    <a:lumMod val="75000"/>
                    <a:lumOff val="25000"/>
                  </a:sysClr>
                </a:solidFill>
                <a:latin typeface="Arial" panose="020B0604020202020204" pitchFamily="34" charset="0"/>
                <a:ea typeface="微软雅黑" panose="020B0503020204020204" charset="-122"/>
                <a:cs typeface="微软雅黑" panose="020B0503020204020204" charset="-122"/>
              </a:rPr>
              <a:t>IP子网（Subnets）</a:t>
            </a:r>
          </a:p>
        </p:txBody>
      </p:sp>
      <p:pic>
        <p:nvPicPr>
          <p:cNvPr id="2" name="图片 1"/>
          <p:cNvPicPr>
            <a:picLocks noChangeAspect="1"/>
          </p:cNvPicPr>
          <p:nvPr/>
        </p:nvPicPr>
        <p:blipFill>
          <a:blip r:embed="rId5"/>
          <a:stretch>
            <a:fillRect/>
          </a:stretch>
        </p:blipFill>
        <p:spPr>
          <a:xfrm>
            <a:off x="1995920" y="3336315"/>
            <a:ext cx="4464157" cy="608806"/>
          </a:xfrm>
          <a:prstGeom prst="rect">
            <a:avLst/>
          </a:prstGeom>
        </p:spPr>
      </p:pic>
      <p:pic>
        <p:nvPicPr>
          <p:cNvPr id="3" name="图片 2"/>
          <p:cNvPicPr>
            <a:picLocks noChangeAspect="1"/>
          </p:cNvPicPr>
          <p:nvPr/>
        </p:nvPicPr>
        <p:blipFill>
          <a:blip r:embed="rId6"/>
          <a:stretch>
            <a:fillRect/>
          </a:stretch>
        </p:blipFill>
        <p:spPr>
          <a:xfrm>
            <a:off x="6844787" y="1982212"/>
            <a:ext cx="4275611" cy="393661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txBox="1"/>
          <p:nvPr>
            <p:custDataLst>
              <p:tags r:id="rId2"/>
            </p:custDataLst>
          </p:nvPr>
        </p:nvSpPr>
        <p:spPr>
          <a:xfrm>
            <a:off x="608241" y="1788497"/>
            <a:ext cx="10972342" cy="4460368"/>
          </a:xfrm>
          <a:prstGeom prst="rect">
            <a:avLst/>
          </a:prstGeom>
          <a:noFill/>
          <a:ln w="3175">
            <a:noFill/>
            <a:prstDash val="sysDash"/>
          </a:ln>
        </p:spPr>
        <p:txBody>
          <a:bodyPr wrap="square" lIns="71981" tIns="35991" rIns="71981" bIns="35991"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285664" indent="-285664" algn="just" defTabSz="914126">
              <a:lnSpc>
                <a:spcPct val="130000"/>
              </a:lnSpc>
              <a:spcBef>
                <a:spcPts val="0"/>
              </a:spcBef>
              <a:spcAft>
                <a:spcPts val="800"/>
              </a:spcAft>
              <a:buFont typeface="Arial" panose="020B0604020202020204" pitchFamily="34" charset="0"/>
              <a:buChar char="•"/>
              <a:defRPr/>
            </a:pPr>
            <a:r>
              <a:rPr lang="zh-CN" altLang="en-US" sz="17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点击输入正文</a:t>
            </a:r>
          </a:p>
        </p:txBody>
      </p:sp>
      <p:sp>
        <p:nvSpPr>
          <p:cNvPr id="4" name="Title 6"/>
          <p:cNvSpPr txBox="1"/>
          <p:nvPr>
            <p:custDataLst>
              <p:tags r:id="rId3"/>
            </p:custDataLst>
          </p:nvPr>
        </p:nvSpPr>
        <p:spPr>
          <a:xfrm>
            <a:off x="608241" y="475610"/>
            <a:ext cx="10972342" cy="1244871"/>
          </a:xfrm>
          <a:prstGeom prst="rect">
            <a:avLst/>
          </a:prstGeom>
          <a:noFill/>
          <a:ln w="3175">
            <a:noFill/>
            <a:prstDash val="sysDash"/>
          </a:ln>
        </p:spPr>
        <p:txBody>
          <a:bodyPr wrap="square" lIns="71981" tIns="35991" rIns="71981" bIns="107972"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defTabSz="913491">
              <a:spcAft>
                <a:spcPts val="800"/>
              </a:spcAft>
              <a:defRPr/>
            </a:pPr>
            <a:r>
              <a:rPr lang="zh-CN" altLang="en-US" sz="3599" b="1" spc="300" dirty="0">
                <a:ln w="3175">
                  <a:noFill/>
                  <a:prstDash val="dash"/>
                </a:ln>
                <a:solidFill>
                  <a:sysClr val="windowText" lastClr="000000">
                    <a:lumMod val="75000"/>
                    <a:lumOff val="25000"/>
                  </a:sysClr>
                </a:solidFill>
                <a:latin typeface="Arial" panose="020B0604020202020204" pitchFamily="34" charset="0"/>
                <a:ea typeface="微软雅黑" panose="020B0503020204020204" charset="-122"/>
                <a:cs typeface="微软雅黑" panose="020B0503020204020204" charset="-122"/>
              </a:rPr>
              <a:t>“有类”编址:</a:t>
            </a:r>
          </a:p>
        </p:txBody>
      </p:sp>
      <p:pic>
        <p:nvPicPr>
          <p:cNvPr id="2" name="图片 1"/>
          <p:cNvPicPr>
            <a:picLocks noChangeAspect="1"/>
          </p:cNvPicPr>
          <p:nvPr/>
        </p:nvPicPr>
        <p:blipFill>
          <a:blip r:embed="rId5"/>
          <a:stretch>
            <a:fillRect/>
          </a:stretch>
        </p:blipFill>
        <p:spPr>
          <a:xfrm>
            <a:off x="608171" y="1788588"/>
            <a:ext cx="11096909" cy="4593663"/>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txBox="1"/>
          <p:nvPr>
            <p:custDataLst>
              <p:tags r:id="rId2"/>
            </p:custDataLst>
          </p:nvPr>
        </p:nvSpPr>
        <p:spPr>
          <a:xfrm>
            <a:off x="608241" y="1788497"/>
            <a:ext cx="10972342" cy="4460368"/>
          </a:xfrm>
          <a:prstGeom prst="rect">
            <a:avLst/>
          </a:prstGeom>
          <a:noFill/>
          <a:ln w="3175">
            <a:noFill/>
            <a:prstDash val="sysDash"/>
          </a:ln>
        </p:spPr>
        <p:txBody>
          <a:bodyPr wrap="square" lIns="71981" tIns="35991" rIns="71981" bIns="35991"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285664" indent="-285664" algn="just" defTabSz="914126">
              <a:lnSpc>
                <a:spcPct val="130000"/>
              </a:lnSpc>
              <a:spcBef>
                <a:spcPts val="0"/>
              </a:spcBef>
              <a:spcAft>
                <a:spcPts val="800"/>
              </a:spcAft>
              <a:buFont typeface="Arial" panose="020B0604020202020204" pitchFamily="34" charset="0"/>
              <a:buChar char="•"/>
              <a:defRPr/>
            </a:pPr>
            <a:r>
              <a:rPr lang="zh-CN" altLang="en-US" sz="17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点击输入正文</a:t>
            </a:r>
          </a:p>
        </p:txBody>
      </p:sp>
      <p:sp>
        <p:nvSpPr>
          <p:cNvPr id="4" name="Title 6"/>
          <p:cNvSpPr txBox="1"/>
          <p:nvPr>
            <p:custDataLst>
              <p:tags r:id="rId3"/>
            </p:custDataLst>
          </p:nvPr>
        </p:nvSpPr>
        <p:spPr>
          <a:xfrm>
            <a:off x="608241" y="543537"/>
            <a:ext cx="10972342" cy="1244871"/>
          </a:xfrm>
          <a:prstGeom prst="rect">
            <a:avLst/>
          </a:prstGeom>
          <a:noFill/>
          <a:ln w="3175">
            <a:noFill/>
            <a:prstDash val="sysDash"/>
          </a:ln>
        </p:spPr>
        <p:txBody>
          <a:bodyPr wrap="square" lIns="71981" tIns="35991" rIns="71981" bIns="107972"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defTabSz="913491">
              <a:spcAft>
                <a:spcPts val="800"/>
              </a:spcAft>
              <a:defRPr/>
            </a:pPr>
            <a:r>
              <a:rPr lang="zh-CN" altLang="en-US" sz="3599" b="1" spc="300" dirty="0">
                <a:ln w="3175">
                  <a:noFill/>
                  <a:prstDash val="dash"/>
                </a:ln>
                <a:solidFill>
                  <a:sysClr val="windowText" lastClr="000000">
                    <a:lumMod val="75000"/>
                    <a:lumOff val="25000"/>
                  </a:sysClr>
                </a:solidFill>
                <a:latin typeface="Arial" panose="020B0604020202020204" pitchFamily="34" charset="0"/>
                <a:ea typeface="微软雅黑" panose="020B0503020204020204" charset="-122"/>
                <a:cs typeface="微软雅黑" panose="020B0503020204020204" charset="-122"/>
              </a:rPr>
              <a:t>特殊IP地址</a:t>
            </a:r>
          </a:p>
        </p:txBody>
      </p:sp>
      <p:pic>
        <p:nvPicPr>
          <p:cNvPr id="2" name="图片 1"/>
          <p:cNvPicPr>
            <a:picLocks noChangeAspect="1"/>
          </p:cNvPicPr>
          <p:nvPr/>
        </p:nvPicPr>
        <p:blipFill>
          <a:blip r:embed="rId5"/>
          <a:stretch>
            <a:fillRect/>
          </a:stretch>
        </p:blipFill>
        <p:spPr>
          <a:xfrm>
            <a:off x="1469642" y="1589885"/>
            <a:ext cx="9250175" cy="4659051"/>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txBox="1"/>
          <p:nvPr>
            <p:custDataLst>
              <p:tags r:id="rId2"/>
            </p:custDataLst>
          </p:nvPr>
        </p:nvSpPr>
        <p:spPr>
          <a:xfrm>
            <a:off x="608241" y="1788497"/>
            <a:ext cx="10972342" cy="4460368"/>
          </a:xfrm>
          <a:prstGeom prst="rect">
            <a:avLst/>
          </a:prstGeom>
          <a:noFill/>
          <a:ln w="3175">
            <a:noFill/>
            <a:prstDash val="sysDash"/>
          </a:ln>
        </p:spPr>
        <p:txBody>
          <a:bodyPr wrap="square" lIns="71981" tIns="35991" rIns="71981" bIns="35991"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285664" indent="-285664" algn="just" defTabSz="914126">
              <a:lnSpc>
                <a:spcPct val="130000"/>
              </a:lnSpc>
              <a:spcBef>
                <a:spcPts val="0"/>
              </a:spcBef>
              <a:spcAft>
                <a:spcPts val="800"/>
              </a:spcAft>
              <a:buFont typeface="Arial" panose="020B0604020202020204" pitchFamily="34" charset="0"/>
              <a:buChar char="•"/>
              <a:defRPr/>
            </a:pPr>
            <a:r>
              <a:rPr altLang="zh-CN" sz="17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  </a:t>
            </a:r>
          </a:p>
        </p:txBody>
      </p:sp>
      <p:sp>
        <p:nvSpPr>
          <p:cNvPr id="4" name="Title 6"/>
          <p:cNvSpPr txBox="1"/>
          <p:nvPr>
            <p:custDataLst>
              <p:tags r:id="rId3"/>
            </p:custDataLst>
          </p:nvPr>
        </p:nvSpPr>
        <p:spPr>
          <a:xfrm>
            <a:off x="608241" y="475610"/>
            <a:ext cx="10972342" cy="1244871"/>
          </a:xfrm>
          <a:prstGeom prst="rect">
            <a:avLst/>
          </a:prstGeom>
          <a:noFill/>
          <a:ln w="3175">
            <a:noFill/>
            <a:prstDash val="sysDash"/>
          </a:ln>
        </p:spPr>
        <p:txBody>
          <a:bodyPr wrap="square" lIns="71981" tIns="35991" rIns="71981" bIns="107972"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defTabSz="913491">
              <a:spcAft>
                <a:spcPts val="800"/>
              </a:spcAft>
              <a:defRPr/>
            </a:pPr>
            <a:r>
              <a:rPr lang="zh-CN" altLang="en-US" sz="3599" b="1" spc="300" dirty="0">
                <a:ln w="3175">
                  <a:noFill/>
                  <a:prstDash val="dash"/>
                </a:ln>
                <a:solidFill>
                  <a:sysClr val="windowText" lastClr="000000">
                    <a:lumMod val="75000"/>
                    <a:lumOff val="25000"/>
                  </a:sysClr>
                </a:solidFill>
                <a:latin typeface="Arial" panose="020B0604020202020204" pitchFamily="34" charset="0"/>
                <a:ea typeface="微软雅黑" panose="020B0503020204020204" charset="-122"/>
                <a:cs typeface="微软雅黑" panose="020B0503020204020204" charset="-122"/>
              </a:rPr>
              <a:t>私有（Private）IP地址</a:t>
            </a:r>
          </a:p>
        </p:txBody>
      </p:sp>
      <p:pic>
        <p:nvPicPr>
          <p:cNvPr id="2" name="图片 1"/>
          <p:cNvPicPr>
            <a:picLocks noChangeAspect="1"/>
          </p:cNvPicPr>
          <p:nvPr/>
        </p:nvPicPr>
        <p:blipFill>
          <a:blip r:embed="rId5"/>
          <a:stretch>
            <a:fillRect/>
          </a:stretch>
        </p:blipFill>
        <p:spPr>
          <a:xfrm>
            <a:off x="1020813" y="2351051"/>
            <a:ext cx="7572308" cy="3266859"/>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txBox="1"/>
          <p:nvPr>
            <p:custDataLst>
              <p:tags r:id="rId2"/>
            </p:custDataLst>
          </p:nvPr>
        </p:nvSpPr>
        <p:spPr>
          <a:xfrm>
            <a:off x="608241" y="1788497"/>
            <a:ext cx="10972342" cy="4460368"/>
          </a:xfrm>
          <a:prstGeom prst="rect">
            <a:avLst/>
          </a:prstGeom>
          <a:noFill/>
          <a:ln w="3175">
            <a:noFill/>
            <a:prstDash val="sysDash"/>
          </a:ln>
        </p:spPr>
        <p:txBody>
          <a:bodyPr wrap="square" lIns="71981" tIns="35991" rIns="71981" bIns="35991"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285664" indent="-285664" algn="just" defTabSz="914126">
              <a:lnSpc>
                <a:spcPct val="130000"/>
              </a:lnSpc>
              <a:spcBef>
                <a:spcPts val="0"/>
              </a:spcBef>
              <a:spcAft>
                <a:spcPts val="800"/>
              </a:spcAft>
              <a:buFont typeface="Arial" panose="020B0604020202020204" pitchFamily="34" charset="0"/>
              <a:buChar char="•"/>
              <a:defRPr/>
            </a:pPr>
            <a:r>
              <a:rPr lang="zh-CN" altLang="en-US" sz="17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网络号(NetID) – 高位比特</a:t>
            </a:r>
          </a:p>
          <a:p>
            <a:pPr marL="285664" indent="-285664" algn="just" defTabSz="914126">
              <a:lnSpc>
                <a:spcPct val="130000"/>
              </a:lnSpc>
              <a:spcBef>
                <a:spcPts val="0"/>
              </a:spcBef>
              <a:spcAft>
                <a:spcPts val="800"/>
              </a:spcAft>
              <a:buFont typeface="Arial" panose="020B0604020202020204" pitchFamily="34" charset="0"/>
              <a:buChar char="•"/>
              <a:defRPr/>
            </a:pPr>
            <a:r>
              <a:rPr lang="zh-CN" altLang="en-US" sz="17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子网号(SubID) – 原网络主机号部分比特</a:t>
            </a:r>
          </a:p>
          <a:p>
            <a:pPr marL="285664" indent="-285664" algn="just" defTabSz="914126">
              <a:lnSpc>
                <a:spcPct val="130000"/>
              </a:lnSpc>
              <a:spcBef>
                <a:spcPts val="0"/>
              </a:spcBef>
              <a:spcAft>
                <a:spcPts val="800"/>
              </a:spcAft>
              <a:buFont typeface="Arial" panose="020B0604020202020204" pitchFamily="34" charset="0"/>
              <a:buChar char="•"/>
              <a:defRPr/>
            </a:pPr>
            <a:r>
              <a:rPr lang="zh-CN" altLang="en-US" sz="17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主机号(HostID) – 低位比特</a:t>
            </a:r>
          </a:p>
        </p:txBody>
      </p:sp>
      <p:sp>
        <p:nvSpPr>
          <p:cNvPr id="4" name="Title 6"/>
          <p:cNvSpPr txBox="1"/>
          <p:nvPr>
            <p:custDataLst>
              <p:tags r:id="rId3"/>
            </p:custDataLst>
          </p:nvPr>
        </p:nvSpPr>
        <p:spPr>
          <a:xfrm>
            <a:off x="608241" y="543537"/>
            <a:ext cx="10972342" cy="1244871"/>
          </a:xfrm>
          <a:prstGeom prst="rect">
            <a:avLst/>
          </a:prstGeom>
          <a:noFill/>
          <a:ln w="3175">
            <a:noFill/>
            <a:prstDash val="sysDash"/>
          </a:ln>
        </p:spPr>
        <p:txBody>
          <a:bodyPr wrap="square" lIns="71981" tIns="35991" rIns="71981" bIns="107972"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defTabSz="913491">
              <a:spcAft>
                <a:spcPts val="800"/>
              </a:spcAft>
              <a:defRPr/>
            </a:pPr>
            <a:r>
              <a:rPr lang="zh-CN" altLang="en-US" sz="3599" b="1" spc="300" dirty="0">
                <a:ln w="3175">
                  <a:noFill/>
                  <a:prstDash val="dash"/>
                </a:ln>
                <a:solidFill>
                  <a:sysClr val="windowText" lastClr="000000">
                    <a:lumMod val="75000"/>
                    <a:lumOff val="25000"/>
                  </a:sysClr>
                </a:solidFill>
                <a:latin typeface="Arial" panose="020B0604020202020204" pitchFamily="34" charset="0"/>
                <a:ea typeface="微软雅黑" panose="020B0503020204020204" charset="-122"/>
                <a:cs typeface="微软雅黑" panose="020B0503020204020204" charset="-122"/>
              </a:rPr>
              <a:t>IP地址:</a:t>
            </a:r>
          </a:p>
        </p:txBody>
      </p:sp>
      <p:pic>
        <p:nvPicPr>
          <p:cNvPr id="2" name="图片 1"/>
          <p:cNvPicPr>
            <a:picLocks noChangeAspect="1"/>
          </p:cNvPicPr>
          <p:nvPr/>
        </p:nvPicPr>
        <p:blipFill>
          <a:blip r:embed="rId5"/>
          <a:stretch>
            <a:fillRect/>
          </a:stretch>
        </p:blipFill>
        <p:spPr>
          <a:xfrm>
            <a:off x="1407428" y="3305208"/>
            <a:ext cx="8419177" cy="2698682"/>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txBox="1"/>
          <p:nvPr>
            <p:custDataLst>
              <p:tags r:id="rId2"/>
            </p:custDataLst>
          </p:nvPr>
        </p:nvSpPr>
        <p:spPr>
          <a:xfrm>
            <a:off x="608241" y="1788497"/>
            <a:ext cx="10972342" cy="4460368"/>
          </a:xfrm>
          <a:prstGeom prst="rect">
            <a:avLst/>
          </a:prstGeom>
          <a:noFill/>
          <a:ln w="3175">
            <a:noFill/>
            <a:prstDash val="sysDash"/>
          </a:ln>
        </p:spPr>
        <p:txBody>
          <a:bodyPr wrap="square" lIns="71981" tIns="35991" rIns="71981" bIns="35991"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285664" indent="-285664" algn="just" defTabSz="914126">
              <a:lnSpc>
                <a:spcPct val="130000"/>
              </a:lnSpc>
              <a:spcBef>
                <a:spcPts val="0"/>
              </a:spcBef>
              <a:spcAft>
                <a:spcPts val="800"/>
              </a:spcAft>
              <a:buFont typeface="Arial" panose="020B0604020202020204" pitchFamily="34" charset="0"/>
              <a:buChar char="•"/>
              <a:defRPr/>
            </a:pPr>
            <a:r>
              <a:rPr lang="zh-CN" altLang="en-US" sz="19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如何确定是否划分了子网？利用多少位划分子网？</a:t>
            </a:r>
            <a:endParaRPr lang="zh-CN" altLang="en-US" sz="17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endParaRPr>
          </a:p>
          <a:p>
            <a:pPr marL="285664" indent="-285664" algn="just" defTabSz="914126">
              <a:lnSpc>
                <a:spcPct val="130000"/>
              </a:lnSpc>
              <a:spcBef>
                <a:spcPts val="0"/>
              </a:spcBef>
              <a:spcAft>
                <a:spcPts val="800"/>
              </a:spcAft>
              <a:buFont typeface="Arial" panose="020B0604020202020204" pitchFamily="34" charset="0"/>
              <a:buChar char="•"/>
              <a:defRPr/>
            </a:pPr>
            <a:r>
              <a:rPr lang="zh-CN" altLang="en-US" sz="2399" b="1"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子网掩码</a:t>
            </a:r>
          </a:p>
        </p:txBody>
      </p:sp>
      <p:sp>
        <p:nvSpPr>
          <p:cNvPr id="4" name="Title 6"/>
          <p:cNvSpPr txBox="1"/>
          <p:nvPr>
            <p:custDataLst>
              <p:tags r:id="rId3"/>
            </p:custDataLst>
          </p:nvPr>
        </p:nvSpPr>
        <p:spPr>
          <a:xfrm>
            <a:off x="608241" y="475610"/>
            <a:ext cx="10972342" cy="1244871"/>
          </a:xfrm>
          <a:prstGeom prst="rect">
            <a:avLst/>
          </a:prstGeom>
          <a:noFill/>
          <a:ln w="3175">
            <a:noFill/>
            <a:prstDash val="sysDash"/>
          </a:ln>
        </p:spPr>
        <p:txBody>
          <a:bodyPr wrap="square" lIns="71981" tIns="35991" rIns="71981" bIns="107972"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defTabSz="913491">
              <a:spcAft>
                <a:spcPts val="800"/>
              </a:spcAft>
              <a:defRPr/>
            </a:pPr>
            <a:r>
              <a:rPr lang="zh-CN" altLang="en-US" sz="3599" b="1" spc="300" dirty="0">
                <a:ln w="3175">
                  <a:noFill/>
                  <a:prstDash val="dash"/>
                </a:ln>
                <a:solidFill>
                  <a:sysClr val="windowText" lastClr="000000">
                    <a:lumMod val="75000"/>
                    <a:lumOff val="25000"/>
                  </a:sysClr>
                </a:solidFill>
                <a:latin typeface="Arial" panose="020B0604020202020204" pitchFamily="34" charset="0"/>
                <a:ea typeface="微软雅黑" panose="020B0503020204020204" charset="-122"/>
                <a:cs typeface="微软雅黑" panose="020B0503020204020204" charset="-122"/>
              </a:rPr>
              <a:t>子网划分</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txBox="1"/>
          <p:nvPr>
            <p:custDataLst>
              <p:tags r:id="rId2"/>
            </p:custDataLst>
          </p:nvPr>
        </p:nvSpPr>
        <p:spPr>
          <a:xfrm>
            <a:off x="608241" y="1788497"/>
            <a:ext cx="10972342" cy="4460368"/>
          </a:xfrm>
          <a:prstGeom prst="rect">
            <a:avLst/>
          </a:prstGeom>
          <a:noFill/>
          <a:ln w="3175">
            <a:noFill/>
            <a:prstDash val="sysDash"/>
          </a:ln>
        </p:spPr>
        <p:txBody>
          <a:bodyPr wrap="square" lIns="71981" tIns="35991" rIns="71981" bIns="35991"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285664" indent="-285664" algn="just" defTabSz="914126">
              <a:lnSpc>
                <a:spcPct val="130000"/>
              </a:lnSpc>
              <a:spcBef>
                <a:spcPts val="0"/>
              </a:spcBef>
              <a:spcAft>
                <a:spcPts val="800"/>
              </a:spcAft>
              <a:buFont typeface="Arial" panose="020B0604020202020204" pitchFamily="34" charset="0"/>
              <a:buChar char="•"/>
              <a:defRPr/>
            </a:pPr>
            <a:r>
              <a:rPr lang="zh-CN" altLang="en-US" sz="23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形如IP地址: </a:t>
            </a:r>
            <a:r>
              <a:rPr altLang="zh-CN" sz="23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1</a:t>
            </a:r>
            <a:r>
              <a:rPr lang="zh-CN" altLang="en-US" sz="23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）32位 </a:t>
            </a:r>
            <a:r>
              <a:rPr altLang="zh-CN" sz="23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2</a:t>
            </a:r>
            <a:r>
              <a:rPr lang="zh-CN" altLang="en-US" sz="23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）点分十进制形式</a:t>
            </a:r>
          </a:p>
          <a:p>
            <a:pPr marL="285664" indent="-285664" algn="just" defTabSz="914126">
              <a:lnSpc>
                <a:spcPct val="130000"/>
              </a:lnSpc>
              <a:spcBef>
                <a:spcPts val="0"/>
              </a:spcBef>
              <a:spcAft>
                <a:spcPts val="800"/>
              </a:spcAft>
              <a:buFont typeface="Arial" panose="020B0604020202020204" pitchFamily="34" charset="0"/>
              <a:buChar char="•"/>
              <a:defRPr/>
            </a:pPr>
            <a:r>
              <a:rPr lang="zh-CN" altLang="en-US" sz="23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取值：</a:t>
            </a:r>
            <a:r>
              <a:rPr altLang="zh-CN" sz="23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1</a:t>
            </a:r>
            <a:r>
              <a:rPr lang="zh-CN" altLang="en-US" sz="23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）NetID、SubID位全取1   </a:t>
            </a:r>
            <a:r>
              <a:rPr altLang="zh-CN" sz="23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2</a:t>
            </a:r>
            <a:r>
              <a:rPr lang="zh-CN" altLang="en-US" sz="23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）HostID位全取0</a:t>
            </a:r>
          </a:p>
          <a:p>
            <a:pPr marL="285664" indent="-285664" algn="just" defTabSz="914126">
              <a:lnSpc>
                <a:spcPct val="130000"/>
              </a:lnSpc>
              <a:spcBef>
                <a:spcPts val="0"/>
              </a:spcBef>
              <a:spcAft>
                <a:spcPts val="800"/>
              </a:spcAft>
              <a:buFont typeface="Arial" panose="020B0604020202020204" pitchFamily="34" charset="0"/>
              <a:buChar char="•"/>
              <a:defRPr/>
            </a:pPr>
            <a:r>
              <a:rPr lang="zh-CN" altLang="en-US" sz="23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例如：</a:t>
            </a:r>
          </a:p>
          <a:p>
            <a:pPr algn="just" defTabSz="914126">
              <a:lnSpc>
                <a:spcPct val="130000"/>
              </a:lnSpc>
              <a:spcBef>
                <a:spcPts val="0"/>
              </a:spcBef>
              <a:spcAft>
                <a:spcPts val="800"/>
              </a:spcAft>
              <a:buFont typeface="Arial" panose="020B0604020202020204" pitchFamily="34" charset="0"/>
              <a:defRPr/>
            </a:pPr>
            <a:r>
              <a:rPr lang="zh-CN" altLang="en-US" sz="23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 A网的默认子网掩码为：255.0.0.0</a:t>
            </a:r>
          </a:p>
          <a:p>
            <a:pPr algn="just" defTabSz="914126">
              <a:lnSpc>
                <a:spcPct val="130000"/>
              </a:lnSpc>
              <a:spcBef>
                <a:spcPts val="0"/>
              </a:spcBef>
              <a:spcAft>
                <a:spcPts val="800"/>
              </a:spcAft>
              <a:buFont typeface="Arial" panose="020B0604020202020204" pitchFamily="34" charset="0"/>
              <a:defRPr/>
            </a:pPr>
            <a:r>
              <a:rPr lang="zh-CN" altLang="en-US" sz="23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B网的默认子网掩码为：255.255.0.0</a:t>
            </a:r>
          </a:p>
          <a:p>
            <a:pPr algn="just" defTabSz="914126">
              <a:lnSpc>
                <a:spcPct val="130000"/>
              </a:lnSpc>
              <a:spcBef>
                <a:spcPts val="0"/>
              </a:spcBef>
              <a:spcAft>
                <a:spcPts val="800"/>
              </a:spcAft>
              <a:buFont typeface="Arial" panose="020B0604020202020204" pitchFamily="34" charset="0"/>
              <a:defRPr/>
            </a:pPr>
            <a:r>
              <a:rPr lang="zh-CN" altLang="en-US" sz="23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C网的默认子网掩码为：255.255.255.0</a:t>
            </a:r>
          </a:p>
          <a:p>
            <a:pPr algn="just" defTabSz="914126">
              <a:lnSpc>
                <a:spcPct val="130000"/>
              </a:lnSpc>
              <a:spcBef>
                <a:spcPts val="0"/>
              </a:spcBef>
              <a:spcAft>
                <a:spcPts val="800"/>
              </a:spcAft>
              <a:buFont typeface="Arial" panose="020B0604020202020204" pitchFamily="34" charset="0"/>
              <a:defRPr/>
            </a:pPr>
            <a:r>
              <a:rPr lang="zh-CN" altLang="en-US" sz="23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借用3比特划分子网的B网的子网掩码为：255.255.224.0</a:t>
            </a:r>
          </a:p>
        </p:txBody>
      </p:sp>
      <p:sp>
        <p:nvSpPr>
          <p:cNvPr id="4" name="Title 6"/>
          <p:cNvSpPr txBox="1"/>
          <p:nvPr>
            <p:custDataLst>
              <p:tags r:id="rId3"/>
            </p:custDataLst>
          </p:nvPr>
        </p:nvSpPr>
        <p:spPr>
          <a:xfrm>
            <a:off x="608241" y="543537"/>
            <a:ext cx="10972342" cy="1244871"/>
          </a:xfrm>
          <a:prstGeom prst="rect">
            <a:avLst/>
          </a:prstGeom>
          <a:noFill/>
          <a:ln w="3175">
            <a:noFill/>
            <a:prstDash val="sysDash"/>
          </a:ln>
        </p:spPr>
        <p:txBody>
          <a:bodyPr wrap="square" lIns="71981" tIns="35991" rIns="71981" bIns="107972"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defTabSz="913491">
              <a:spcAft>
                <a:spcPts val="800"/>
              </a:spcAft>
              <a:defRPr/>
            </a:pPr>
            <a:r>
              <a:rPr lang="zh-CN" altLang="en-US" sz="3599" b="1" spc="300" dirty="0">
                <a:ln w="3175">
                  <a:noFill/>
                  <a:prstDash val="dash"/>
                </a:ln>
                <a:solidFill>
                  <a:sysClr val="windowText" lastClr="000000">
                    <a:lumMod val="75000"/>
                    <a:lumOff val="25000"/>
                  </a:sysClr>
                </a:solidFill>
                <a:latin typeface="Arial" panose="020B0604020202020204" pitchFamily="34" charset="0"/>
                <a:ea typeface="微软雅黑" panose="020B0503020204020204" charset="-122"/>
                <a:cs typeface="微软雅黑" panose="020B0503020204020204" charset="-122"/>
              </a:rPr>
              <a:t>子网掩码（子网地址和子网掩码准确确定子网大小）</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txBox="1"/>
          <p:nvPr>
            <p:custDataLst>
              <p:tags r:id="rId2"/>
            </p:custDataLst>
          </p:nvPr>
        </p:nvSpPr>
        <p:spPr>
          <a:xfrm>
            <a:off x="608241" y="1788497"/>
            <a:ext cx="10972342" cy="4460368"/>
          </a:xfrm>
          <a:prstGeom prst="rect">
            <a:avLst/>
          </a:prstGeom>
          <a:noFill/>
          <a:ln w="3175">
            <a:noFill/>
            <a:prstDash val="sysDash"/>
          </a:ln>
        </p:spPr>
        <p:txBody>
          <a:bodyPr wrap="square" lIns="71981" tIns="35991" rIns="71981" bIns="35991"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285664" indent="-285664" algn="just" defTabSz="914126">
              <a:lnSpc>
                <a:spcPct val="130000"/>
              </a:lnSpc>
              <a:spcBef>
                <a:spcPts val="0"/>
              </a:spcBef>
              <a:spcAft>
                <a:spcPts val="800"/>
              </a:spcAft>
              <a:buFont typeface="Arial" panose="020B0604020202020204" pitchFamily="34" charset="0"/>
              <a:buChar char="•"/>
              <a:defRPr/>
            </a:pPr>
            <a:r>
              <a:rPr lang="zh-CN" altLang="en-US" sz="27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子网201.2.3.0，255.255.255.0，划分为等长的4个子网</a:t>
            </a:r>
          </a:p>
        </p:txBody>
      </p:sp>
      <p:sp>
        <p:nvSpPr>
          <p:cNvPr id="4" name="Title 6"/>
          <p:cNvSpPr txBox="1"/>
          <p:nvPr>
            <p:custDataLst>
              <p:tags r:id="rId3"/>
            </p:custDataLst>
          </p:nvPr>
        </p:nvSpPr>
        <p:spPr>
          <a:xfrm>
            <a:off x="608241" y="475610"/>
            <a:ext cx="10972342" cy="1244871"/>
          </a:xfrm>
          <a:prstGeom prst="rect">
            <a:avLst/>
          </a:prstGeom>
          <a:noFill/>
          <a:ln w="3175">
            <a:noFill/>
            <a:prstDash val="sysDash"/>
          </a:ln>
        </p:spPr>
        <p:txBody>
          <a:bodyPr wrap="square" lIns="71981" tIns="35991" rIns="71981" bIns="107972"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defTabSz="913491">
              <a:spcAft>
                <a:spcPts val="800"/>
              </a:spcAft>
              <a:defRPr/>
            </a:pPr>
            <a:r>
              <a:rPr lang="zh-CN" altLang="en-US" sz="3599" b="1" spc="300" dirty="0">
                <a:ln w="3175">
                  <a:noFill/>
                  <a:prstDash val="dash"/>
                </a:ln>
                <a:solidFill>
                  <a:sysClr val="windowText" lastClr="000000">
                    <a:lumMod val="75000"/>
                    <a:lumOff val="25000"/>
                  </a:sysClr>
                </a:solidFill>
                <a:latin typeface="Arial" panose="020B0604020202020204" pitchFamily="34" charset="0"/>
                <a:ea typeface="微软雅黑" panose="020B0503020204020204" charset="-122"/>
                <a:cs typeface="微软雅黑" panose="020B0503020204020204" charset="-122"/>
              </a:rPr>
              <a:t>子网划分</a:t>
            </a:r>
          </a:p>
        </p:txBody>
      </p:sp>
      <p:pic>
        <p:nvPicPr>
          <p:cNvPr id="2" name="图片 1"/>
          <p:cNvPicPr>
            <a:picLocks noChangeAspect="1"/>
          </p:cNvPicPr>
          <p:nvPr/>
        </p:nvPicPr>
        <p:blipFill>
          <a:blip r:embed="rId5"/>
          <a:stretch>
            <a:fillRect/>
          </a:stretch>
        </p:blipFill>
        <p:spPr>
          <a:xfrm>
            <a:off x="5834130" y="3538827"/>
            <a:ext cx="5540837" cy="2710109"/>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zh-CN" altLang="en-US" dirty="0">
                <a:sym typeface="Arial" panose="020B0604020202020204" pitchFamily="34" charset="0"/>
              </a:rPr>
              <a:t>网络层服务</a:t>
            </a:r>
            <a:r>
              <a:rPr lang="en-US" altLang="zh-CN" dirty="0">
                <a:sym typeface="Arial" panose="020B0604020202020204" pitchFamily="34" charset="0"/>
              </a:rPr>
              <a:t>-</a:t>
            </a:r>
            <a:r>
              <a:rPr lang="zh-CN" altLang="en-US" dirty="0">
                <a:latin typeface="微软雅黑" panose="020B0503020204020204" pitchFamily="34" charset="-122"/>
                <a:ea typeface="微软雅黑" panose="020B0503020204020204" pitchFamily="34" charset="-122"/>
                <a:sym typeface="Arial" panose="020B0604020202020204" pitchFamily="34" charset="0"/>
              </a:rPr>
              <a:t>核心功能</a:t>
            </a:r>
          </a:p>
        </p:txBody>
      </p:sp>
      <p:sp>
        <p:nvSpPr>
          <p:cNvPr id="2" name="内容占位符 1"/>
          <p:cNvSpPr>
            <a:spLocks noGrp="1"/>
          </p:cNvSpPr>
          <p:nvPr>
            <p:ph idx="1"/>
          </p:nvPr>
        </p:nvSpPr>
        <p:spPr/>
        <p:txBody>
          <a:bodyPr rtlCol="0"/>
          <a:lstStyle/>
          <a:p>
            <a:pPr rtl="0"/>
            <a:r>
              <a:rPr lang="zh-CN" altLang="en-US" dirty="0">
                <a:latin typeface="微软雅黑" panose="020B0503020204020204" pitchFamily="34" charset="-122"/>
                <a:ea typeface="微软雅黑" panose="020B0503020204020204" pitchFamily="34" charset="-122"/>
                <a:sym typeface="Arial" panose="020B0604020202020204" pitchFamily="34" charset="0"/>
              </a:rPr>
              <a:t>转发与路由</a:t>
            </a:r>
            <a:endParaRPr lang="en-US" altLang="zh-CN" dirty="0">
              <a:latin typeface="微软雅黑" panose="020B0503020204020204" pitchFamily="34" charset="-122"/>
              <a:ea typeface="微软雅黑" panose="020B0503020204020204" pitchFamily="34" charset="-122"/>
              <a:sym typeface="Arial" panose="020B0604020202020204" pitchFamily="34" charset="0"/>
            </a:endParaRPr>
          </a:p>
          <a:p>
            <a:pPr lvl="1"/>
            <a:r>
              <a:rPr lang="zh-CN" altLang="en-US" dirty="0">
                <a:sym typeface="Arial" panose="020B0604020202020204" pitchFamily="34" charset="0"/>
              </a:rPr>
              <a:t>转发：将分组从路由器的输入端口转移到合适的输出端口</a:t>
            </a:r>
            <a:endParaRPr lang="en-US" altLang="zh-CN" dirty="0">
              <a:sym typeface="Arial" panose="020B0604020202020204" pitchFamily="34" charset="0"/>
            </a:endParaRPr>
          </a:p>
          <a:p>
            <a:pPr lvl="1"/>
            <a:r>
              <a:rPr lang="zh-CN" altLang="en-US" dirty="0">
                <a:latin typeface="微软雅黑" panose="020B0503020204020204" pitchFamily="34" charset="-122"/>
                <a:ea typeface="微软雅黑" panose="020B0503020204020204" pitchFamily="34" charset="-122"/>
                <a:sym typeface="Arial" panose="020B0604020202020204" pitchFamily="34" charset="0"/>
              </a:rPr>
              <a:t>路由：确定分组从源到目的经过的路径</a:t>
            </a:r>
            <a:endParaRPr lang="en-US" altLang="zh-CN" dirty="0">
              <a:latin typeface="微软雅黑" panose="020B0503020204020204" pitchFamily="34" charset="-122"/>
              <a:ea typeface="微软雅黑" panose="020B0503020204020204" pitchFamily="34" charset="-122"/>
              <a:sym typeface="Arial" panose="020B0604020202020204" pitchFamily="34" charset="0"/>
            </a:endParaRPr>
          </a:p>
          <a:p>
            <a:pPr lvl="1"/>
            <a:r>
              <a:rPr lang="zh-CN" altLang="en-US" dirty="0">
                <a:sym typeface="Arial" panose="020B0604020202020204" pitchFamily="34" charset="0"/>
              </a:rPr>
              <a:t>路由算法确定通过网络的端到端路径</a:t>
            </a:r>
            <a:endParaRPr lang="en-US" altLang="zh-CN" dirty="0">
              <a:sym typeface="Arial" panose="020B0604020202020204" pitchFamily="34" charset="0"/>
            </a:endParaRPr>
          </a:p>
          <a:p>
            <a:pPr lvl="1"/>
            <a:r>
              <a:rPr lang="zh-CN" altLang="en-US" dirty="0">
                <a:latin typeface="微软雅黑" panose="020B0503020204020204" pitchFamily="34" charset="-122"/>
                <a:ea typeface="微软雅黑" panose="020B0503020204020204" pitchFamily="34" charset="-122"/>
                <a:sym typeface="Arial" panose="020B0604020202020204" pitchFamily="34" charset="0"/>
              </a:rPr>
              <a:t>转发表确定在本路由器如何转发分组</a:t>
            </a:r>
            <a:endParaRPr lang="en-US" altLang="zh-CN" dirty="0">
              <a:latin typeface="微软雅黑" panose="020B0503020204020204" pitchFamily="34" charset="-122"/>
              <a:ea typeface="微软雅黑" panose="020B0503020204020204" pitchFamily="34" charset="-122"/>
              <a:sym typeface="Arial" panose="020B0604020202020204" pitchFamily="34" charset="0"/>
            </a:endParaRPr>
          </a:p>
          <a:p>
            <a:r>
              <a:rPr lang="zh-CN" altLang="en-US" dirty="0">
                <a:sym typeface="Arial" panose="020B0604020202020204" pitchFamily="34" charset="0"/>
              </a:rPr>
              <a:t>连接建立</a:t>
            </a:r>
            <a:endParaRPr lang="en-US" altLang="zh-CN" dirty="0">
              <a:sym typeface="Arial" panose="020B0604020202020204" pitchFamily="34" charset="0"/>
            </a:endParaRPr>
          </a:p>
          <a:p>
            <a:pPr lvl="1"/>
            <a:r>
              <a:rPr lang="zh-CN" altLang="en-US" dirty="0">
                <a:latin typeface="微软雅黑" panose="020B0503020204020204" pitchFamily="34" charset="-122"/>
                <a:ea typeface="微软雅黑" panose="020B0503020204020204" pitchFamily="34" charset="-122"/>
                <a:sym typeface="Arial" panose="020B0604020202020204" pitchFamily="34" charset="0"/>
              </a:rPr>
              <a:t>数据分组传输之前两端主机需要首先建立虚拟</a:t>
            </a:r>
            <a:r>
              <a:rPr lang="en-US" altLang="zh-CN" dirty="0">
                <a:latin typeface="微软雅黑" panose="020B0503020204020204" pitchFamily="34" charset="-122"/>
                <a:ea typeface="微软雅黑" panose="020B0503020204020204" pitchFamily="34" charset="-122"/>
                <a:sym typeface="Arial" panose="020B0604020202020204" pitchFamily="34" charset="0"/>
              </a:rPr>
              <a:t>/</a:t>
            </a:r>
            <a:r>
              <a:rPr lang="zh-CN" altLang="en-US" dirty="0">
                <a:latin typeface="微软雅黑" panose="020B0503020204020204" pitchFamily="34" charset="-122"/>
                <a:ea typeface="微软雅黑" panose="020B0503020204020204" pitchFamily="34" charset="-122"/>
                <a:sym typeface="Arial" panose="020B0604020202020204" pitchFamily="34" charset="0"/>
              </a:rPr>
              <a:t>逻辑连接</a:t>
            </a:r>
            <a:endParaRPr lang="en-US" altLang="zh-CN" dirty="0">
              <a:latin typeface="微软雅黑" panose="020B0503020204020204" pitchFamily="34" charset="-122"/>
              <a:ea typeface="微软雅黑" panose="020B0503020204020204" pitchFamily="34" charset="-122"/>
              <a:sym typeface="Arial" panose="020B0604020202020204" pitchFamily="34" charset="0"/>
            </a:endParaRPr>
          </a:p>
          <a:p>
            <a:pPr lvl="1"/>
            <a:r>
              <a:rPr lang="zh-CN" altLang="en-US" dirty="0">
                <a:sym typeface="Arial" panose="020B0604020202020204" pitchFamily="34" charset="0"/>
              </a:rPr>
              <a:t>网络层连接与传输层连接的对比。</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32760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txBox="1"/>
          <p:nvPr>
            <p:custDataLst>
              <p:tags r:id="rId2"/>
            </p:custDataLst>
          </p:nvPr>
        </p:nvSpPr>
        <p:spPr>
          <a:xfrm>
            <a:off x="608241" y="1720570"/>
            <a:ext cx="10972342" cy="4460368"/>
          </a:xfrm>
          <a:prstGeom prst="rect">
            <a:avLst/>
          </a:prstGeom>
          <a:noFill/>
          <a:ln w="3175">
            <a:noFill/>
            <a:prstDash val="sysDash"/>
          </a:ln>
        </p:spPr>
        <p:txBody>
          <a:bodyPr wrap="square" lIns="71981" tIns="35991" rIns="71981" bIns="35991"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285664" indent="-285664" algn="just" defTabSz="914126">
              <a:lnSpc>
                <a:spcPct val="130000"/>
              </a:lnSpc>
              <a:spcBef>
                <a:spcPts val="0"/>
              </a:spcBef>
              <a:spcAft>
                <a:spcPts val="800"/>
              </a:spcAft>
              <a:buFont typeface="Arial" panose="020B0604020202020204" pitchFamily="34" charset="0"/>
              <a:buChar char="•"/>
              <a:defRPr/>
            </a:pPr>
            <a:r>
              <a:rPr lang="zh-CN" altLang="en-US" sz="17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将IP分组的目的IP地址与子网掩码按位与运算，提取子网地址</a:t>
            </a:r>
          </a:p>
          <a:p>
            <a:pPr marL="285664" indent="-285664" algn="just" defTabSz="914126">
              <a:lnSpc>
                <a:spcPct val="130000"/>
              </a:lnSpc>
              <a:spcBef>
                <a:spcPts val="0"/>
              </a:spcBef>
              <a:spcAft>
                <a:spcPts val="800"/>
              </a:spcAft>
              <a:buFont typeface="Arial" panose="020B0604020202020204" pitchFamily="34" charset="0"/>
              <a:buChar char="•"/>
              <a:defRPr/>
            </a:pPr>
            <a:r>
              <a:rPr lang="zh-CN" altLang="en-US" sz="17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例如：</a:t>
            </a:r>
          </a:p>
          <a:p>
            <a:pPr algn="just" defTabSz="914126">
              <a:lnSpc>
                <a:spcPct val="130000"/>
              </a:lnSpc>
              <a:spcBef>
                <a:spcPts val="0"/>
              </a:spcBef>
              <a:spcAft>
                <a:spcPts val="800"/>
              </a:spcAft>
              <a:buFont typeface="Arial" panose="020B0604020202020204" pitchFamily="34" charset="0"/>
              <a:defRPr/>
            </a:pPr>
            <a:r>
              <a:rPr lang="zh-CN" altLang="en-US" sz="17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目的IP地址：172.32.1.112，子网掩码：255.255.254.0</a:t>
            </a:r>
          </a:p>
          <a:p>
            <a:pPr algn="just" defTabSz="914126">
              <a:lnSpc>
                <a:spcPct val="130000"/>
              </a:lnSpc>
              <a:spcBef>
                <a:spcPts val="0"/>
              </a:spcBef>
              <a:spcAft>
                <a:spcPts val="800"/>
              </a:spcAft>
              <a:buFont typeface="Arial" panose="020B0604020202020204" pitchFamily="34" charset="0"/>
              <a:defRPr/>
            </a:pPr>
            <a:endParaRPr lang="zh-CN" altLang="en-US" sz="17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endParaRPr>
          </a:p>
          <a:p>
            <a:pPr algn="just" defTabSz="914126">
              <a:lnSpc>
                <a:spcPct val="130000"/>
              </a:lnSpc>
              <a:spcBef>
                <a:spcPts val="0"/>
              </a:spcBef>
              <a:spcAft>
                <a:spcPts val="800"/>
              </a:spcAft>
              <a:buFont typeface="Arial" panose="020B0604020202020204" pitchFamily="34" charset="0"/>
              <a:defRPr/>
            </a:pPr>
            <a:endParaRPr lang="zh-CN" altLang="en-US" sz="17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endParaRPr>
          </a:p>
          <a:p>
            <a:pPr algn="just" defTabSz="914126">
              <a:lnSpc>
                <a:spcPct val="130000"/>
              </a:lnSpc>
              <a:spcBef>
                <a:spcPts val="0"/>
              </a:spcBef>
              <a:spcAft>
                <a:spcPts val="800"/>
              </a:spcAft>
              <a:buFont typeface="Arial" panose="020B0604020202020204" pitchFamily="34" charset="0"/>
              <a:defRPr/>
            </a:pPr>
            <a:endParaRPr lang="zh-CN" altLang="en-US" sz="17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endParaRPr>
          </a:p>
          <a:p>
            <a:pPr algn="just" defTabSz="914126">
              <a:lnSpc>
                <a:spcPct val="130000"/>
              </a:lnSpc>
              <a:spcBef>
                <a:spcPts val="0"/>
              </a:spcBef>
              <a:spcAft>
                <a:spcPts val="800"/>
              </a:spcAft>
              <a:buFont typeface="Arial" panose="020B0604020202020204" pitchFamily="34" charset="0"/>
              <a:defRPr/>
            </a:pPr>
            <a:r>
              <a:rPr lang="zh-CN" altLang="en-US" sz="1799" b="1"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子网地址：</a:t>
            </a:r>
            <a:r>
              <a:rPr lang="zh-CN" altLang="en-US" sz="17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172.32.0.0(子网掩码：255.255.254.0)</a:t>
            </a:r>
          </a:p>
          <a:p>
            <a:pPr algn="just" defTabSz="914126">
              <a:lnSpc>
                <a:spcPct val="130000"/>
              </a:lnSpc>
              <a:spcBef>
                <a:spcPts val="0"/>
              </a:spcBef>
              <a:spcAft>
                <a:spcPts val="800"/>
              </a:spcAft>
              <a:buFont typeface="Arial" panose="020B0604020202020204" pitchFamily="34" charset="0"/>
              <a:defRPr/>
            </a:pPr>
            <a:r>
              <a:rPr lang="zh-CN" altLang="en-US" sz="1799" b="1"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地址范围</a:t>
            </a:r>
            <a:r>
              <a:rPr lang="zh-CN" altLang="en-US" sz="17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：172.32.0.0~172.32.1.255</a:t>
            </a:r>
          </a:p>
          <a:p>
            <a:pPr algn="just" defTabSz="914126">
              <a:lnSpc>
                <a:spcPct val="130000"/>
              </a:lnSpc>
              <a:spcBef>
                <a:spcPts val="0"/>
              </a:spcBef>
              <a:spcAft>
                <a:spcPts val="800"/>
              </a:spcAft>
              <a:buFont typeface="Arial" panose="020B0604020202020204" pitchFamily="34" charset="0"/>
              <a:defRPr/>
            </a:pPr>
            <a:r>
              <a:rPr lang="zh-CN" altLang="en-US" sz="1799" b="1"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可分配地址范围</a:t>
            </a:r>
            <a:r>
              <a:rPr lang="zh-CN" altLang="en-US" sz="17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：172.32.0.1~172.32.1.254</a:t>
            </a:r>
          </a:p>
          <a:p>
            <a:pPr algn="just" defTabSz="914126">
              <a:lnSpc>
                <a:spcPct val="130000"/>
              </a:lnSpc>
              <a:spcBef>
                <a:spcPts val="0"/>
              </a:spcBef>
              <a:spcAft>
                <a:spcPts val="800"/>
              </a:spcAft>
              <a:buFont typeface="Arial" panose="020B0604020202020204" pitchFamily="34" charset="0"/>
              <a:defRPr/>
            </a:pPr>
            <a:r>
              <a:rPr lang="zh-CN" altLang="en-US" sz="1799" b="1"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广播地址：</a:t>
            </a:r>
            <a:r>
              <a:rPr lang="zh-CN" altLang="en-US" sz="1799" spc="50" dirty="0">
                <a:ln w="3175">
                  <a:noFill/>
                  <a:prstDash val="dash"/>
                </a:ln>
                <a:solidFill>
                  <a:sysClr val="windowText" lastClr="000000">
                    <a:lumMod val="65000"/>
                    <a:lumOff val="35000"/>
                  </a:sysClr>
                </a:solidFill>
                <a:latin typeface="Arial" panose="020B0604020202020204" pitchFamily="34" charset="0"/>
                <a:ea typeface="微软雅黑 Light" panose="020B0502040204020203" pitchFamily="34" charset="-122"/>
                <a:cs typeface="微软雅黑" panose="020B0503020204020204" charset="-122"/>
              </a:rPr>
              <a:t>172.32.1.255</a:t>
            </a:r>
          </a:p>
        </p:txBody>
      </p:sp>
      <p:sp>
        <p:nvSpPr>
          <p:cNvPr id="4" name="Title 6"/>
          <p:cNvSpPr txBox="1"/>
          <p:nvPr>
            <p:custDataLst>
              <p:tags r:id="rId3"/>
            </p:custDataLst>
          </p:nvPr>
        </p:nvSpPr>
        <p:spPr>
          <a:xfrm>
            <a:off x="608241" y="475610"/>
            <a:ext cx="10972342" cy="1244871"/>
          </a:xfrm>
          <a:prstGeom prst="rect">
            <a:avLst/>
          </a:prstGeom>
          <a:noFill/>
          <a:ln w="3175">
            <a:noFill/>
            <a:prstDash val="sysDash"/>
          </a:ln>
        </p:spPr>
        <p:txBody>
          <a:bodyPr wrap="square" lIns="71981" tIns="35991" rIns="71981" bIns="107972"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defTabSz="913491">
              <a:spcAft>
                <a:spcPts val="800"/>
              </a:spcAft>
              <a:defRPr/>
            </a:pPr>
            <a:r>
              <a:rPr lang="zh-CN" altLang="en-US" sz="3599" b="1" spc="300" dirty="0">
                <a:ln w="3175">
                  <a:noFill/>
                  <a:prstDash val="dash"/>
                </a:ln>
                <a:solidFill>
                  <a:sysClr val="windowText" lastClr="000000">
                    <a:lumMod val="75000"/>
                    <a:lumOff val="25000"/>
                  </a:sysClr>
                </a:solidFill>
                <a:latin typeface="Arial" panose="020B0604020202020204" pitchFamily="34" charset="0"/>
                <a:ea typeface="微软雅黑" panose="020B0503020204020204" charset="-122"/>
                <a:cs typeface="微软雅黑" panose="020B0503020204020204" charset="-122"/>
              </a:rPr>
              <a:t>子网掩码的应用</a:t>
            </a:r>
          </a:p>
        </p:txBody>
      </p:sp>
      <p:pic>
        <p:nvPicPr>
          <p:cNvPr id="2" name="图片 1"/>
          <p:cNvPicPr>
            <a:picLocks noChangeAspect="1"/>
          </p:cNvPicPr>
          <p:nvPr/>
        </p:nvPicPr>
        <p:blipFill>
          <a:blip r:embed="rId5"/>
          <a:stretch>
            <a:fillRect/>
          </a:stretch>
        </p:blipFill>
        <p:spPr>
          <a:xfrm>
            <a:off x="1060808" y="3162370"/>
            <a:ext cx="5172633" cy="107414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lstStyle/>
          <a:p>
            <a:r>
              <a:rPr lang="en-US" altLang="zh-CN" sz="11497"/>
              <a:t>Thanks</a:t>
            </a:r>
          </a:p>
        </p:txBody>
      </p:sp>
      <p:sp>
        <p:nvSpPr>
          <p:cNvPr id="3" name="副标题 2"/>
          <p:cNvSpPr>
            <a:spLocks noGrp="1"/>
          </p:cNvSpPr>
          <p:nvPr>
            <p:ph type="subTitle" idx="1"/>
            <p:custDataLst>
              <p:tags r:id="rId3"/>
            </p:custDataLst>
          </p:nvPr>
        </p:nvSpPr>
        <p:spPr/>
        <p:txBody>
          <a:bodyPr/>
          <a:lstStyle/>
          <a:p>
            <a:r>
              <a:rPr lang="en-US" altLang="zh-CN"/>
              <a:t>  </a:t>
            </a:r>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40283"/>
            <a:ext cx="12188825" cy="6856214"/>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40231" y="1467718"/>
            <a:ext cx="3136331" cy="4135732"/>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912795" y="2869388"/>
            <a:ext cx="4964504" cy="3380088"/>
          </a:xfrm>
          <a:prstGeom prst="rect">
            <a:avLst/>
          </a:prstGeom>
        </p:spPr>
      </p:pic>
      <p:sp>
        <p:nvSpPr>
          <p:cNvPr id="17" name="文本框 16"/>
          <p:cNvSpPr txBox="1"/>
          <p:nvPr/>
        </p:nvSpPr>
        <p:spPr>
          <a:xfrm>
            <a:off x="4585540" y="1411273"/>
            <a:ext cx="7229289" cy="912879"/>
          </a:xfrm>
          <a:prstGeom prst="rect">
            <a:avLst/>
          </a:prstGeom>
          <a:noFill/>
        </p:spPr>
        <p:txBody>
          <a:bodyPr wrap="square">
            <a:spAutoFit/>
          </a:bodyPr>
          <a:lstStyle/>
          <a:p>
            <a:pPr algn="ctr" defTabSz="914171">
              <a:defRPr/>
            </a:pPr>
            <a:r>
              <a:rPr lang="zh-CN" altLang="en-US" sz="5332" b="1" dirty="0">
                <a:solidFill>
                  <a:prstClr val="white"/>
                </a:solidFill>
                <a:latin typeface="微软雅黑"/>
                <a:ea typeface="微软雅黑"/>
              </a:rPr>
              <a:t>计算机之网络层</a:t>
            </a:r>
            <a:endParaRPr lang="en-US" altLang="zh-CN" sz="5332" b="1" dirty="0">
              <a:solidFill>
                <a:prstClr val="white"/>
              </a:solidFill>
              <a:latin typeface="微软雅黑"/>
              <a:ea typeface="微软雅黑"/>
            </a:endParaRPr>
          </a:p>
        </p:txBody>
      </p:sp>
      <p:sp>
        <p:nvSpPr>
          <p:cNvPr id="18" name="文本框 17"/>
          <p:cNvSpPr txBox="1"/>
          <p:nvPr/>
        </p:nvSpPr>
        <p:spPr>
          <a:xfrm>
            <a:off x="6619951" y="3988632"/>
            <a:ext cx="3160465" cy="420564"/>
          </a:xfrm>
          <a:prstGeom prst="rect">
            <a:avLst/>
          </a:prstGeom>
          <a:noFill/>
        </p:spPr>
        <p:txBody>
          <a:bodyPr>
            <a:spAutoFit/>
          </a:bodyPr>
          <a:lstStyle/>
          <a:p>
            <a:pPr algn="ctr" defTabSz="914171">
              <a:defRPr/>
            </a:pPr>
            <a:r>
              <a:rPr lang="zh-CN" altLang="en-US" sz="2133" dirty="0">
                <a:solidFill>
                  <a:prstClr val="white"/>
                </a:solidFill>
                <a:latin typeface="微软雅黑"/>
                <a:ea typeface="微软雅黑"/>
              </a:rPr>
              <a:t>答辩人：肖伟豪</a:t>
            </a:r>
          </a:p>
        </p:txBody>
      </p:sp>
      <p:sp>
        <p:nvSpPr>
          <p:cNvPr id="20" name="文本框 19"/>
          <p:cNvSpPr txBox="1"/>
          <p:nvPr/>
        </p:nvSpPr>
        <p:spPr>
          <a:xfrm>
            <a:off x="7281242" y="6249477"/>
            <a:ext cx="3978297" cy="584775"/>
          </a:xfrm>
          <a:prstGeom prst="rect">
            <a:avLst/>
          </a:prstGeom>
          <a:noFill/>
        </p:spPr>
        <p:txBody>
          <a:bodyPr wrap="square">
            <a:spAutoFit/>
          </a:bodyPr>
          <a:lstStyle/>
          <a:p>
            <a:pPr defTabSz="914171"/>
            <a:r>
              <a:rPr lang="zh-CN" altLang="en-US" sz="1600" dirty="0">
                <a:solidFill>
                  <a:prstClr val="white"/>
                </a:solidFill>
                <a:latin typeface="微软雅黑"/>
                <a:ea typeface="微软雅黑"/>
              </a:rPr>
              <a:t>学院：计算机科学与技术学院    学号：</a:t>
            </a:r>
            <a:r>
              <a:rPr lang="en-US" altLang="zh-CN" sz="1600" dirty="0">
                <a:solidFill>
                  <a:prstClr val="white"/>
                </a:solidFill>
                <a:latin typeface="微软雅黑"/>
                <a:ea typeface="微软雅黑"/>
              </a:rPr>
              <a:t>1170300922</a:t>
            </a:r>
            <a:endParaRPr lang="zh-CN" altLang="en-US" sz="1600" dirty="0">
              <a:solidFill>
                <a:prstClr val="white"/>
              </a:solidFill>
              <a:latin typeface="微软雅黑"/>
              <a:ea typeface="微软雅黑"/>
            </a:endParaRPr>
          </a:p>
        </p:txBody>
      </p:sp>
    </p:spTree>
    <p:extLst>
      <p:ext uri="{BB962C8B-B14F-4D97-AF65-F5344CB8AC3E}">
        <p14:creationId xmlns:p14="http://schemas.microsoft.com/office/powerpoint/2010/main" val="2968376374"/>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0" presetClass="entr" presetSubtype="0" decel="10000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strVal val="#ppt_w+.3"/>
                                          </p:val>
                                        </p:tav>
                                        <p:tav tm="100000">
                                          <p:val>
                                            <p:strVal val="#ppt_w"/>
                                          </p:val>
                                        </p:tav>
                                      </p:tavLst>
                                    </p:anim>
                                    <p:anim calcmode="lin" valueType="num">
                                      <p:cBhvr>
                                        <p:cTn id="14" dur="1000" fill="hold"/>
                                        <p:tgtEl>
                                          <p:spTgt spid="4"/>
                                        </p:tgtEl>
                                        <p:attrNameLst>
                                          <p:attrName>ppt_h</p:attrName>
                                        </p:attrNameLst>
                                      </p:cBhvr>
                                      <p:tavLst>
                                        <p:tav tm="0">
                                          <p:val>
                                            <p:strVal val="#ppt_h"/>
                                          </p:val>
                                        </p:tav>
                                        <p:tav tm="100000">
                                          <p:val>
                                            <p:strVal val="#ppt_h"/>
                                          </p:val>
                                        </p:tav>
                                      </p:tavLst>
                                    </p:anim>
                                    <p:animEffect transition="in" filter="fade">
                                      <p:cBhvr>
                                        <p:cTn id="15" dur="1000"/>
                                        <p:tgtEl>
                                          <p:spTgt spid="4"/>
                                        </p:tgtEl>
                                      </p:cBhvr>
                                    </p:animEffect>
                                  </p:childTnLst>
                                </p:cTn>
                              </p:par>
                            </p:childTnLst>
                          </p:cTn>
                        </p:par>
                        <p:par>
                          <p:cTn id="16" fill="hold">
                            <p:stCondLst>
                              <p:cond delay="2000"/>
                            </p:stCondLst>
                            <p:childTnLst>
                              <p:par>
                                <p:cTn id="17" presetID="17" presetClass="entr" presetSubtype="1" fill="hold" grpId="0" nodeType="afterEffect">
                                  <p:stCondLst>
                                    <p:cond delay="0"/>
                                  </p:stCondLst>
                                  <p:iterate type="lt">
                                    <p:tmPct val="40000"/>
                                  </p:iterate>
                                  <p:childTnLst>
                                    <p:set>
                                      <p:cBhvr>
                                        <p:cTn id="18" dur="1" fill="hold">
                                          <p:stCondLst>
                                            <p:cond delay="0"/>
                                          </p:stCondLst>
                                        </p:cTn>
                                        <p:tgtEl>
                                          <p:spTgt spid="17"/>
                                        </p:tgtEl>
                                        <p:attrNameLst>
                                          <p:attrName>style.visibility</p:attrName>
                                        </p:attrNameLst>
                                      </p:cBhvr>
                                      <p:to>
                                        <p:strVal val="visible"/>
                                      </p:to>
                                    </p:set>
                                    <p:anim calcmode="lin" valueType="num">
                                      <p:cBhvr>
                                        <p:cTn id="19" dur="250" fill="hold"/>
                                        <p:tgtEl>
                                          <p:spTgt spid="17"/>
                                        </p:tgtEl>
                                        <p:attrNameLst>
                                          <p:attrName>ppt_x</p:attrName>
                                        </p:attrNameLst>
                                      </p:cBhvr>
                                      <p:tavLst>
                                        <p:tav tm="0">
                                          <p:val>
                                            <p:strVal val="#ppt_x"/>
                                          </p:val>
                                        </p:tav>
                                        <p:tav tm="100000">
                                          <p:val>
                                            <p:strVal val="#ppt_x"/>
                                          </p:val>
                                        </p:tav>
                                      </p:tavLst>
                                    </p:anim>
                                    <p:anim calcmode="lin" valueType="num">
                                      <p:cBhvr>
                                        <p:cTn id="20" dur="250" fill="hold"/>
                                        <p:tgtEl>
                                          <p:spTgt spid="17"/>
                                        </p:tgtEl>
                                        <p:attrNameLst>
                                          <p:attrName>ppt_y</p:attrName>
                                        </p:attrNameLst>
                                      </p:cBhvr>
                                      <p:tavLst>
                                        <p:tav tm="0">
                                          <p:val>
                                            <p:strVal val="#ppt_y-#ppt_h/2"/>
                                          </p:val>
                                        </p:tav>
                                        <p:tav tm="100000">
                                          <p:val>
                                            <p:strVal val="#ppt_y"/>
                                          </p:val>
                                        </p:tav>
                                      </p:tavLst>
                                    </p:anim>
                                    <p:anim calcmode="lin" valueType="num">
                                      <p:cBhvr>
                                        <p:cTn id="21" dur="250" fill="hold"/>
                                        <p:tgtEl>
                                          <p:spTgt spid="17"/>
                                        </p:tgtEl>
                                        <p:attrNameLst>
                                          <p:attrName>ppt_w</p:attrName>
                                        </p:attrNameLst>
                                      </p:cBhvr>
                                      <p:tavLst>
                                        <p:tav tm="0">
                                          <p:val>
                                            <p:strVal val="#ppt_w"/>
                                          </p:val>
                                        </p:tav>
                                        <p:tav tm="100000">
                                          <p:val>
                                            <p:strVal val="#ppt_w"/>
                                          </p:val>
                                        </p:tav>
                                      </p:tavLst>
                                    </p:anim>
                                    <p:anim calcmode="lin" valueType="num">
                                      <p:cBhvr>
                                        <p:cTn id="22" dur="250" fill="hold"/>
                                        <p:tgtEl>
                                          <p:spTgt spid="17"/>
                                        </p:tgtEl>
                                        <p:attrNameLst>
                                          <p:attrName>ppt_h</p:attrName>
                                        </p:attrNameLst>
                                      </p:cBhvr>
                                      <p:tavLst>
                                        <p:tav tm="0">
                                          <p:val>
                                            <p:fltVal val="0"/>
                                          </p:val>
                                        </p:tav>
                                        <p:tav tm="100000">
                                          <p:val>
                                            <p:strVal val="#ppt_h"/>
                                          </p:val>
                                        </p:tav>
                                      </p:tavLst>
                                    </p:anim>
                                  </p:childTnLst>
                                </p:cTn>
                              </p:par>
                            </p:childTnLst>
                          </p:cTn>
                        </p:par>
                        <p:par>
                          <p:cTn id="23" fill="hold">
                            <p:stCondLst>
                              <p:cond delay="2850"/>
                            </p:stCondLst>
                            <p:childTnLst>
                              <p:par>
                                <p:cTn id="24" presetID="2" presetClass="entr" presetSubtype="4" decel="10000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additive="base">
                                        <p:cTn id="26" dur="500" fill="hold"/>
                                        <p:tgtEl>
                                          <p:spTgt spid="18"/>
                                        </p:tgtEl>
                                        <p:attrNameLst>
                                          <p:attrName>ppt_x</p:attrName>
                                        </p:attrNameLst>
                                      </p:cBhvr>
                                      <p:tavLst>
                                        <p:tav tm="0">
                                          <p:val>
                                            <p:strVal val="#ppt_x"/>
                                          </p:val>
                                        </p:tav>
                                        <p:tav tm="100000">
                                          <p:val>
                                            <p:strVal val="#ppt_x"/>
                                          </p:val>
                                        </p:tav>
                                      </p:tavLst>
                                    </p:anim>
                                    <p:anim calcmode="lin" valueType="num">
                                      <p:cBhvr additive="base">
                                        <p:cTn id="27" dur="500" fill="hold"/>
                                        <p:tgtEl>
                                          <p:spTgt spid="18"/>
                                        </p:tgtEl>
                                        <p:attrNameLst>
                                          <p:attrName>ppt_y</p:attrName>
                                        </p:attrNameLst>
                                      </p:cBhvr>
                                      <p:tavLst>
                                        <p:tav tm="0">
                                          <p:val>
                                            <p:strVal val="1+#ppt_h/2"/>
                                          </p:val>
                                        </p:tav>
                                        <p:tav tm="100000">
                                          <p:val>
                                            <p:strVal val="#ppt_y"/>
                                          </p:val>
                                        </p:tav>
                                      </p:tavLst>
                                    </p:anim>
                                  </p:childTnLst>
                                </p:cTn>
                              </p:par>
                            </p:childTnLst>
                          </p:cTn>
                        </p:par>
                        <p:par>
                          <p:cTn id="28" fill="hold">
                            <p:stCondLst>
                              <p:cond delay="3350"/>
                            </p:stCondLst>
                            <p:childTnLst>
                              <p:par>
                                <p:cTn id="29" presetID="22" presetClass="entr" presetSubtype="8"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CDD6DCC-C4BD-41DC-BA59-BA871E4A8932}"/>
              </a:ext>
            </a:extLst>
          </p:cNvPr>
          <p:cNvSpPr/>
          <p:nvPr/>
        </p:nvSpPr>
        <p:spPr>
          <a:xfrm>
            <a:off x="103732" y="396960"/>
            <a:ext cx="12085092" cy="3702552"/>
          </a:xfrm>
          <a:prstGeom prst="rect">
            <a:avLst/>
          </a:prstGeom>
        </p:spPr>
        <p:txBody>
          <a:bodyPr wrap="square">
            <a:spAutoFit/>
          </a:bodyPr>
          <a:lstStyle/>
          <a:p>
            <a:pPr defTabSz="914171"/>
            <a:r>
              <a:rPr lang="en-US" altLang="zh-CN" sz="2666" dirty="0">
                <a:solidFill>
                  <a:prstClr val="white"/>
                </a:solidFill>
                <a:latin typeface="微软雅黑 Light" panose="020B0502040204020203" pitchFamily="34" charset="-122"/>
                <a:ea typeface="微软雅黑 Light" panose="020B0502040204020203" pitchFamily="34" charset="-122"/>
              </a:rPr>
              <a:t>                             </a:t>
            </a:r>
            <a:r>
              <a:rPr lang="en-US" altLang="zh-CN" sz="4799" dirty="0">
                <a:solidFill>
                  <a:prstClr val="white"/>
                </a:solidFill>
                <a:latin typeface="微软雅黑 Light" panose="020B0502040204020203" pitchFamily="34" charset="-122"/>
                <a:ea typeface="微软雅黑 Light" panose="020B0502040204020203" pitchFamily="34" charset="-122"/>
              </a:rPr>
              <a:t>IP</a:t>
            </a:r>
            <a:r>
              <a:rPr lang="zh-CN" altLang="en-US" sz="4799" dirty="0">
                <a:solidFill>
                  <a:prstClr val="white"/>
                </a:solidFill>
                <a:latin typeface="微软雅黑 Light" panose="020B0502040204020203" pitchFamily="34" charset="-122"/>
                <a:ea typeface="微软雅黑 Light" panose="020B0502040204020203" pitchFamily="34" charset="-122"/>
              </a:rPr>
              <a:t>协议</a:t>
            </a:r>
            <a:r>
              <a:rPr lang="en-US" altLang="zh-CN" sz="4799" dirty="0">
                <a:solidFill>
                  <a:prstClr val="white"/>
                </a:solidFill>
                <a:latin typeface="微软雅黑 Light" panose="020B0502040204020203" pitchFamily="34" charset="-122"/>
                <a:ea typeface="微软雅黑 Light" panose="020B0502040204020203" pitchFamily="34" charset="-122"/>
              </a:rPr>
              <a:t>-CIDR</a:t>
            </a:r>
            <a:r>
              <a:rPr lang="zh-CN" altLang="en-US" sz="4799" dirty="0">
                <a:solidFill>
                  <a:prstClr val="white"/>
                </a:solidFill>
                <a:latin typeface="微软雅黑 Light" panose="020B0502040204020203" pitchFamily="34" charset="-122"/>
                <a:ea typeface="微软雅黑 Light" panose="020B0502040204020203" pitchFamily="34" charset="-122"/>
              </a:rPr>
              <a:t>与路由聚合</a:t>
            </a:r>
            <a:endParaRPr lang="en-US" altLang="zh-CN" sz="2666" dirty="0">
              <a:solidFill>
                <a:prstClr val="white"/>
              </a:solidFill>
              <a:latin typeface="微软雅黑 Light" panose="020B0502040204020203" pitchFamily="34" charset="-122"/>
              <a:ea typeface="微软雅黑 Light" panose="020B0502040204020203" pitchFamily="34" charset="-122"/>
            </a:endParaRPr>
          </a:p>
          <a:p>
            <a:pPr defTabSz="914171"/>
            <a:endParaRPr lang="en-US" altLang="zh-CN" sz="2666" dirty="0">
              <a:solidFill>
                <a:prstClr val="white"/>
              </a:solidFill>
              <a:latin typeface="微软雅黑 Light" panose="020B0502040204020203" pitchFamily="34" charset="-122"/>
              <a:ea typeface="微软雅黑 Light" panose="020B0502040204020203" pitchFamily="34" charset="-122"/>
            </a:endParaRPr>
          </a:p>
          <a:p>
            <a:pPr defTabSz="914171"/>
            <a:r>
              <a:rPr lang="zh-CN" altLang="en-US" sz="2666" dirty="0">
                <a:solidFill>
                  <a:prstClr val="white"/>
                </a:solidFill>
                <a:latin typeface="微软雅黑 Light" panose="020B0502040204020203" pitchFamily="34" charset="-122"/>
                <a:ea typeface="微软雅黑 Light" panose="020B0502040204020203" pitchFamily="34" charset="-122"/>
              </a:rPr>
              <a:t>无类域间路由（</a:t>
            </a:r>
            <a:r>
              <a:rPr lang="en-US" altLang="zh-CN" sz="2666" dirty="0">
                <a:solidFill>
                  <a:prstClr val="white"/>
                </a:solidFill>
                <a:latin typeface="微软雅黑 Light" panose="020B0502040204020203" pitchFamily="34" charset="-122"/>
                <a:ea typeface="微软雅黑 Light" panose="020B0502040204020203" pitchFamily="34" charset="-122"/>
              </a:rPr>
              <a:t>CIDR</a:t>
            </a:r>
            <a:r>
              <a:rPr lang="zh-CN" altLang="en-US" sz="2666" dirty="0">
                <a:solidFill>
                  <a:prstClr val="white"/>
                </a:solidFill>
                <a:latin typeface="微软雅黑 Light" panose="020B0502040204020203" pitchFamily="34" charset="-122"/>
                <a:ea typeface="微软雅黑 Light" panose="020B0502040204020203" pitchFamily="34" charset="-122"/>
              </a:rPr>
              <a:t>：</a:t>
            </a:r>
            <a:r>
              <a:rPr lang="en-US" altLang="zh-CN" sz="2666" dirty="0">
                <a:solidFill>
                  <a:prstClr val="white"/>
                </a:solidFill>
                <a:latin typeface="微软雅黑 Light" panose="020B0502040204020203" pitchFamily="34" charset="-122"/>
                <a:ea typeface="微软雅黑 Light" panose="020B0502040204020203" pitchFamily="34" charset="-122"/>
              </a:rPr>
              <a:t>Classless </a:t>
            </a:r>
            <a:r>
              <a:rPr lang="en-US" altLang="zh-CN" sz="2666" dirty="0" err="1">
                <a:solidFill>
                  <a:prstClr val="white"/>
                </a:solidFill>
                <a:latin typeface="微软雅黑 Light" panose="020B0502040204020203" pitchFamily="34" charset="-122"/>
                <a:ea typeface="微软雅黑 Light" panose="020B0502040204020203" pitchFamily="34" charset="-122"/>
              </a:rPr>
              <a:t>InterDomain</a:t>
            </a:r>
            <a:r>
              <a:rPr lang="en-US" altLang="zh-CN" sz="2666" dirty="0">
                <a:solidFill>
                  <a:prstClr val="white"/>
                </a:solidFill>
                <a:latin typeface="微软雅黑 Light" panose="020B0502040204020203" pitchFamily="34" charset="-122"/>
                <a:ea typeface="微软雅黑 Light" panose="020B0502040204020203" pitchFamily="34" charset="-122"/>
              </a:rPr>
              <a:t> Routing</a:t>
            </a:r>
            <a:r>
              <a:rPr lang="zh-CN" altLang="en-US" sz="2666" dirty="0">
                <a:solidFill>
                  <a:prstClr val="white"/>
                </a:solidFill>
                <a:latin typeface="微软雅黑 Light" panose="020B0502040204020203" pitchFamily="34" charset="-122"/>
                <a:ea typeface="微软雅黑 Light" panose="020B0502040204020203" pitchFamily="34" charset="-122"/>
              </a:rPr>
              <a:t>）</a:t>
            </a:r>
            <a:endParaRPr lang="en-US" altLang="zh-CN" sz="2666" dirty="0">
              <a:solidFill>
                <a:prstClr val="white"/>
              </a:solidFill>
              <a:latin typeface="微软雅黑 Light" panose="020B0502040204020203" pitchFamily="34" charset="-122"/>
              <a:ea typeface="微软雅黑 Light" panose="020B0502040204020203" pitchFamily="34" charset="-122"/>
            </a:endParaRPr>
          </a:p>
          <a:p>
            <a:pPr defTabSz="914171"/>
            <a:r>
              <a:rPr lang="zh-CN" altLang="en-US" sz="2666" dirty="0">
                <a:solidFill>
                  <a:prstClr val="white"/>
                </a:solidFill>
                <a:latin typeface="微软雅黑 Light" panose="020B0502040204020203" pitchFamily="34" charset="-122"/>
                <a:ea typeface="微软雅黑 Light" panose="020B0502040204020203" pitchFamily="34" charset="-122"/>
              </a:rPr>
              <a:t>消除传统的</a:t>
            </a:r>
            <a:r>
              <a:rPr lang="en-US" altLang="zh-CN" sz="2666" dirty="0">
                <a:solidFill>
                  <a:prstClr val="white"/>
                </a:solidFill>
                <a:latin typeface="微软雅黑 Light" panose="020B0502040204020203" pitchFamily="34" charset="-122"/>
                <a:ea typeface="微软雅黑 Light" panose="020B0502040204020203" pitchFamily="34" charset="-122"/>
              </a:rPr>
              <a:t>A</a:t>
            </a:r>
            <a:r>
              <a:rPr lang="zh-CN" altLang="en-US" sz="2666" dirty="0">
                <a:solidFill>
                  <a:prstClr val="white"/>
                </a:solidFill>
                <a:latin typeface="微软雅黑 Light" panose="020B0502040204020203" pitchFamily="34" charset="-122"/>
                <a:ea typeface="微软雅黑 Light" panose="020B0502040204020203" pitchFamily="34" charset="-122"/>
              </a:rPr>
              <a:t>类</a:t>
            </a:r>
            <a:r>
              <a:rPr lang="en-US" altLang="zh-CN" sz="2666" dirty="0">
                <a:solidFill>
                  <a:prstClr val="white"/>
                </a:solidFill>
                <a:latin typeface="微软雅黑 Light" panose="020B0502040204020203" pitchFamily="34" charset="-122"/>
                <a:ea typeface="微软雅黑 Light" panose="020B0502040204020203" pitchFamily="34" charset="-122"/>
              </a:rPr>
              <a:t>B</a:t>
            </a:r>
            <a:r>
              <a:rPr lang="zh-CN" altLang="en-US" sz="2666" dirty="0">
                <a:solidFill>
                  <a:prstClr val="white"/>
                </a:solidFill>
                <a:latin typeface="微软雅黑 Light" panose="020B0502040204020203" pitchFamily="34" charset="-122"/>
                <a:ea typeface="微软雅黑 Light" panose="020B0502040204020203" pitchFamily="34" charset="-122"/>
              </a:rPr>
              <a:t>类</a:t>
            </a:r>
            <a:r>
              <a:rPr lang="en-US" altLang="zh-CN" sz="2666" dirty="0">
                <a:solidFill>
                  <a:prstClr val="white"/>
                </a:solidFill>
                <a:latin typeface="微软雅黑 Light" panose="020B0502040204020203" pitchFamily="34" charset="-122"/>
                <a:ea typeface="微软雅黑 Light" panose="020B0502040204020203" pitchFamily="34" charset="-122"/>
              </a:rPr>
              <a:t>C</a:t>
            </a:r>
            <a:r>
              <a:rPr lang="zh-CN" altLang="en-US" sz="2666" dirty="0">
                <a:solidFill>
                  <a:prstClr val="white"/>
                </a:solidFill>
                <a:latin typeface="微软雅黑 Light" panose="020B0502040204020203" pitchFamily="34" charset="-122"/>
                <a:ea typeface="微软雅黑 Light" panose="020B0502040204020203" pitchFamily="34" charset="-122"/>
              </a:rPr>
              <a:t>类地址界限，</a:t>
            </a:r>
            <a:r>
              <a:rPr lang="en-US" altLang="zh-CN" sz="2666" dirty="0" err="1">
                <a:solidFill>
                  <a:prstClr val="white"/>
                </a:solidFill>
                <a:latin typeface="微软雅黑 Light" panose="020B0502040204020203" pitchFamily="34" charset="-122"/>
                <a:ea typeface="微软雅黑 Light" panose="020B0502040204020203" pitchFamily="34" charset="-122"/>
              </a:rPr>
              <a:t>netid+subid</a:t>
            </a:r>
            <a:r>
              <a:rPr lang="zh-CN" altLang="en-US" sz="2666" dirty="0">
                <a:solidFill>
                  <a:prstClr val="white"/>
                </a:solidFill>
                <a:latin typeface="微软雅黑 Light" panose="020B0502040204020203" pitchFamily="34" charset="-122"/>
                <a:ea typeface="微软雅黑 Light" panose="020B0502040204020203" pitchFamily="34" charset="-122"/>
              </a:rPr>
              <a:t>可以为任意的长度</a:t>
            </a:r>
            <a:endParaRPr lang="en-US" altLang="zh-CN" sz="2666" dirty="0">
              <a:solidFill>
                <a:prstClr val="white"/>
              </a:solidFill>
              <a:latin typeface="微软雅黑 Light" panose="020B0502040204020203" pitchFamily="34" charset="-122"/>
              <a:ea typeface="微软雅黑 Light" panose="020B0502040204020203" pitchFamily="34" charset="-122"/>
            </a:endParaRPr>
          </a:p>
          <a:p>
            <a:pPr defTabSz="914171"/>
            <a:r>
              <a:rPr lang="zh-CN" altLang="en-US" sz="2666" dirty="0">
                <a:solidFill>
                  <a:prstClr val="white"/>
                </a:solidFill>
                <a:latin typeface="微软雅黑 Light" panose="020B0502040204020203" pitchFamily="34" charset="-122"/>
                <a:ea typeface="微软雅黑 Light" panose="020B0502040204020203" pitchFamily="34" charset="-122"/>
              </a:rPr>
              <a:t>融合了子网地址与子网掩码，方便子网划分</a:t>
            </a:r>
            <a:endParaRPr lang="en-US" altLang="zh-CN" sz="2666" dirty="0">
              <a:solidFill>
                <a:prstClr val="white"/>
              </a:solidFill>
              <a:latin typeface="微软雅黑 Light" panose="020B0502040204020203" pitchFamily="34" charset="-122"/>
              <a:ea typeface="微软雅黑 Light" panose="020B0502040204020203" pitchFamily="34" charset="-122"/>
            </a:endParaRPr>
          </a:p>
          <a:p>
            <a:pPr defTabSz="914171"/>
            <a:r>
              <a:rPr lang="zh-CN" altLang="en-US" sz="2666" dirty="0">
                <a:solidFill>
                  <a:prstClr val="white"/>
                </a:solidFill>
                <a:latin typeface="微软雅黑 Light" panose="020B0502040204020203" pitchFamily="34" charset="-122"/>
                <a:ea typeface="微软雅黑 Light" panose="020B0502040204020203" pitchFamily="34" charset="-122"/>
              </a:rPr>
              <a:t>与有类</a:t>
            </a:r>
            <a:r>
              <a:rPr lang="en-US" altLang="zh-CN" sz="2666" dirty="0" err="1">
                <a:solidFill>
                  <a:prstClr val="white"/>
                </a:solidFill>
                <a:latin typeface="微软雅黑 Light" panose="020B0502040204020203" pitchFamily="34" charset="-122"/>
                <a:ea typeface="微软雅黑 Light" panose="020B0502040204020203" pitchFamily="34" charset="-122"/>
              </a:rPr>
              <a:t>ip</a:t>
            </a:r>
            <a:r>
              <a:rPr lang="zh-CN" altLang="en-US" sz="2666" dirty="0">
                <a:solidFill>
                  <a:prstClr val="white"/>
                </a:solidFill>
                <a:latin typeface="微软雅黑 Light" panose="020B0502040204020203" pitchFamily="34" charset="-122"/>
                <a:ea typeface="微软雅黑 Light" panose="020B0502040204020203" pitchFamily="34" charset="-122"/>
              </a:rPr>
              <a:t>地址有很大的区别，</a:t>
            </a:r>
            <a:r>
              <a:rPr lang="en-US" altLang="zh-CN" sz="2666" dirty="0">
                <a:solidFill>
                  <a:prstClr val="white"/>
                </a:solidFill>
                <a:latin typeface="微软雅黑 Light" panose="020B0502040204020203" pitchFamily="34" charset="-122"/>
                <a:ea typeface="微软雅黑 Light" panose="020B0502040204020203" pitchFamily="34" charset="-122"/>
              </a:rPr>
              <a:t>c</a:t>
            </a:r>
            <a:r>
              <a:rPr lang="zh-CN" altLang="en-US" sz="2666" dirty="0">
                <a:solidFill>
                  <a:prstClr val="white"/>
                </a:solidFill>
                <a:latin typeface="微软雅黑 Light" panose="020B0502040204020203" pitchFamily="34" charset="-122"/>
                <a:ea typeface="微软雅黑 Light" panose="020B0502040204020203" pitchFamily="34" charset="-122"/>
              </a:rPr>
              <a:t>类地址前</a:t>
            </a:r>
            <a:r>
              <a:rPr lang="en-US" altLang="zh-CN" sz="2666" dirty="0">
                <a:solidFill>
                  <a:prstClr val="white"/>
                </a:solidFill>
                <a:latin typeface="微软雅黑 Light" panose="020B0502040204020203" pitchFamily="34" charset="-122"/>
                <a:ea typeface="微软雅黑 Light" panose="020B0502040204020203" pitchFamily="34" charset="-122"/>
              </a:rPr>
              <a:t>24</a:t>
            </a:r>
            <a:r>
              <a:rPr lang="zh-CN" altLang="en-US" sz="2666" dirty="0">
                <a:solidFill>
                  <a:prstClr val="white"/>
                </a:solidFill>
                <a:latin typeface="微软雅黑 Light" panose="020B0502040204020203" pitchFamily="34" charset="-122"/>
                <a:ea typeface="微软雅黑 Light" panose="020B0502040204020203" pitchFamily="34" charset="-122"/>
              </a:rPr>
              <a:t>位为网络域，现在这个地址前缀之后</a:t>
            </a:r>
            <a:r>
              <a:rPr lang="en-US" altLang="zh-CN" sz="2666" dirty="0">
                <a:solidFill>
                  <a:prstClr val="white"/>
                </a:solidFill>
                <a:latin typeface="微软雅黑 Light" panose="020B0502040204020203" pitchFamily="34" charset="-122"/>
                <a:ea typeface="微软雅黑 Light" panose="020B0502040204020203" pitchFamily="34" charset="-122"/>
              </a:rPr>
              <a:t>23</a:t>
            </a:r>
            <a:r>
              <a:rPr lang="zh-CN" altLang="en-US" sz="2666" dirty="0">
                <a:solidFill>
                  <a:prstClr val="white"/>
                </a:solidFill>
                <a:latin typeface="微软雅黑 Light" panose="020B0502040204020203" pitchFamily="34" charset="-122"/>
                <a:ea typeface="微软雅黑 Light" panose="020B0502040204020203" pitchFamily="34" charset="-122"/>
              </a:rPr>
              <a:t>个比特，打破了界线划分，实际上是两个</a:t>
            </a:r>
            <a:r>
              <a:rPr lang="en-US" altLang="zh-CN" sz="2666" dirty="0">
                <a:solidFill>
                  <a:prstClr val="white"/>
                </a:solidFill>
                <a:latin typeface="微软雅黑 Light" panose="020B0502040204020203" pitchFamily="34" charset="-122"/>
                <a:ea typeface="微软雅黑 Light" panose="020B0502040204020203" pitchFamily="34" charset="-122"/>
              </a:rPr>
              <a:t>c</a:t>
            </a:r>
            <a:r>
              <a:rPr lang="zh-CN" altLang="en-US" sz="2666" dirty="0">
                <a:solidFill>
                  <a:prstClr val="white"/>
                </a:solidFill>
                <a:latin typeface="微软雅黑 Light" panose="020B0502040204020203" pitchFamily="34" charset="-122"/>
                <a:ea typeface="微软雅黑 Light" panose="020B0502040204020203" pitchFamily="34" charset="-122"/>
              </a:rPr>
              <a:t>类地址，</a:t>
            </a:r>
            <a:r>
              <a:rPr lang="en-US" altLang="zh-CN" sz="2666" dirty="0">
                <a:solidFill>
                  <a:prstClr val="white"/>
                </a:solidFill>
                <a:latin typeface="微软雅黑 Light" panose="020B0502040204020203" pitchFamily="34" charset="-122"/>
                <a:ea typeface="微软雅黑 Light" panose="020B0502040204020203" pitchFamily="34" charset="-122"/>
              </a:rPr>
              <a:t>200.23.16.0,200.23.17.0</a:t>
            </a:r>
          </a:p>
          <a:p>
            <a:pPr defTabSz="914171"/>
            <a:endParaRPr lang="zh-CN" altLang="en-US" sz="2666" dirty="0">
              <a:solidFill>
                <a:prstClr val="white"/>
              </a:solidFill>
              <a:latin typeface="微软雅黑 Light" panose="020B0502040204020203" pitchFamily="34" charset="-122"/>
              <a:ea typeface="微软雅黑 Light" panose="020B0502040204020203" pitchFamily="34" charset="-122"/>
            </a:endParaRPr>
          </a:p>
        </p:txBody>
      </p:sp>
      <p:pic>
        <p:nvPicPr>
          <p:cNvPr id="4" name="图片 3">
            <a:extLst>
              <a:ext uri="{FF2B5EF4-FFF2-40B4-BE49-F238E27FC236}">
                <a16:creationId xmlns:a16="http://schemas.microsoft.com/office/drawing/2014/main" id="{06907208-24DF-4C37-A810-83CB87B680CC}"/>
              </a:ext>
            </a:extLst>
          </p:cNvPr>
          <p:cNvPicPr>
            <a:picLocks noChangeAspect="1"/>
          </p:cNvPicPr>
          <p:nvPr/>
        </p:nvPicPr>
        <p:blipFill>
          <a:blip r:embed="rId2"/>
          <a:stretch>
            <a:fillRect/>
          </a:stretch>
        </p:blipFill>
        <p:spPr>
          <a:xfrm>
            <a:off x="2580588" y="3786733"/>
            <a:ext cx="6663802" cy="2927110"/>
          </a:xfrm>
          <a:prstGeom prst="rect">
            <a:avLst/>
          </a:prstGeom>
        </p:spPr>
      </p:pic>
    </p:spTree>
    <p:extLst>
      <p:ext uri="{BB962C8B-B14F-4D97-AF65-F5344CB8AC3E}">
        <p14:creationId xmlns:p14="http://schemas.microsoft.com/office/powerpoint/2010/main" val="404779309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D80122-4C2C-4267-BB89-9D11C1FD994E}"/>
              </a:ext>
            </a:extLst>
          </p:cNvPr>
          <p:cNvSpPr/>
          <p:nvPr/>
        </p:nvSpPr>
        <p:spPr>
          <a:xfrm>
            <a:off x="660835" y="730237"/>
            <a:ext cx="11527989" cy="4769319"/>
          </a:xfrm>
          <a:prstGeom prst="rect">
            <a:avLst/>
          </a:prstGeom>
        </p:spPr>
        <p:txBody>
          <a:bodyPr wrap="square">
            <a:spAutoFit/>
          </a:bodyPr>
          <a:lstStyle/>
          <a:p>
            <a:pPr defTabSz="914171"/>
            <a:r>
              <a:rPr lang="en-US" altLang="zh-CN" sz="4799" dirty="0">
                <a:solidFill>
                  <a:prstClr val="white"/>
                </a:solidFill>
                <a:latin typeface="微软雅黑 Light" panose="020B0502040204020203" pitchFamily="34" charset="-122"/>
                <a:ea typeface="微软雅黑 Light" panose="020B0502040204020203" pitchFamily="34" charset="-122"/>
              </a:rPr>
              <a:t>           CIDR</a:t>
            </a:r>
            <a:r>
              <a:rPr lang="zh-CN" altLang="en-US" sz="4799" dirty="0">
                <a:solidFill>
                  <a:prstClr val="white"/>
                </a:solidFill>
                <a:latin typeface="微软雅黑 Light" panose="020B0502040204020203" pitchFamily="34" charset="-122"/>
                <a:ea typeface="微软雅黑 Light" panose="020B0502040204020203" pitchFamily="34" charset="-122"/>
              </a:rPr>
              <a:t>与路由聚合</a:t>
            </a:r>
            <a:endParaRPr lang="en-US" altLang="zh-CN" sz="4799" dirty="0">
              <a:solidFill>
                <a:prstClr val="white"/>
              </a:solidFill>
              <a:latin typeface="微软雅黑 Light" panose="020B0502040204020203" pitchFamily="34" charset="-122"/>
              <a:ea typeface="微软雅黑 Light" panose="020B0502040204020203" pitchFamily="34" charset="-122"/>
            </a:endParaRPr>
          </a:p>
          <a:p>
            <a:pPr defTabSz="914171"/>
            <a:r>
              <a:rPr lang="zh-CN" altLang="en-US" sz="3732" dirty="0">
                <a:solidFill>
                  <a:prstClr val="white"/>
                </a:solidFill>
                <a:latin typeface="微软雅黑 Light" panose="020B0502040204020203" pitchFamily="34" charset="-122"/>
                <a:ea typeface="微软雅黑 Light" panose="020B0502040204020203" pitchFamily="34" charset="-122"/>
              </a:rPr>
              <a:t>无类域间路由（</a:t>
            </a:r>
            <a:r>
              <a:rPr lang="en-US" altLang="zh-CN" sz="3732" dirty="0">
                <a:solidFill>
                  <a:prstClr val="white"/>
                </a:solidFill>
                <a:latin typeface="微软雅黑 Light" panose="020B0502040204020203" pitchFamily="34" charset="-122"/>
                <a:ea typeface="微软雅黑 Light" panose="020B0502040204020203" pitchFamily="34" charset="-122"/>
              </a:rPr>
              <a:t>CIDR</a:t>
            </a:r>
            <a:r>
              <a:rPr lang="zh-CN" altLang="en-US" sz="3732" dirty="0">
                <a:solidFill>
                  <a:prstClr val="white"/>
                </a:solidFill>
                <a:latin typeface="微软雅黑 Light" panose="020B0502040204020203" pitchFamily="34" charset="-122"/>
                <a:ea typeface="微软雅黑 Light" panose="020B0502040204020203" pitchFamily="34" charset="-122"/>
              </a:rPr>
              <a:t>：</a:t>
            </a:r>
            <a:r>
              <a:rPr lang="en-US" altLang="zh-CN" sz="3732" dirty="0">
                <a:solidFill>
                  <a:prstClr val="white"/>
                </a:solidFill>
                <a:latin typeface="微软雅黑 Light" panose="020B0502040204020203" pitchFamily="34" charset="-122"/>
                <a:ea typeface="微软雅黑 Light" panose="020B0502040204020203" pitchFamily="34" charset="-122"/>
              </a:rPr>
              <a:t>Classless </a:t>
            </a:r>
            <a:r>
              <a:rPr lang="en-US" altLang="zh-CN" sz="3732" dirty="0" err="1">
                <a:solidFill>
                  <a:prstClr val="white"/>
                </a:solidFill>
                <a:latin typeface="微软雅黑 Light" panose="020B0502040204020203" pitchFamily="34" charset="-122"/>
                <a:ea typeface="微软雅黑 Light" panose="020B0502040204020203" pitchFamily="34" charset="-122"/>
              </a:rPr>
              <a:t>InterDomainRouting</a:t>
            </a:r>
            <a:r>
              <a:rPr lang="zh-CN" altLang="en-US" sz="3732" dirty="0">
                <a:solidFill>
                  <a:prstClr val="white"/>
                </a:solidFill>
                <a:latin typeface="微软雅黑 Light" panose="020B0502040204020203" pitchFamily="34" charset="-122"/>
                <a:ea typeface="微软雅黑 Light" panose="020B0502040204020203" pitchFamily="34" charset="-122"/>
              </a:rPr>
              <a:t>）</a:t>
            </a:r>
            <a:endParaRPr lang="en-US" altLang="zh-CN" sz="3732" dirty="0">
              <a:solidFill>
                <a:prstClr val="white"/>
              </a:solidFill>
              <a:latin typeface="微软雅黑 Light" panose="020B0502040204020203" pitchFamily="34" charset="-122"/>
              <a:ea typeface="微软雅黑 Light" panose="020B0502040204020203" pitchFamily="34" charset="-122"/>
            </a:endParaRPr>
          </a:p>
          <a:p>
            <a:pPr defTabSz="914171"/>
            <a:r>
              <a:rPr lang="zh-CN" altLang="en-US" sz="3199" dirty="0">
                <a:solidFill>
                  <a:prstClr val="white"/>
                </a:solidFill>
                <a:latin typeface="微软雅黑 Light" panose="020B0502040204020203" pitchFamily="34" charset="-122"/>
                <a:ea typeface="微软雅黑 Light" panose="020B0502040204020203" pitchFamily="34" charset="-122"/>
              </a:rPr>
              <a:t>提高了</a:t>
            </a:r>
            <a:r>
              <a:rPr lang="en-US" altLang="zh-CN" sz="3199" dirty="0">
                <a:solidFill>
                  <a:prstClr val="white"/>
                </a:solidFill>
                <a:latin typeface="微软雅黑 Light" panose="020B0502040204020203" pitchFamily="34" charset="-122"/>
                <a:ea typeface="微软雅黑 Light" panose="020B0502040204020203" pitchFamily="34" charset="-122"/>
              </a:rPr>
              <a:t>IPv4</a:t>
            </a:r>
            <a:r>
              <a:rPr lang="zh-CN" altLang="en-US" sz="3199" dirty="0">
                <a:solidFill>
                  <a:prstClr val="white"/>
                </a:solidFill>
                <a:latin typeface="微软雅黑 Light" panose="020B0502040204020203" pitchFamily="34" charset="-122"/>
                <a:ea typeface="微软雅黑 Light" panose="020B0502040204020203" pitchFamily="34" charset="-122"/>
              </a:rPr>
              <a:t>地址空间的分配效率</a:t>
            </a:r>
            <a:endParaRPr lang="en-US" altLang="zh-CN" sz="3199" dirty="0">
              <a:solidFill>
                <a:prstClr val="white"/>
              </a:solidFill>
              <a:latin typeface="微软雅黑 Light" panose="020B0502040204020203" pitchFamily="34" charset="-122"/>
              <a:ea typeface="微软雅黑 Light" panose="020B0502040204020203" pitchFamily="34" charset="-122"/>
            </a:endParaRPr>
          </a:p>
          <a:p>
            <a:pPr defTabSz="914171"/>
            <a:r>
              <a:rPr lang="zh-CN" altLang="en-US" sz="3199" dirty="0">
                <a:solidFill>
                  <a:prstClr val="white"/>
                </a:solidFill>
                <a:latin typeface="微软雅黑 Light" panose="020B0502040204020203" pitchFamily="34" charset="-122"/>
                <a:ea typeface="微软雅黑 Light" panose="020B0502040204020203" pitchFamily="34" charset="-122"/>
              </a:rPr>
              <a:t>可以把整个</a:t>
            </a:r>
            <a:r>
              <a:rPr lang="en-US" altLang="zh-CN" sz="3199" dirty="0" err="1">
                <a:solidFill>
                  <a:prstClr val="white"/>
                </a:solidFill>
                <a:latin typeface="微软雅黑 Light" panose="020B0502040204020203" pitchFamily="34" charset="-122"/>
                <a:ea typeface="微软雅黑 Light" panose="020B0502040204020203" pitchFamily="34" charset="-122"/>
              </a:rPr>
              <a:t>abcd</a:t>
            </a:r>
            <a:r>
              <a:rPr lang="zh-CN" altLang="en-US" sz="3199" dirty="0">
                <a:solidFill>
                  <a:prstClr val="white"/>
                </a:solidFill>
                <a:latin typeface="微软雅黑 Light" panose="020B0502040204020203" pitchFamily="34" charset="-122"/>
                <a:ea typeface="微软雅黑 Light" panose="020B0502040204020203" pitchFamily="34" charset="-122"/>
              </a:rPr>
              <a:t>四类地址分配成任意规模的不同大小的子网或者地址快</a:t>
            </a:r>
            <a:endParaRPr lang="en-US" altLang="zh-CN" sz="3199" dirty="0">
              <a:solidFill>
                <a:prstClr val="white"/>
              </a:solidFill>
              <a:latin typeface="微软雅黑 Light" panose="020B0502040204020203" pitchFamily="34" charset="-122"/>
              <a:ea typeface="微软雅黑 Light" panose="020B0502040204020203" pitchFamily="34" charset="-122"/>
            </a:endParaRPr>
          </a:p>
          <a:p>
            <a:pPr defTabSz="914171"/>
            <a:r>
              <a:rPr lang="zh-CN" altLang="en-US" sz="3199" dirty="0">
                <a:solidFill>
                  <a:prstClr val="white"/>
                </a:solidFill>
                <a:latin typeface="微软雅黑 Light" panose="020B0502040204020203" pitchFamily="34" charset="-122"/>
                <a:ea typeface="微软雅黑 Light" panose="020B0502040204020203" pitchFamily="34" charset="-122"/>
              </a:rPr>
              <a:t>提高了路由效率</a:t>
            </a:r>
            <a:endParaRPr lang="en-US" altLang="zh-CN" sz="3199" dirty="0">
              <a:solidFill>
                <a:prstClr val="white"/>
              </a:solidFill>
              <a:latin typeface="微软雅黑 Light" panose="020B0502040204020203" pitchFamily="34" charset="-122"/>
              <a:ea typeface="微软雅黑 Light" panose="020B0502040204020203" pitchFamily="34" charset="-122"/>
            </a:endParaRPr>
          </a:p>
          <a:p>
            <a:pPr defTabSz="914171"/>
            <a:r>
              <a:rPr lang="zh-CN" altLang="en-US" sz="3199" dirty="0">
                <a:solidFill>
                  <a:prstClr val="white"/>
                </a:solidFill>
                <a:latin typeface="微软雅黑 Light" panose="020B0502040204020203" pitchFamily="34" charset="-122"/>
                <a:ea typeface="微软雅黑 Light" panose="020B0502040204020203" pitchFamily="34" charset="-122"/>
              </a:rPr>
              <a:t>可以将很多子网聚合成一个较大的子网，比如把两个</a:t>
            </a:r>
            <a:r>
              <a:rPr lang="en-US" altLang="zh-CN" sz="3199" dirty="0">
                <a:solidFill>
                  <a:prstClr val="white"/>
                </a:solidFill>
                <a:latin typeface="微软雅黑 Light" panose="020B0502040204020203" pitchFamily="34" charset="-122"/>
                <a:ea typeface="微软雅黑 Light" panose="020B0502040204020203" pitchFamily="34" charset="-122"/>
              </a:rPr>
              <a:t>c</a:t>
            </a:r>
            <a:r>
              <a:rPr lang="zh-CN" altLang="en-US" sz="3199" dirty="0">
                <a:solidFill>
                  <a:prstClr val="white"/>
                </a:solidFill>
                <a:latin typeface="微软雅黑 Light" panose="020B0502040204020203" pitchFamily="34" charset="-122"/>
                <a:ea typeface="微软雅黑 Light" panose="020B0502040204020203" pitchFamily="34" charset="-122"/>
              </a:rPr>
              <a:t>网聚合</a:t>
            </a:r>
            <a:endParaRPr lang="en-US" altLang="zh-CN" sz="3199" dirty="0">
              <a:solidFill>
                <a:prstClr val="white"/>
              </a:solidFill>
              <a:latin typeface="微软雅黑 Light" panose="020B0502040204020203" pitchFamily="34" charset="-122"/>
              <a:ea typeface="微软雅黑 Light" panose="020B0502040204020203" pitchFamily="34" charset="-122"/>
            </a:endParaRPr>
          </a:p>
          <a:p>
            <a:pPr defTabSz="914171"/>
            <a:r>
              <a:rPr lang="zh-CN" altLang="en-US" sz="3199" dirty="0">
                <a:solidFill>
                  <a:prstClr val="white"/>
                </a:solidFill>
                <a:latin typeface="微软雅黑 Light" panose="020B0502040204020203" pitchFamily="34" charset="-122"/>
                <a:ea typeface="微软雅黑 Light" panose="020B0502040204020203" pitchFamily="34" charset="-122"/>
              </a:rPr>
              <a:t>很多子网聚合在一起成为超网，通常统称为子网</a:t>
            </a:r>
            <a:endParaRPr lang="en-US" altLang="zh-CN" sz="3199" dirty="0">
              <a:solidFill>
                <a:prstClr val="white"/>
              </a:solidFill>
              <a:latin typeface="微软雅黑 Light" panose="020B0502040204020203" pitchFamily="34" charset="-122"/>
              <a:ea typeface="微软雅黑 Light" panose="020B0502040204020203" pitchFamily="34" charset="-122"/>
            </a:endParaRPr>
          </a:p>
          <a:p>
            <a:pPr defTabSz="914171"/>
            <a:endParaRPr lang="en-US" altLang="zh-CN" sz="2666" dirty="0">
              <a:solidFill>
                <a:prstClr val="white"/>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434694549"/>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B90B0A-CD48-485F-B058-21B71CF53D36}"/>
              </a:ext>
            </a:extLst>
          </p:cNvPr>
          <p:cNvSpPr/>
          <p:nvPr/>
        </p:nvSpPr>
        <p:spPr>
          <a:xfrm>
            <a:off x="545769" y="331523"/>
            <a:ext cx="3868063" cy="5917774"/>
          </a:xfrm>
          <a:prstGeom prst="rect">
            <a:avLst/>
          </a:prstGeom>
        </p:spPr>
        <p:txBody>
          <a:bodyPr wrap="square">
            <a:spAutoFit/>
          </a:bodyPr>
          <a:lstStyle/>
          <a:p>
            <a:pPr defTabSz="914171"/>
            <a:r>
              <a:rPr lang="en-US" altLang="zh-CN" sz="2666" dirty="0">
                <a:solidFill>
                  <a:prstClr val="white"/>
                </a:solidFill>
                <a:latin typeface="微软雅黑 Light" panose="020B0502040204020203" pitchFamily="34" charset="-122"/>
                <a:ea typeface="微软雅黑 Light" panose="020B0502040204020203" pitchFamily="34" charset="-122"/>
              </a:rPr>
              <a:t>      </a:t>
            </a:r>
            <a:r>
              <a:rPr lang="zh-CN" altLang="en-US" sz="5865" dirty="0">
                <a:solidFill>
                  <a:prstClr val="white"/>
                </a:solidFill>
                <a:latin typeface="微软雅黑 Light" panose="020B0502040204020203" pitchFamily="34" charset="-122"/>
                <a:ea typeface="微软雅黑 Light" panose="020B0502040204020203" pitchFamily="34" charset="-122"/>
              </a:rPr>
              <a:t>路由聚合</a:t>
            </a:r>
            <a:endParaRPr lang="en-US" altLang="zh-CN" sz="5865" dirty="0">
              <a:solidFill>
                <a:prstClr val="white"/>
              </a:solidFill>
              <a:latin typeface="微软雅黑 Light" panose="020B0502040204020203" pitchFamily="34" charset="-122"/>
              <a:ea typeface="微软雅黑 Light" panose="020B0502040204020203" pitchFamily="34" charset="-122"/>
            </a:endParaRPr>
          </a:p>
          <a:p>
            <a:pPr defTabSz="914171"/>
            <a:r>
              <a:rPr lang="zh-CN" altLang="en-US" sz="2666" dirty="0">
                <a:solidFill>
                  <a:prstClr val="white"/>
                </a:solidFill>
                <a:latin typeface="微软雅黑 Light" panose="020B0502040204020203" pitchFamily="34" charset="-122"/>
                <a:ea typeface="微软雅黑 Light" panose="020B0502040204020203" pitchFamily="34" charset="-122"/>
              </a:rPr>
              <a:t>右边为三个子网，通过一个路由器互联，再通过一个路由器连接到网络上去。</a:t>
            </a:r>
            <a:endParaRPr lang="en-US" altLang="zh-CN" sz="2666" dirty="0">
              <a:solidFill>
                <a:prstClr val="white"/>
              </a:solidFill>
              <a:latin typeface="微软雅黑 Light" panose="020B0502040204020203" pitchFamily="34" charset="-122"/>
              <a:ea typeface="微软雅黑 Light" panose="020B0502040204020203" pitchFamily="34" charset="-122"/>
            </a:endParaRPr>
          </a:p>
          <a:p>
            <a:pPr defTabSz="914171"/>
            <a:r>
              <a:rPr lang="zh-CN" altLang="en-US" sz="2666" dirty="0">
                <a:solidFill>
                  <a:prstClr val="white"/>
                </a:solidFill>
                <a:latin typeface="微软雅黑 Light" panose="020B0502040204020203" pitchFamily="34" charset="-122"/>
                <a:ea typeface="微软雅黑 Light" panose="020B0502040204020203" pitchFamily="34" charset="-122"/>
              </a:rPr>
              <a:t>前面三个子网可以聚合成一个较大的子网</a:t>
            </a:r>
            <a:r>
              <a:rPr lang="en-US" altLang="zh-CN" sz="2666" dirty="0">
                <a:solidFill>
                  <a:prstClr val="white"/>
                </a:solidFill>
                <a:latin typeface="微软雅黑 Light" panose="020B0502040204020203" pitchFamily="34" charset="-122"/>
                <a:ea typeface="微软雅黑 Light" panose="020B0502040204020203" pitchFamily="34" charset="-122"/>
              </a:rPr>
              <a:t>223.1.0.0/22</a:t>
            </a:r>
            <a:r>
              <a:rPr lang="zh-CN" altLang="en-US" sz="2666" dirty="0">
                <a:solidFill>
                  <a:prstClr val="white"/>
                </a:solidFill>
                <a:latin typeface="微软雅黑 Light" panose="020B0502040204020203" pitchFamily="34" charset="-122"/>
                <a:ea typeface="微软雅黑 Light" panose="020B0502040204020203" pitchFamily="34" charset="-122"/>
              </a:rPr>
              <a:t>，内部再进行如何划分，我们不用关心，也可以对路由表进行聚合，如图，这对于路由效率的提高是非常显著的</a:t>
            </a:r>
            <a:endParaRPr lang="en-US" altLang="zh-CN" sz="2399" dirty="0">
              <a:solidFill>
                <a:prstClr val="white"/>
              </a:solidFill>
              <a:latin typeface="微软雅黑 Light" panose="020B0502040204020203" pitchFamily="34" charset="-122"/>
              <a:ea typeface="微软雅黑 Light" panose="020B0502040204020203" pitchFamily="34" charset="-122"/>
            </a:endParaRPr>
          </a:p>
        </p:txBody>
      </p:sp>
      <p:pic>
        <p:nvPicPr>
          <p:cNvPr id="5" name="图片 4">
            <a:extLst>
              <a:ext uri="{FF2B5EF4-FFF2-40B4-BE49-F238E27FC236}">
                <a16:creationId xmlns:a16="http://schemas.microsoft.com/office/drawing/2014/main" id="{D4204457-E0C6-43F2-B0B0-311055757B0B}"/>
              </a:ext>
            </a:extLst>
          </p:cNvPr>
          <p:cNvPicPr>
            <a:picLocks noChangeAspect="1"/>
          </p:cNvPicPr>
          <p:nvPr/>
        </p:nvPicPr>
        <p:blipFill>
          <a:blip r:embed="rId2"/>
          <a:stretch>
            <a:fillRect/>
          </a:stretch>
        </p:blipFill>
        <p:spPr>
          <a:xfrm>
            <a:off x="4413831" y="206529"/>
            <a:ext cx="7229224" cy="3322587"/>
          </a:xfrm>
          <a:prstGeom prst="rect">
            <a:avLst/>
          </a:prstGeom>
        </p:spPr>
      </p:pic>
      <p:pic>
        <p:nvPicPr>
          <p:cNvPr id="6" name="图片 5">
            <a:extLst>
              <a:ext uri="{FF2B5EF4-FFF2-40B4-BE49-F238E27FC236}">
                <a16:creationId xmlns:a16="http://schemas.microsoft.com/office/drawing/2014/main" id="{F3C1D7C1-C36A-49D0-AAF9-F9DD47D897DB}"/>
              </a:ext>
            </a:extLst>
          </p:cNvPr>
          <p:cNvPicPr>
            <a:picLocks noChangeAspect="1"/>
          </p:cNvPicPr>
          <p:nvPr/>
        </p:nvPicPr>
        <p:blipFill>
          <a:blip r:embed="rId3"/>
          <a:stretch>
            <a:fillRect/>
          </a:stretch>
        </p:blipFill>
        <p:spPr>
          <a:xfrm>
            <a:off x="4413832" y="3529116"/>
            <a:ext cx="7229225" cy="3122356"/>
          </a:xfrm>
          <a:prstGeom prst="rect">
            <a:avLst/>
          </a:prstGeom>
        </p:spPr>
      </p:pic>
    </p:spTree>
    <p:extLst>
      <p:ext uri="{BB962C8B-B14F-4D97-AF65-F5344CB8AC3E}">
        <p14:creationId xmlns:p14="http://schemas.microsoft.com/office/powerpoint/2010/main" val="117553437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CBEBD35-C3E8-4055-A421-E4BC124E8067}"/>
              </a:ext>
            </a:extLst>
          </p:cNvPr>
          <p:cNvSpPr/>
          <p:nvPr/>
        </p:nvSpPr>
        <p:spPr>
          <a:xfrm>
            <a:off x="582153" y="1254987"/>
            <a:ext cx="4548069" cy="5015219"/>
          </a:xfrm>
          <a:prstGeom prst="rect">
            <a:avLst/>
          </a:prstGeom>
        </p:spPr>
        <p:txBody>
          <a:bodyPr wrap="square">
            <a:spAutoFit/>
          </a:bodyPr>
          <a:lstStyle/>
          <a:p>
            <a:pPr defTabSz="914171"/>
            <a:r>
              <a:rPr lang="zh-CN" altLang="en-US" sz="2666" dirty="0">
                <a:solidFill>
                  <a:prstClr val="white"/>
                </a:solidFill>
                <a:latin typeface="微软雅黑 Light" panose="020B0502040204020203" pitchFamily="34" charset="-122"/>
                <a:ea typeface="微软雅黑 Light" panose="020B0502040204020203" pitchFamily="34" charset="-122"/>
              </a:rPr>
              <a:t>层级编址使得路由信息通告更加的高效</a:t>
            </a:r>
            <a:endParaRPr lang="en-US" altLang="zh-CN" sz="2666" dirty="0">
              <a:solidFill>
                <a:prstClr val="white"/>
              </a:solidFill>
              <a:latin typeface="微软雅黑 Light" panose="020B0502040204020203" pitchFamily="34" charset="-122"/>
              <a:ea typeface="微软雅黑 Light" panose="020B0502040204020203" pitchFamily="34" charset="-122"/>
            </a:endParaRPr>
          </a:p>
          <a:p>
            <a:pPr defTabSz="914171"/>
            <a:r>
              <a:rPr lang="zh-CN" altLang="en-US" sz="2666" dirty="0">
                <a:solidFill>
                  <a:prstClr val="white"/>
                </a:solidFill>
                <a:latin typeface="微软雅黑 Light" panose="020B0502040204020203" pitchFamily="34" charset="-122"/>
                <a:ea typeface="微软雅黑 Light" panose="020B0502040204020203" pitchFamily="34" charset="-122"/>
              </a:rPr>
              <a:t>如图可将左边的组织</a:t>
            </a:r>
            <a:r>
              <a:rPr lang="en-US" altLang="zh-CN" sz="2666" dirty="0">
                <a:solidFill>
                  <a:prstClr val="white"/>
                </a:solidFill>
                <a:latin typeface="微软雅黑 Light" panose="020B0502040204020203" pitchFamily="34" charset="-122"/>
                <a:ea typeface="微软雅黑 Light" panose="020B0502040204020203" pitchFamily="34" charset="-122"/>
              </a:rPr>
              <a:t>0</a:t>
            </a:r>
            <a:r>
              <a:rPr lang="zh-CN" altLang="en-US" sz="2666" dirty="0">
                <a:solidFill>
                  <a:prstClr val="white"/>
                </a:solidFill>
                <a:latin typeface="微软雅黑 Light" panose="020B0502040204020203" pitchFamily="34" charset="-122"/>
                <a:ea typeface="微软雅黑 Light" panose="020B0502040204020203" pitchFamily="34" charset="-122"/>
              </a:rPr>
              <a:t>到</a:t>
            </a:r>
            <a:r>
              <a:rPr lang="en-US" altLang="zh-CN" sz="2666" dirty="0">
                <a:solidFill>
                  <a:prstClr val="white"/>
                </a:solidFill>
                <a:latin typeface="微软雅黑 Light" panose="020B0502040204020203" pitchFamily="34" charset="-122"/>
                <a:ea typeface="微软雅黑 Light" panose="020B0502040204020203" pitchFamily="34" charset="-122"/>
              </a:rPr>
              <a:t>7</a:t>
            </a:r>
            <a:r>
              <a:rPr lang="zh-CN" altLang="en-US" sz="2666" dirty="0">
                <a:solidFill>
                  <a:prstClr val="white"/>
                </a:solidFill>
                <a:latin typeface="微软雅黑 Light" panose="020B0502040204020203" pitchFamily="34" charset="-122"/>
                <a:ea typeface="微软雅黑 Light" panose="020B0502040204020203" pitchFamily="34" charset="-122"/>
              </a:rPr>
              <a:t>聚合成</a:t>
            </a:r>
            <a:r>
              <a:rPr lang="en-US" altLang="zh-CN" sz="2666" dirty="0">
                <a:solidFill>
                  <a:prstClr val="white"/>
                </a:solidFill>
                <a:latin typeface="微软雅黑 Light" panose="020B0502040204020203" pitchFamily="34" charset="-122"/>
                <a:ea typeface="微软雅黑 Light" panose="020B0502040204020203" pitchFamily="34" charset="-122"/>
              </a:rPr>
              <a:t>200.23.16.0/20</a:t>
            </a:r>
            <a:r>
              <a:rPr lang="zh-CN" altLang="en-US" sz="2666" dirty="0">
                <a:solidFill>
                  <a:prstClr val="white"/>
                </a:solidFill>
                <a:latin typeface="微软雅黑 Light" panose="020B0502040204020203" pitchFamily="34" charset="-122"/>
                <a:ea typeface="微软雅黑 Light" panose="020B0502040204020203" pitchFamily="34" charset="-122"/>
              </a:rPr>
              <a:t>进行求解</a:t>
            </a:r>
            <a:endParaRPr lang="en-US" altLang="zh-CN" sz="2666" dirty="0">
              <a:solidFill>
                <a:prstClr val="white"/>
              </a:solidFill>
              <a:latin typeface="微软雅黑 Light" panose="020B0502040204020203" pitchFamily="34" charset="-122"/>
              <a:ea typeface="微软雅黑 Light" panose="020B0502040204020203" pitchFamily="34" charset="-122"/>
            </a:endParaRPr>
          </a:p>
          <a:p>
            <a:pPr defTabSz="914171"/>
            <a:r>
              <a:rPr lang="zh-CN" altLang="en-US" sz="2666" dirty="0">
                <a:solidFill>
                  <a:prstClr val="white"/>
                </a:solidFill>
                <a:latin typeface="微软雅黑 Light" panose="020B0502040204020203" pitchFamily="34" charset="-122"/>
                <a:ea typeface="微软雅黑 Light" panose="020B0502040204020203" pitchFamily="34" charset="-122"/>
              </a:rPr>
              <a:t>同理，其他的</a:t>
            </a:r>
            <a:r>
              <a:rPr lang="en-US" altLang="zh-CN" sz="2666" dirty="0" err="1">
                <a:solidFill>
                  <a:prstClr val="white"/>
                </a:solidFill>
                <a:latin typeface="微软雅黑 Light" panose="020B0502040204020203" pitchFamily="34" charset="-122"/>
                <a:ea typeface="微软雅黑 Light" panose="020B0502040204020203" pitchFamily="34" charset="-122"/>
              </a:rPr>
              <a:t>isp</a:t>
            </a:r>
            <a:r>
              <a:rPr lang="zh-CN" altLang="en-US" sz="2666" dirty="0">
                <a:solidFill>
                  <a:prstClr val="white"/>
                </a:solidFill>
                <a:latin typeface="微软雅黑 Light" panose="020B0502040204020203" pitchFamily="34" charset="-122"/>
                <a:ea typeface="微软雅黑 Light" panose="020B0502040204020203" pitchFamily="34" charset="-122"/>
              </a:rPr>
              <a:t>也可以进行聚合，聚合的前提是这些地址是连续的，而且刚好满足</a:t>
            </a:r>
            <a:r>
              <a:rPr lang="en-US" altLang="zh-CN" sz="2666" dirty="0">
                <a:solidFill>
                  <a:prstClr val="white"/>
                </a:solidFill>
                <a:latin typeface="微软雅黑 Light" panose="020B0502040204020203" pitchFamily="34" charset="-122"/>
                <a:ea typeface="微软雅黑 Light" panose="020B0502040204020203" pitchFamily="34" charset="-122"/>
              </a:rPr>
              <a:t>2</a:t>
            </a:r>
            <a:r>
              <a:rPr lang="zh-CN" altLang="en-US" sz="2666" dirty="0">
                <a:solidFill>
                  <a:prstClr val="white"/>
                </a:solidFill>
                <a:latin typeface="微软雅黑 Light" panose="020B0502040204020203" pitchFamily="34" charset="-122"/>
                <a:ea typeface="微软雅黑 Light" panose="020B0502040204020203" pitchFamily="34" charset="-122"/>
              </a:rPr>
              <a:t>的幂次，如果不符合条件，那么可能会发生路由黑洞现象，所以我们要遵循最长前缀匹配有限原则</a:t>
            </a:r>
            <a:endParaRPr lang="en-US" altLang="zh-CN" sz="2666" dirty="0">
              <a:solidFill>
                <a:prstClr val="white"/>
              </a:solidFill>
              <a:latin typeface="微软雅黑 Light" panose="020B0502040204020203" pitchFamily="34" charset="-122"/>
              <a:ea typeface="微软雅黑 Light" panose="020B0502040204020203" pitchFamily="34" charset="-122"/>
            </a:endParaRPr>
          </a:p>
          <a:p>
            <a:pPr defTabSz="914171"/>
            <a:endParaRPr lang="en-US" altLang="zh-CN" sz="2666" dirty="0">
              <a:solidFill>
                <a:prstClr val="white"/>
              </a:solidFill>
              <a:latin typeface="微软雅黑 Light" panose="020B0502040204020203" pitchFamily="34" charset="-122"/>
              <a:ea typeface="微软雅黑 Light" panose="020B0502040204020203" pitchFamily="34" charset="-122"/>
            </a:endParaRPr>
          </a:p>
        </p:txBody>
      </p:sp>
      <p:sp>
        <p:nvSpPr>
          <p:cNvPr id="2" name="矩形 1">
            <a:extLst>
              <a:ext uri="{FF2B5EF4-FFF2-40B4-BE49-F238E27FC236}">
                <a16:creationId xmlns:a16="http://schemas.microsoft.com/office/drawing/2014/main" id="{CE79FC56-82A8-4004-B263-C006694AF386}"/>
              </a:ext>
            </a:extLst>
          </p:cNvPr>
          <p:cNvSpPr/>
          <p:nvPr/>
        </p:nvSpPr>
        <p:spPr>
          <a:xfrm>
            <a:off x="2437764" y="284658"/>
            <a:ext cx="8186525" cy="666657"/>
          </a:xfrm>
          <a:prstGeom prst="rect">
            <a:avLst/>
          </a:prstGeom>
        </p:spPr>
        <p:txBody>
          <a:bodyPr wrap="square">
            <a:spAutoFit/>
          </a:bodyPr>
          <a:lstStyle/>
          <a:p>
            <a:pPr defTabSz="914171"/>
            <a:r>
              <a:rPr lang="zh-CN" altLang="en-US" sz="3732" dirty="0">
                <a:solidFill>
                  <a:prstClr val="white"/>
                </a:solidFill>
                <a:latin typeface="微软雅黑 Light" panose="020B0502040204020203" pitchFamily="34" charset="-122"/>
                <a:ea typeface="微软雅黑 Light" panose="020B0502040204020203" pitchFamily="34" charset="-122"/>
              </a:rPr>
              <a:t>路由聚合</a:t>
            </a:r>
            <a:endParaRPr lang="en-US" altLang="zh-CN" sz="3732" dirty="0">
              <a:solidFill>
                <a:prstClr val="white"/>
              </a:solidFill>
              <a:latin typeface="微软雅黑 Light" panose="020B0502040204020203" pitchFamily="34" charset="-122"/>
              <a:ea typeface="微软雅黑 Light" panose="020B0502040204020203" pitchFamily="34" charset="-122"/>
            </a:endParaRPr>
          </a:p>
        </p:txBody>
      </p:sp>
      <p:pic>
        <p:nvPicPr>
          <p:cNvPr id="4" name="图片 3">
            <a:extLst>
              <a:ext uri="{FF2B5EF4-FFF2-40B4-BE49-F238E27FC236}">
                <a16:creationId xmlns:a16="http://schemas.microsoft.com/office/drawing/2014/main" id="{4F13EEF7-515C-4CEA-AB9A-DCC2D0F62F55}"/>
              </a:ext>
            </a:extLst>
          </p:cNvPr>
          <p:cNvPicPr>
            <a:picLocks noChangeAspect="1"/>
          </p:cNvPicPr>
          <p:nvPr/>
        </p:nvPicPr>
        <p:blipFill>
          <a:blip r:embed="rId2"/>
          <a:stretch>
            <a:fillRect/>
          </a:stretch>
        </p:blipFill>
        <p:spPr>
          <a:xfrm>
            <a:off x="5019415" y="805915"/>
            <a:ext cx="6755226" cy="4175034"/>
          </a:xfrm>
          <a:prstGeom prst="rect">
            <a:avLst/>
          </a:prstGeom>
        </p:spPr>
      </p:pic>
    </p:spTree>
    <p:extLst>
      <p:ext uri="{BB962C8B-B14F-4D97-AF65-F5344CB8AC3E}">
        <p14:creationId xmlns:p14="http://schemas.microsoft.com/office/powerpoint/2010/main" val="424070012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A785CED-A47B-45EA-9289-9808C7FA33B5}"/>
              </a:ext>
            </a:extLst>
          </p:cNvPr>
          <p:cNvSpPr/>
          <p:nvPr/>
        </p:nvSpPr>
        <p:spPr>
          <a:xfrm>
            <a:off x="0" y="580102"/>
            <a:ext cx="6722322" cy="6245941"/>
          </a:xfrm>
          <a:prstGeom prst="rect">
            <a:avLst/>
          </a:prstGeom>
        </p:spPr>
        <p:txBody>
          <a:bodyPr wrap="square">
            <a:spAutoFit/>
          </a:bodyPr>
          <a:lstStyle/>
          <a:p>
            <a:pPr defTabSz="914171"/>
            <a:r>
              <a:rPr lang="en-US" altLang="zh-CN" sz="2666" dirty="0">
                <a:solidFill>
                  <a:prstClr val="white"/>
                </a:solidFill>
                <a:latin typeface="微软雅黑 Light" panose="020B0502040204020203" pitchFamily="34" charset="-122"/>
                <a:ea typeface="微软雅黑 Light" panose="020B0502040204020203" pitchFamily="34" charset="-122"/>
              </a:rPr>
              <a:t>DHCP</a:t>
            </a:r>
            <a:r>
              <a:rPr lang="zh-CN" altLang="en-US" sz="2666" dirty="0">
                <a:solidFill>
                  <a:prstClr val="white"/>
                </a:solidFill>
                <a:latin typeface="微软雅黑 Light" panose="020B0502040204020203" pitchFamily="34" charset="-122"/>
                <a:ea typeface="微软雅黑 Light" panose="020B0502040204020203" pitchFamily="34" charset="-122"/>
              </a:rPr>
              <a:t>协议</a:t>
            </a:r>
            <a:endParaRPr lang="en-US" altLang="zh-CN" sz="2666" dirty="0">
              <a:solidFill>
                <a:prstClr val="white"/>
              </a:solidFill>
              <a:latin typeface="微软雅黑 Light" panose="020B0502040204020203" pitchFamily="34" charset="-122"/>
              <a:ea typeface="微软雅黑 Light" panose="020B0502040204020203" pitchFamily="34" charset="-122"/>
            </a:endParaRPr>
          </a:p>
          <a:p>
            <a:pPr defTabSz="914171"/>
            <a:r>
              <a:rPr lang="zh-CN" altLang="en-US" sz="2666" dirty="0">
                <a:solidFill>
                  <a:prstClr val="white"/>
                </a:solidFill>
                <a:latin typeface="微软雅黑 Light" panose="020B0502040204020203" pitchFamily="34" charset="-122"/>
                <a:ea typeface="微软雅黑 Light" panose="020B0502040204020203" pitchFamily="34" charset="-122"/>
              </a:rPr>
              <a:t>如何获得</a:t>
            </a:r>
            <a:r>
              <a:rPr lang="en-US" altLang="zh-CN" sz="2666" dirty="0">
                <a:solidFill>
                  <a:prstClr val="white"/>
                </a:solidFill>
                <a:latin typeface="微软雅黑 Light" panose="020B0502040204020203" pitchFamily="34" charset="-122"/>
                <a:ea typeface="微软雅黑 Light" panose="020B0502040204020203" pitchFamily="34" charset="-122"/>
              </a:rPr>
              <a:t>IP</a:t>
            </a:r>
            <a:r>
              <a:rPr lang="zh-CN" altLang="en-US" sz="2666" dirty="0">
                <a:solidFill>
                  <a:prstClr val="white"/>
                </a:solidFill>
                <a:latin typeface="微软雅黑 Light" panose="020B0502040204020203" pitchFamily="34" charset="-122"/>
                <a:ea typeface="微软雅黑 Light" panose="020B0502040204020203" pitchFamily="34" charset="-122"/>
              </a:rPr>
              <a:t>地址</a:t>
            </a:r>
            <a:endParaRPr lang="en-US" altLang="zh-CN" sz="2666" dirty="0">
              <a:solidFill>
                <a:prstClr val="white"/>
              </a:solidFill>
              <a:latin typeface="微软雅黑 Light" panose="020B0502040204020203" pitchFamily="34" charset="-122"/>
              <a:ea typeface="微软雅黑 Light" panose="020B0502040204020203" pitchFamily="34" charset="-122"/>
            </a:endParaRPr>
          </a:p>
          <a:p>
            <a:pPr defTabSz="914171"/>
            <a:r>
              <a:rPr lang="zh-CN" altLang="en-US" sz="2666" dirty="0">
                <a:solidFill>
                  <a:prstClr val="white"/>
                </a:solidFill>
                <a:latin typeface="微软雅黑 Light" panose="020B0502040204020203" pitchFamily="34" charset="-122"/>
                <a:ea typeface="微软雅黑 Light" panose="020B0502040204020203" pitchFamily="34" charset="-122"/>
              </a:rPr>
              <a:t>硬编码：</a:t>
            </a:r>
            <a:endParaRPr lang="en-US" altLang="zh-CN" sz="2666" dirty="0">
              <a:solidFill>
                <a:prstClr val="white"/>
              </a:solidFill>
              <a:latin typeface="微软雅黑 Light" panose="020B0502040204020203" pitchFamily="34" charset="-122"/>
              <a:ea typeface="微软雅黑 Light" panose="020B0502040204020203" pitchFamily="34" charset="-122"/>
            </a:endParaRPr>
          </a:p>
          <a:p>
            <a:pPr defTabSz="914171"/>
            <a:r>
              <a:rPr lang="zh-CN" altLang="en-US" sz="2666" dirty="0">
                <a:solidFill>
                  <a:prstClr val="white"/>
                </a:solidFill>
                <a:latin typeface="微软雅黑 Light" panose="020B0502040204020203" pitchFamily="34" charset="-122"/>
                <a:ea typeface="微软雅黑 Light" panose="020B0502040204020203" pitchFamily="34" charset="-122"/>
              </a:rPr>
              <a:t>静态配置</a:t>
            </a:r>
            <a:endParaRPr lang="en-US" altLang="zh-CN" sz="2666" dirty="0">
              <a:solidFill>
                <a:prstClr val="white"/>
              </a:solidFill>
              <a:latin typeface="微软雅黑 Light" panose="020B0502040204020203" pitchFamily="34" charset="-122"/>
              <a:ea typeface="微软雅黑 Light" panose="020B0502040204020203" pitchFamily="34" charset="-122"/>
            </a:endParaRPr>
          </a:p>
          <a:p>
            <a:pPr defTabSz="914171"/>
            <a:r>
              <a:rPr lang="zh-CN" altLang="en-US" sz="2666" dirty="0">
                <a:solidFill>
                  <a:prstClr val="white"/>
                </a:solidFill>
                <a:latin typeface="微软雅黑 Light" panose="020B0502040204020203" pitchFamily="34" charset="-122"/>
                <a:ea typeface="微软雅黑 Light" panose="020B0502040204020203" pitchFamily="34" charset="-122"/>
              </a:rPr>
              <a:t>我们需要配置的信息包括</a:t>
            </a:r>
            <a:r>
              <a:rPr lang="en-US" altLang="zh-CN" sz="2666" dirty="0">
                <a:solidFill>
                  <a:prstClr val="white"/>
                </a:solidFill>
                <a:latin typeface="微软雅黑 Light" panose="020B0502040204020203" pitchFamily="34" charset="-122"/>
                <a:ea typeface="微软雅黑 Light" panose="020B0502040204020203" pitchFamily="34" charset="-122"/>
              </a:rPr>
              <a:t>IP</a:t>
            </a:r>
            <a:r>
              <a:rPr lang="zh-CN" altLang="en-US" sz="2666" dirty="0">
                <a:solidFill>
                  <a:prstClr val="white"/>
                </a:solidFill>
                <a:latin typeface="微软雅黑 Light" panose="020B0502040204020203" pitchFamily="34" charset="-122"/>
                <a:ea typeface="微软雅黑 Light" panose="020B0502040204020203" pitchFamily="34" charset="-122"/>
              </a:rPr>
              <a:t>地址和子网掩码</a:t>
            </a:r>
            <a:endParaRPr lang="en-US" altLang="zh-CN" sz="2666" dirty="0">
              <a:solidFill>
                <a:prstClr val="white"/>
              </a:solidFill>
              <a:latin typeface="微软雅黑 Light" panose="020B0502040204020203" pitchFamily="34" charset="-122"/>
              <a:ea typeface="微软雅黑 Light" panose="020B0502040204020203" pitchFamily="34" charset="-122"/>
            </a:endParaRPr>
          </a:p>
          <a:p>
            <a:pPr defTabSz="914171"/>
            <a:r>
              <a:rPr lang="en-US" altLang="zh-CN" sz="2666" dirty="0">
                <a:solidFill>
                  <a:prstClr val="white"/>
                </a:solidFill>
                <a:latin typeface="微软雅黑 Light" panose="020B0502040204020203" pitchFamily="34" charset="-122"/>
                <a:ea typeface="微软雅黑 Light" panose="020B0502040204020203" pitchFamily="34" charset="-122"/>
              </a:rPr>
              <a:t>IP</a:t>
            </a:r>
            <a:r>
              <a:rPr lang="zh-CN" altLang="en-US" sz="2666" dirty="0">
                <a:solidFill>
                  <a:prstClr val="white"/>
                </a:solidFill>
                <a:latin typeface="微软雅黑 Light" panose="020B0502040204020203" pitchFamily="34" charset="-122"/>
                <a:ea typeface="微软雅黑 Light" panose="020B0502040204020203" pitchFamily="34" charset="-122"/>
              </a:rPr>
              <a:t>地址分配给主机使用的唯一地址</a:t>
            </a:r>
            <a:endParaRPr lang="en-US" altLang="zh-CN" sz="2666" dirty="0">
              <a:solidFill>
                <a:prstClr val="white"/>
              </a:solidFill>
              <a:latin typeface="微软雅黑 Light" panose="020B0502040204020203" pitchFamily="34" charset="-122"/>
              <a:ea typeface="微软雅黑 Light" panose="020B0502040204020203" pitchFamily="34" charset="-122"/>
            </a:endParaRPr>
          </a:p>
          <a:p>
            <a:pPr defTabSz="914171"/>
            <a:r>
              <a:rPr lang="zh-CN" altLang="en-US" sz="2666" dirty="0">
                <a:solidFill>
                  <a:prstClr val="white"/>
                </a:solidFill>
                <a:latin typeface="微软雅黑 Light" panose="020B0502040204020203" pitchFamily="34" charset="-122"/>
                <a:ea typeface="微软雅黑 Light" panose="020B0502040204020203" pitchFamily="34" charset="-122"/>
              </a:rPr>
              <a:t>子网掩码根据子网规模进行确定 </a:t>
            </a:r>
            <a:endParaRPr lang="en-US" altLang="zh-CN" sz="2666" dirty="0">
              <a:solidFill>
                <a:prstClr val="white"/>
              </a:solidFill>
              <a:latin typeface="微软雅黑 Light" panose="020B0502040204020203" pitchFamily="34" charset="-122"/>
              <a:ea typeface="微软雅黑 Light" panose="020B0502040204020203" pitchFamily="34" charset="-122"/>
            </a:endParaRPr>
          </a:p>
          <a:p>
            <a:pPr defTabSz="914171"/>
            <a:r>
              <a:rPr lang="zh-CN" altLang="en-US" sz="2666" dirty="0">
                <a:solidFill>
                  <a:prstClr val="white"/>
                </a:solidFill>
                <a:latin typeface="微软雅黑 Light" panose="020B0502040204020203" pitchFamily="34" charset="-122"/>
                <a:ea typeface="微软雅黑 Light" panose="020B0502040204020203" pitchFamily="34" charset="-122"/>
              </a:rPr>
              <a:t>默认网关是指这个子网内的数据报要离开子网的时候应该把它送到哪一个接口上进行转发，图中送出数据应该是通过路由器的接口，这个接口成为这个子网所有主机的默认网关</a:t>
            </a:r>
            <a:endParaRPr lang="en-US" altLang="zh-CN" sz="2666" dirty="0">
              <a:solidFill>
                <a:prstClr val="white"/>
              </a:solidFill>
              <a:latin typeface="微软雅黑 Light" panose="020B0502040204020203" pitchFamily="34" charset="-122"/>
              <a:ea typeface="微软雅黑 Light" panose="020B0502040204020203" pitchFamily="34" charset="-122"/>
            </a:endParaRPr>
          </a:p>
          <a:p>
            <a:pPr defTabSz="914171"/>
            <a:r>
              <a:rPr lang="zh-CN" altLang="en-US" sz="2666" dirty="0">
                <a:solidFill>
                  <a:prstClr val="white"/>
                </a:solidFill>
                <a:latin typeface="微软雅黑 Light" panose="020B0502040204020203" pitchFamily="34" charset="-122"/>
                <a:ea typeface="微软雅黑 Light" panose="020B0502040204020203" pitchFamily="34" charset="-122"/>
              </a:rPr>
              <a:t>还包括域名服务器，任何一个主机，进行域名解析的话，应该明确把域名解析的查询，发送到哪一个域名服务器，在域名系统中，应该把它称之为本地域名服务器</a:t>
            </a:r>
            <a:endParaRPr lang="en-US" altLang="zh-CN" sz="2666" dirty="0">
              <a:solidFill>
                <a:prstClr val="white"/>
              </a:solidFill>
              <a:latin typeface="微软雅黑 Light" panose="020B0502040204020203" pitchFamily="34" charset="-122"/>
              <a:ea typeface="微软雅黑 Light" panose="020B0502040204020203" pitchFamily="34" charset="-122"/>
            </a:endParaRPr>
          </a:p>
        </p:txBody>
      </p:sp>
      <p:pic>
        <p:nvPicPr>
          <p:cNvPr id="2" name="图片 1">
            <a:extLst>
              <a:ext uri="{FF2B5EF4-FFF2-40B4-BE49-F238E27FC236}">
                <a16:creationId xmlns:a16="http://schemas.microsoft.com/office/drawing/2014/main" id="{2C2CC98F-E116-4535-A499-7316D19131C2}"/>
              </a:ext>
            </a:extLst>
          </p:cNvPr>
          <p:cNvPicPr>
            <a:picLocks noChangeAspect="1"/>
          </p:cNvPicPr>
          <p:nvPr/>
        </p:nvPicPr>
        <p:blipFill>
          <a:blip r:embed="rId2"/>
          <a:stretch>
            <a:fillRect/>
          </a:stretch>
        </p:blipFill>
        <p:spPr>
          <a:xfrm>
            <a:off x="6556110" y="401846"/>
            <a:ext cx="5632714" cy="6062818"/>
          </a:xfrm>
          <a:prstGeom prst="rect">
            <a:avLst/>
          </a:prstGeom>
        </p:spPr>
      </p:pic>
    </p:spTree>
    <p:extLst>
      <p:ext uri="{BB962C8B-B14F-4D97-AF65-F5344CB8AC3E}">
        <p14:creationId xmlns:p14="http://schemas.microsoft.com/office/powerpoint/2010/main" val="42524919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1A46BA3-A3C0-477E-B6DA-5DB69C0BB348}"/>
              </a:ext>
            </a:extLst>
          </p:cNvPr>
          <p:cNvSpPr/>
          <p:nvPr/>
        </p:nvSpPr>
        <p:spPr>
          <a:xfrm>
            <a:off x="200117" y="434088"/>
            <a:ext cx="11342331" cy="5671937"/>
          </a:xfrm>
          <a:prstGeom prst="rect">
            <a:avLst/>
          </a:prstGeom>
        </p:spPr>
        <p:txBody>
          <a:bodyPr wrap="square">
            <a:spAutoFit/>
          </a:bodyPr>
          <a:lstStyle/>
          <a:p>
            <a:pPr defTabSz="914171"/>
            <a:r>
              <a:rPr lang="zh-CN" altLang="en-US" sz="4266" dirty="0">
                <a:solidFill>
                  <a:prstClr val="white"/>
                </a:solidFill>
                <a:latin typeface="微软雅黑 Light" panose="020B0502040204020203" pitchFamily="34" charset="-122"/>
                <a:ea typeface="微软雅黑 Light" panose="020B0502040204020203" pitchFamily="34" charset="-122"/>
              </a:rPr>
              <a:t>                    如何获得</a:t>
            </a:r>
            <a:r>
              <a:rPr lang="en-US" altLang="zh-CN" sz="4266" dirty="0">
                <a:solidFill>
                  <a:prstClr val="white"/>
                </a:solidFill>
                <a:latin typeface="微软雅黑 Light" panose="020B0502040204020203" pitchFamily="34" charset="-122"/>
                <a:ea typeface="微软雅黑 Light" panose="020B0502040204020203" pitchFamily="34" charset="-122"/>
              </a:rPr>
              <a:t>IP</a:t>
            </a:r>
            <a:r>
              <a:rPr lang="zh-CN" altLang="en-US" sz="4266" dirty="0">
                <a:solidFill>
                  <a:prstClr val="white"/>
                </a:solidFill>
                <a:latin typeface="微软雅黑 Light" panose="020B0502040204020203" pitchFamily="34" charset="-122"/>
                <a:ea typeface="微软雅黑 Light" panose="020B0502040204020203" pitchFamily="34" charset="-122"/>
              </a:rPr>
              <a:t>地址</a:t>
            </a:r>
            <a:endParaRPr lang="en-US" altLang="zh-CN" sz="4266" dirty="0">
              <a:solidFill>
                <a:prstClr val="white"/>
              </a:solidFill>
              <a:latin typeface="微软雅黑 Light" panose="020B0502040204020203" pitchFamily="34" charset="-122"/>
              <a:ea typeface="微软雅黑 Light" panose="020B0502040204020203" pitchFamily="34" charset="-122"/>
            </a:endParaRPr>
          </a:p>
          <a:p>
            <a:pPr defTabSz="914171"/>
            <a:r>
              <a:rPr lang="zh-CN" altLang="en-US" sz="3199" dirty="0">
                <a:solidFill>
                  <a:prstClr val="white"/>
                </a:solidFill>
                <a:latin typeface="微软雅黑 Light" panose="020B0502040204020203" pitchFamily="34" charset="-122"/>
                <a:ea typeface="微软雅黑 Light" panose="020B0502040204020203" pitchFamily="34" charset="-122"/>
              </a:rPr>
              <a:t>另一种方法</a:t>
            </a:r>
            <a:endParaRPr lang="en-US" altLang="zh-CN" sz="3199" dirty="0">
              <a:solidFill>
                <a:prstClr val="white"/>
              </a:solidFill>
              <a:latin typeface="微软雅黑 Light" panose="020B0502040204020203" pitchFamily="34" charset="-122"/>
              <a:ea typeface="微软雅黑 Light" panose="020B0502040204020203" pitchFamily="34" charset="-122"/>
            </a:endParaRPr>
          </a:p>
          <a:p>
            <a:pPr defTabSz="914171"/>
            <a:r>
              <a:rPr lang="zh-CN" altLang="en-US" sz="3199" dirty="0">
                <a:solidFill>
                  <a:prstClr val="white"/>
                </a:solidFill>
                <a:latin typeface="微软雅黑 Light" panose="020B0502040204020203" pitchFamily="34" charset="-122"/>
                <a:ea typeface="微软雅黑 Light" panose="020B0502040204020203" pitchFamily="34" charset="-122"/>
              </a:rPr>
              <a:t>动态主机配置协议</a:t>
            </a:r>
            <a:r>
              <a:rPr lang="en-US" altLang="zh-CN" sz="3199" dirty="0">
                <a:solidFill>
                  <a:prstClr val="white"/>
                </a:solidFill>
                <a:latin typeface="微软雅黑 Light" panose="020B0502040204020203" pitchFamily="34" charset="-122"/>
                <a:ea typeface="微软雅黑 Light" panose="020B0502040204020203" pitchFamily="34" charset="-122"/>
              </a:rPr>
              <a:t>-DHCP</a:t>
            </a:r>
            <a:r>
              <a:rPr lang="zh-CN" altLang="en-US" sz="3199" dirty="0">
                <a:solidFill>
                  <a:prstClr val="white"/>
                </a:solidFill>
                <a:latin typeface="微软雅黑 Light" panose="020B0502040204020203" pitchFamily="34" charset="-122"/>
                <a:ea typeface="微软雅黑 Light" panose="020B0502040204020203" pitchFamily="34" charset="-122"/>
              </a:rPr>
              <a:t>：</a:t>
            </a:r>
            <a:endParaRPr lang="en-US" altLang="zh-CN" sz="3199" dirty="0">
              <a:solidFill>
                <a:prstClr val="white"/>
              </a:solidFill>
              <a:latin typeface="微软雅黑 Light" panose="020B0502040204020203" pitchFamily="34" charset="-122"/>
              <a:ea typeface="微软雅黑 Light" panose="020B0502040204020203" pitchFamily="34" charset="-122"/>
            </a:endParaRPr>
          </a:p>
          <a:p>
            <a:pPr defTabSz="914171"/>
            <a:r>
              <a:rPr lang="zh-CN" altLang="en-US" sz="3199" dirty="0">
                <a:solidFill>
                  <a:prstClr val="white"/>
                </a:solidFill>
                <a:latin typeface="微软雅黑 Light" panose="020B0502040204020203" pitchFamily="34" charset="-122"/>
                <a:ea typeface="微软雅黑 Light" panose="020B0502040204020203" pitchFamily="34" charset="-122"/>
              </a:rPr>
              <a:t>可以从服务器中动态获取</a:t>
            </a:r>
            <a:r>
              <a:rPr lang="en-US" altLang="zh-CN" sz="3199" dirty="0">
                <a:solidFill>
                  <a:prstClr val="white"/>
                </a:solidFill>
                <a:latin typeface="微软雅黑 Light" panose="020B0502040204020203" pitchFamily="34" charset="-122"/>
                <a:ea typeface="微软雅黑 Light" panose="020B0502040204020203" pitchFamily="34" charset="-122"/>
              </a:rPr>
              <a:t>Ip</a:t>
            </a:r>
            <a:r>
              <a:rPr lang="zh-CN" altLang="en-US" sz="3199" dirty="0">
                <a:solidFill>
                  <a:prstClr val="white"/>
                </a:solidFill>
                <a:latin typeface="微软雅黑 Light" panose="020B0502040204020203" pitchFamily="34" charset="-122"/>
                <a:ea typeface="微软雅黑 Light" panose="020B0502040204020203" pitchFamily="34" charset="-122"/>
              </a:rPr>
              <a:t>地址，子网掩码，默认网关地址，</a:t>
            </a:r>
            <a:r>
              <a:rPr lang="en-US" altLang="zh-CN" sz="3199" dirty="0" err="1">
                <a:solidFill>
                  <a:prstClr val="white"/>
                </a:solidFill>
                <a:latin typeface="微软雅黑 Light" panose="020B0502040204020203" pitchFamily="34" charset="-122"/>
                <a:ea typeface="微软雅黑 Light" panose="020B0502040204020203" pitchFamily="34" charset="-122"/>
              </a:rPr>
              <a:t>dns</a:t>
            </a:r>
            <a:r>
              <a:rPr lang="zh-CN" altLang="en-US" sz="3199" dirty="0">
                <a:solidFill>
                  <a:prstClr val="white"/>
                </a:solidFill>
                <a:latin typeface="微软雅黑 Light" panose="020B0502040204020203" pitchFamily="34" charset="-122"/>
                <a:ea typeface="微软雅黑 Light" panose="020B0502040204020203" pitchFamily="34" charset="-122"/>
              </a:rPr>
              <a:t>服务器名称与</a:t>
            </a:r>
            <a:r>
              <a:rPr lang="en-US" altLang="zh-CN" sz="3199" dirty="0">
                <a:solidFill>
                  <a:prstClr val="white"/>
                </a:solidFill>
                <a:latin typeface="微软雅黑 Light" panose="020B0502040204020203" pitchFamily="34" charset="-122"/>
                <a:ea typeface="微软雅黑 Light" panose="020B0502040204020203" pitchFamily="34" charset="-122"/>
              </a:rPr>
              <a:t>Ip</a:t>
            </a:r>
            <a:r>
              <a:rPr lang="zh-CN" altLang="en-US" sz="3199" dirty="0">
                <a:solidFill>
                  <a:prstClr val="white"/>
                </a:solidFill>
                <a:latin typeface="微软雅黑 Light" panose="020B0502040204020203" pitchFamily="34" charset="-122"/>
                <a:ea typeface="微软雅黑 Light" panose="020B0502040204020203" pitchFamily="34" charset="-122"/>
              </a:rPr>
              <a:t>地址，它是一个即插即用的协议，可以支持地址的重用</a:t>
            </a:r>
            <a:endParaRPr lang="en-US" altLang="zh-CN" sz="3199" dirty="0">
              <a:solidFill>
                <a:prstClr val="white"/>
              </a:solidFill>
              <a:latin typeface="微软雅黑 Light" panose="020B0502040204020203" pitchFamily="34" charset="-122"/>
              <a:ea typeface="微软雅黑 Light" panose="020B0502040204020203" pitchFamily="34" charset="-122"/>
            </a:endParaRPr>
          </a:p>
          <a:p>
            <a:pPr defTabSz="914171"/>
            <a:r>
              <a:rPr lang="zh-CN" altLang="en-US" sz="3199" dirty="0">
                <a:solidFill>
                  <a:prstClr val="white"/>
                </a:solidFill>
                <a:latin typeface="微软雅黑 Light" panose="020B0502040204020203" pitchFamily="34" charset="-122"/>
                <a:ea typeface="微软雅黑 Light" panose="020B0502040204020203" pitchFamily="34" charset="-122"/>
              </a:rPr>
              <a:t>在网上通信过程中可以通过</a:t>
            </a:r>
            <a:r>
              <a:rPr lang="en-US" altLang="zh-CN" sz="3199" dirty="0" err="1">
                <a:solidFill>
                  <a:prstClr val="white"/>
                </a:solidFill>
                <a:latin typeface="微软雅黑 Light" panose="020B0502040204020203" pitchFamily="34" charset="-122"/>
                <a:ea typeface="微软雅黑 Light" panose="020B0502040204020203" pitchFamily="34" charset="-122"/>
              </a:rPr>
              <a:t>dhcp</a:t>
            </a:r>
            <a:r>
              <a:rPr lang="zh-CN" altLang="en-US" sz="3199" dirty="0">
                <a:solidFill>
                  <a:prstClr val="white"/>
                </a:solidFill>
                <a:latin typeface="微软雅黑 Light" panose="020B0502040204020203" pitchFamily="34" charset="-122"/>
                <a:ea typeface="微软雅黑 Light" panose="020B0502040204020203" pitchFamily="34" charset="-122"/>
              </a:rPr>
              <a:t>协议租用一个地址，当我们主机关机，不再进行网络通信的时候，就把这个地址还回来，</a:t>
            </a:r>
            <a:r>
              <a:rPr lang="en-US" altLang="zh-CN" sz="3199" dirty="0" err="1">
                <a:solidFill>
                  <a:prstClr val="white"/>
                </a:solidFill>
                <a:latin typeface="微软雅黑 Light" panose="020B0502040204020203" pitchFamily="34" charset="-122"/>
                <a:ea typeface="微软雅黑 Light" panose="020B0502040204020203" pitchFamily="34" charset="-122"/>
              </a:rPr>
              <a:t>dhcp</a:t>
            </a:r>
            <a:r>
              <a:rPr lang="zh-CN" altLang="en-US" sz="3199" dirty="0">
                <a:solidFill>
                  <a:prstClr val="white"/>
                </a:solidFill>
                <a:latin typeface="微软雅黑 Light" panose="020B0502040204020203" pitchFamily="34" charset="-122"/>
                <a:ea typeface="微软雅黑 Light" panose="020B0502040204020203" pitchFamily="34" charset="-122"/>
              </a:rPr>
              <a:t>服务器再把这个地址租用给其他的用户，使地址得到充分的利用 </a:t>
            </a:r>
            <a:endParaRPr lang="en-US" altLang="zh-CN" sz="3199" dirty="0">
              <a:solidFill>
                <a:prstClr val="white"/>
              </a:solidFill>
              <a:latin typeface="微软雅黑 Light" panose="020B0502040204020203" pitchFamily="34" charset="-122"/>
              <a:ea typeface="微软雅黑 Light" panose="020B0502040204020203" pitchFamily="34" charset="-122"/>
            </a:endParaRPr>
          </a:p>
          <a:p>
            <a:pPr defTabSz="914171"/>
            <a:r>
              <a:rPr lang="zh-CN" altLang="en-US" sz="3199" dirty="0">
                <a:solidFill>
                  <a:prstClr val="white"/>
                </a:solidFill>
                <a:latin typeface="微软雅黑 Light" panose="020B0502040204020203" pitchFamily="34" charset="-122"/>
                <a:ea typeface="微软雅黑 Light" panose="020B0502040204020203" pitchFamily="34" charset="-122"/>
              </a:rPr>
              <a:t>也支持移动用户加入网络</a:t>
            </a:r>
            <a:endParaRPr lang="en-US" altLang="zh-CN" sz="3199" dirty="0">
              <a:solidFill>
                <a:prstClr val="white"/>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439237333"/>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F410DE3-5F00-4069-9ACF-963EF068D2B4}"/>
              </a:ext>
            </a:extLst>
          </p:cNvPr>
          <p:cNvSpPr/>
          <p:nvPr/>
        </p:nvSpPr>
        <p:spPr>
          <a:xfrm>
            <a:off x="1782843" y="1400625"/>
            <a:ext cx="8243559" cy="3784498"/>
          </a:xfrm>
          <a:prstGeom prst="rect">
            <a:avLst/>
          </a:prstGeom>
        </p:spPr>
        <p:txBody>
          <a:bodyPr wrap="square">
            <a:spAutoFit/>
          </a:bodyPr>
          <a:lstStyle/>
          <a:p>
            <a:pPr defTabSz="914171"/>
            <a:r>
              <a:rPr lang="zh-CN" altLang="en-US" sz="2666" dirty="0">
                <a:solidFill>
                  <a:prstClr val="white"/>
                </a:solidFill>
                <a:latin typeface="微软雅黑 Light" panose="020B0502040204020203" pitchFamily="34" charset="-122"/>
                <a:ea typeface="微软雅黑 Light" panose="020B0502040204020203" pitchFamily="34" charset="-122"/>
              </a:rPr>
              <a:t>新接入的网络用户期望通过动态方式获取信息时，可以通过</a:t>
            </a:r>
            <a:r>
              <a:rPr lang="en-US" altLang="zh-CN" sz="2666" dirty="0" err="1">
                <a:solidFill>
                  <a:prstClr val="white"/>
                </a:solidFill>
                <a:latin typeface="微软雅黑 Light" panose="020B0502040204020203" pitchFamily="34" charset="-122"/>
                <a:ea typeface="微软雅黑 Light" panose="020B0502040204020203" pitchFamily="34" charset="-122"/>
              </a:rPr>
              <a:t>dhcp</a:t>
            </a:r>
            <a:r>
              <a:rPr lang="zh-CN" altLang="en-US" sz="2666" dirty="0">
                <a:solidFill>
                  <a:prstClr val="white"/>
                </a:solidFill>
                <a:latin typeface="微软雅黑 Light" panose="020B0502040204020203" pitchFamily="34" charset="-122"/>
                <a:ea typeface="微软雅黑 Light" panose="020B0502040204020203" pitchFamily="34" charset="-122"/>
              </a:rPr>
              <a:t>客户端和</a:t>
            </a:r>
            <a:r>
              <a:rPr lang="en-US" altLang="zh-CN" sz="2666" dirty="0" err="1">
                <a:solidFill>
                  <a:prstClr val="white"/>
                </a:solidFill>
                <a:latin typeface="微软雅黑 Light" panose="020B0502040204020203" pitchFamily="34" charset="-122"/>
                <a:ea typeface="微软雅黑 Light" panose="020B0502040204020203" pitchFamily="34" charset="-122"/>
              </a:rPr>
              <a:t>dhcp</a:t>
            </a:r>
            <a:r>
              <a:rPr lang="zh-CN" altLang="en-US" sz="2666" dirty="0">
                <a:solidFill>
                  <a:prstClr val="white"/>
                </a:solidFill>
                <a:latin typeface="微软雅黑 Light" panose="020B0502040204020203" pitchFamily="34" charset="-122"/>
                <a:ea typeface="微软雅黑 Light" panose="020B0502040204020203" pitchFamily="34" charset="-122"/>
              </a:rPr>
              <a:t>服务器进行一些报文交换，完成地址的申请与分配</a:t>
            </a:r>
            <a:endParaRPr lang="en-US" altLang="zh-CN" sz="2666" dirty="0">
              <a:solidFill>
                <a:prstClr val="white"/>
              </a:solidFill>
              <a:latin typeface="微软雅黑 Light" panose="020B0502040204020203" pitchFamily="34" charset="-122"/>
              <a:ea typeface="微软雅黑 Light" panose="020B0502040204020203" pitchFamily="34" charset="-122"/>
            </a:endParaRPr>
          </a:p>
          <a:p>
            <a:pPr defTabSz="914171"/>
            <a:r>
              <a:rPr lang="zh-CN" altLang="en-US" sz="2666" dirty="0">
                <a:solidFill>
                  <a:prstClr val="white"/>
                </a:solidFill>
                <a:latin typeface="微软雅黑 Light" panose="020B0502040204020203" pitchFamily="34" charset="-122"/>
                <a:ea typeface="微软雅黑 Light" panose="020B0502040204020203" pitchFamily="34" charset="-122"/>
              </a:rPr>
              <a:t>首先主机广播一下来发现报文 </a:t>
            </a:r>
            <a:r>
              <a:rPr lang="en-US" altLang="zh-CN" sz="2666" dirty="0" err="1">
                <a:solidFill>
                  <a:prstClr val="white"/>
                </a:solidFill>
                <a:latin typeface="微软雅黑 Light" panose="020B0502040204020203" pitchFamily="34" charset="-122"/>
                <a:ea typeface="微软雅黑 Light" panose="020B0502040204020203" pitchFamily="34" charset="-122"/>
              </a:rPr>
              <a:t>dhcp</a:t>
            </a:r>
            <a:r>
              <a:rPr lang="en-US" altLang="zh-CN" sz="2666" dirty="0">
                <a:solidFill>
                  <a:prstClr val="white"/>
                </a:solidFill>
                <a:latin typeface="微软雅黑 Light" panose="020B0502040204020203" pitchFamily="34" charset="-122"/>
                <a:ea typeface="微软雅黑 Light" panose="020B0502040204020203" pitchFamily="34" charset="-122"/>
              </a:rPr>
              <a:t> discover</a:t>
            </a:r>
          </a:p>
          <a:p>
            <a:pPr defTabSz="914171"/>
            <a:r>
              <a:rPr lang="zh-CN" altLang="en-US" sz="2666" dirty="0">
                <a:solidFill>
                  <a:prstClr val="white"/>
                </a:solidFill>
                <a:latin typeface="微软雅黑 Light" panose="020B0502040204020203" pitchFamily="34" charset="-122"/>
                <a:ea typeface="微软雅黑 Light" panose="020B0502040204020203" pitchFamily="34" charset="-122"/>
              </a:rPr>
              <a:t>然后</a:t>
            </a:r>
            <a:r>
              <a:rPr lang="en-US" altLang="zh-CN" sz="2666" dirty="0" err="1">
                <a:solidFill>
                  <a:prstClr val="white"/>
                </a:solidFill>
                <a:latin typeface="微软雅黑 Light" panose="020B0502040204020203" pitchFamily="34" charset="-122"/>
                <a:ea typeface="微软雅黑 Light" panose="020B0502040204020203" pitchFamily="34" charset="-122"/>
              </a:rPr>
              <a:t>dchp</a:t>
            </a:r>
            <a:r>
              <a:rPr lang="zh-CN" altLang="en-US" sz="2666" dirty="0">
                <a:solidFill>
                  <a:prstClr val="white"/>
                </a:solidFill>
                <a:latin typeface="微软雅黑 Light" panose="020B0502040204020203" pitchFamily="34" charset="-122"/>
                <a:ea typeface="微软雅黑 Light" panose="020B0502040204020203" pitchFamily="34" charset="-122"/>
              </a:rPr>
              <a:t>服务器利用</a:t>
            </a:r>
            <a:r>
              <a:rPr lang="en-US" altLang="zh-CN" sz="2666" dirty="0" err="1">
                <a:solidFill>
                  <a:prstClr val="white"/>
                </a:solidFill>
                <a:latin typeface="微软雅黑 Light" panose="020B0502040204020203" pitchFamily="34" charset="-122"/>
                <a:ea typeface="微软雅黑 Light" panose="020B0502040204020203" pitchFamily="34" charset="-122"/>
              </a:rPr>
              <a:t>dhcp</a:t>
            </a:r>
            <a:r>
              <a:rPr lang="en-US" altLang="zh-CN" sz="2666" dirty="0">
                <a:solidFill>
                  <a:prstClr val="white"/>
                </a:solidFill>
                <a:latin typeface="微软雅黑 Light" panose="020B0502040204020203" pitchFamily="34" charset="-122"/>
                <a:ea typeface="微软雅黑 Light" panose="020B0502040204020203" pitchFamily="34" charset="-122"/>
              </a:rPr>
              <a:t> offer </a:t>
            </a:r>
            <a:r>
              <a:rPr lang="zh-CN" altLang="en-US" sz="2666" dirty="0">
                <a:solidFill>
                  <a:prstClr val="white"/>
                </a:solidFill>
                <a:latin typeface="微软雅黑 Light" panose="020B0502040204020203" pitchFamily="34" charset="-122"/>
                <a:ea typeface="微软雅黑 Light" panose="020B0502040204020203" pitchFamily="34" charset="-122"/>
              </a:rPr>
              <a:t>提供报文进行相应</a:t>
            </a:r>
            <a:endParaRPr lang="en-US" altLang="zh-CN" sz="2666" dirty="0">
              <a:solidFill>
                <a:prstClr val="white"/>
              </a:solidFill>
              <a:latin typeface="微软雅黑 Light" panose="020B0502040204020203" pitchFamily="34" charset="-122"/>
              <a:ea typeface="微软雅黑 Light" panose="020B0502040204020203" pitchFamily="34" charset="-122"/>
            </a:endParaRPr>
          </a:p>
          <a:p>
            <a:pPr defTabSz="914171"/>
            <a:r>
              <a:rPr lang="zh-CN" altLang="en-US" sz="2666" dirty="0">
                <a:solidFill>
                  <a:prstClr val="white"/>
                </a:solidFill>
                <a:latin typeface="微软雅黑 Light" panose="020B0502040204020203" pitchFamily="34" charset="-122"/>
                <a:ea typeface="微软雅黑 Light" panose="020B0502040204020203" pitchFamily="34" charset="-122"/>
              </a:rPr>
              <a:t>当主机明确期望从哪一个服务器申请</a:t>
            </a:r>
            <a:r>
              <a:rPr lang="en-US" altLang="zh-CN" sz="2666" dirty="0" err="1">
                <a:solidFill>
                  <a:prstClr val="white"/>
                </a:solidFill>
                <a:latin typeface="微软雅黑 Light" panose="020B0502040204020203" pitchFamily="34" charset="-122"/>
                <a:ea typeface="微软雅黑 Light" panose="020B0502040204020203" pitchFamily="34" charset="-122"/>
              </a:rPr>
              <a:t>ip</a:t>
            </a:r>
            <a:r>
              <a:rPr lang="zh-CN" altLang="en-US" sz="2666" dirty="0">
                <a:solidFill>
                  <a:prstClr val="white"/>
                </a:solidFill>
                <a:latin typeface="微软雅黑 Light" panose="020B0502040204020203" pitchFamily="34" charset="-122"/>
                <a:ea typeface="微软雅黑 Light" panose="020B0502040204020203" pitchFamily="34" charset="-122"/>
              </a:rPr>
              <a:t>地址的时候，他就可以向这个服务器发送</a:t>
            </a:r>
            <a:r>
              <a:rPr lang="en-US" altLang="zh-CN" sz="2666" dirty="0" err="1">
                <a:solidFill>
                  <a:prstClr val="white"/>
                </a:solidFill>
                <a:latin typeface="微软雅黑 Light" panose="020B0502040204020203" pitchFamily="34" charset="-122"/>
                <a:ea typeface="微软雅黑 Light" panose="020B0502040204020203" pitchFamily="34" charset="-122"/>
              </a:rPr>
              <a:t>dhcp</a:t>
            </a:r>
            <a:r>
              <a:rPr lang="zh-CN" altLang="en-US" sz="2666" dirty="0">
                <a:solidFill>
                  <a:prstClr val="white"/>
                </a:solidFill>
                <a:latin typeface="微软雅黑 Light" panose="020B0502040204020203" pitchFamily="34" charset="-122"/>
                <a:ea typeface="微软雅黑 Light" panose="020B0502040204020203" pitchFamily="34" charset="-122"/>
              </a:rPr>
              <a:t>请求报文</a:t>
            </a:r>
            <a:endParaRPr lang="en-US" altLang="zh-CN" sz="2666" dirty="0">
              <a:solidFill>
                <a:prstClr val="white"/>
              </a:solidFill>
              <a:latin typeface="微软雅黑 Light" panose="020B0502040204020203" pitchFamily="34" charset="-122"/>
              <a:ea typeface="微软雅黑 Light" panose="020B0502040204020203" pitchFamily="34" charset="-122"/>
            </a:endParaRPr>
          </a:p>
          <a:p>
            <a:pPr defTabSz="914171"/>
            <a:r>
              <a:rPr lang="zh-CN" altLang="en-US" sz="2666" dirty="0">
                <a:solidFill>
                  <a:prstClr val="white"/>
                </a:solidFill>
                <a:latin typeface="微软雅黑 Light" panose="020B0502040204020203" pitchFamily="34" charset="-122"/>
                <a:ea typeface="微软雅黑 Light" panose="020B0502040204020203" pitchFamily="34" charset="-122"/>
              </a:rPr>
              <a:t>如果服务器愿意分配这个地址的时候他就会通过</a:t>
            </a:r>
            <a:endParaRPr lang="en-US" altLang="zh-CN" sz="2666" dirty="0">
              <a:solidFill>
                <a:prstClr val="white"/>
              </a:solidFill>
              <a:latin typeface="微软雅黑 Light" panose="020B0502040204020203" pitchFamily="34" charset="-122"/>
              <a:ea typeface="微软雅黑 Light" panose="020B0502040204020203" pitchFamily="34" charset="-122"/>
            </a:endParaRPr>
          </a:p>
          <a:p>
            <a:pPr defTabSz="914171"/>
            <a:r>
              <a:rPr lang="en-US" altLang="zh-CN" sz="2666" dirty="0" err="1">
                <a:solidFill>
                  <a:prstClr val="white"/>
                </a:solidFill>
                <a:latin typeface="微软雅黑 Light" panose="020B0502040204020203" pitchFamily="34" charset="-122"/>
                <a:ea typeface="微软雅黑 Light" panose="020B0502040204020203" pitchFamily="34" charset="-122"/>
              </a:rPr>
              <a:t>Dhcp</a:t>
            </a:r>
            <a:r>
              <a:rPr lang="en-US" altLang="zh-CN" sz="2666" dirty="0">
                <a:solidFill>
                  <a:prstClr val="white"/>
                </a:solidFill>
                <a:latin typeface="微软雅黑 Light" panose="020B0502040204020203" pitchFamily="34" charset="-122"/>
                <a:ea typeface="微软雅黑 Light" panose="020B0502040204020203" pitchFamily="34" charset="-122"/>
              </a:rPr>
              <a:t> ack</a:t>
            </a:r>
            <a:r>
              <a:rPr lang="zh-CN" altLang="en-US" sz="2666" dirty="0">
                <a:solidFill>
                  <a:prstClr val="white"/>
                </a:solidFill>
                <a:latin typeface="微软雅黑 Light" panose="020B0502040204020203" pitchFamily="34" charset="-122"/>
                <a:ea typeface="微软雅黑 Light" panose="020B0502040204020203" pitchFamily="34" charset="-122"/>
              </a:rPr>
              <a:t>确认报文来确认为这个客户分配</a:t>
            </a:r>
            <a:r>
              <a:rPr lang="en-US" altLang="zh-CN" sz="2666" dirty="0" err="1">
                <a:solidFill>
                  <a:prstClr val="white"/>
                </a:solidFill>
                <a:latin typeface="微软雅黑 Light" panose="020B0502040204020203" pitchFamily="34" charset="-122"/>
                <a:ea typeface="微软雅黑 Light" panose="020B0502040204020203" pitchFamily="34" charset="-122"/>
              </a:rPr>
              <a:t>ip</a:t>
            </a:r>
            <a:r>
              <a:rPr lang="zh-CN" altLang="en-US" sz="2666" dirty="0">
                <a:solidFill>
                  <a:prstClr val="white"/>
                </a:solidFill>
                <a:latin typeface="微软雅黑 Light" panose="020B0502040204020203" pitchFamily="34" charset="-122"/>
                <a:ea typeface="微软雅黑 Light" panose="020B0502040204020203" pitchFamily="34" charset="-122"/>
              </a:rPr>
              <a:t>地址</a:t>
            </a:r>
            <a:endParaRPr lang="en-US" altLang="zh-CN" sz="2666" dirty="0">
              <a:solidFill>
                <a:prstClr val="white"/>
              </a:solidFill>
              <a:latin typeface="微软雅黑 Light" panose="020B0502040204020203" pitchFamily="34" charset="-122"/>
              <a:ea typeface="微软雅黑 Light" panose="020B0502040204020203" pitchFamily="34" charset="-122"/>
            </a:endParaRPr>
          </a:p>
        </p:txBody>
      </p:sp>
      <p:sp>
        <p:nvSpPr>
          <p:cNvPr id="4" name="矩形 3">
            <a:extLst>
              <a:ext uri="{FF2B5EF4-FFF2-40B4-BE49-F238E27FC236}">
                <a16:creationId xmlns:a16="http://schemas.microsoft.com/office/drawing/2014/main" id="{2BE27509-5BC4-40D8-8ECD-37A66C469280}"/>
              </a:ext>
            </a:extLst>
          </p:cNvPr>
          <p:cNvSpPr/>
          <p:nvPr/>
        </p:nvSpPr>
        <p:spPr>
          <a:xfrm>
            <a:off x="3700234" y="411155"/>
            <a:ext cx="5699935" cy="666657"/>
          </a:xfrm>
          <a:prstGeom prst="rect">
            <a:avLst/>
          </a:prstGeom>
        </p:spPr>
        <p:txBody>
          <a:bodyPr wrap="square">
            <a:spAutoFit/>
          </a:bodyPr>
          <a:lstStyle/>
          <a:p>
            <a:pPr defTabSz="914171"/>
            <a:r>
              <a:rPr lang="zh-CN" altLang="en-US" sz="3732" dirty="0">
                <a:solidFill>
                  <a:prstClr val="white"/>
                </a:solidFill>
                <a:latin typeface="微软雅黑 Light" panose="020B0502040204020203" pitchFamily="34" charset="-122"/>
                <a:ea typeface="微软雅黑 Light" panose="020B0502040204020203" pitchFamily="34" charset="-122"/>
              </a:rPr>
              <a:t>动态主机配置协议</a:t>
            </a:r>
            <a:r>
              <a:rPr lang="en-US" altLang="zh-CN" sz="3732" dirty="0">
                <a:solidFill>
                  <a:prstClr val="white"/>
                </a:solidFill>
                <a:latin typeface="微软雅黑 Light" panose="020B0502040204020203" pitchFamily="34" charset="-122"/>
                <a:ea typeface="微软雅黑 Light" panose="020B0502040204020203" pitchFamily="34" charset="-122"/>
              </a:rPr>
              <a:t>DHCP</a:t>
            </a:r>
          </a:p>
        </p:txBody>
      </p:sp>
    </p:spTree>
    <p:extLst>
      <p:ext uri="{BB962C8B-B14F-4D97-AF65-F5344CB8AC3E}">
        <p14:creationId xmlns:p14="http://schemas.microsoft.com/office/powerpoint/2010/main" val="288188808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zh-CN" altLang="en-US" dirty="0">
                <a:sym typeface="Arial" panose="020B0604020202020204" pitchFamily="34" charset="0"/>
              </a:rPr>
              <a:t>网络层服务</a:t>
            </a:r>
            <a:r>
              <a:rPr lang="en-US" altLang="zh-CN" dirty="0">
                <a:sym typeface="Arial" panose="020B0604020202020204" pitchFamily="34" charset="0"/>
              </a:rPr>
              <a:t>-</a:t>
            </a:r>
            <a:r>
              <a:rPr lang="zh-CN" altLang="en-US" dirty="0">
                <a:latin typeface="微软雅黑" panose="020B0503020204020204" pitchFamily="34" charset="-122"/>
                <a:ea typeface="微软雅黑" panose="020B0503020204020204" pitchFamily="34" charset="-122"/>
                <a:sym typeface="Arial" panose="020B0604020202020204" pitchFamily="34" charset="0"/>
              </a:rPr>
              <a:t>网络层服务模型</a:t>
            </a:r>
          </a:p>
        </p:txBody>
      </p:sp>
      <p:sp>
        <p:nvSpPr>
          <p:cNvPr id="2" name="内容占位符 1"/>
          <p:cNvSpPr>
            <a:spLocks noGrp="1"/>
          </p:cNvSpPr>
          <p:nvPr>
            <p:ph idx="1"/>
          </p:nvPr>
        </p:nvSpPr>
        <p:spPr/>
        <p:txBody>
          <a:bodyPr rtlCol="0"/>
          <a:lstStyle/>
          <a:p>
            <a:pPr rtl="0"/>
            <a:r>
              <a:rPr lang="zh-CN" altLang="en-US" dirty="0">
                <a:sym typeface="Arial" panose="020B0604020202020204" pitchFamily="34" charset="0"/>
              </a:rPr>
              <a:t>无连接服务</a:t>
            </a:r>
            <a:endParaRPr lang="en-US" altLang="zh-CN" dirty="0">
              <a:sym typeface="Arial" panose="020B0604020202020204" pitchFamily="34" charset="0"/>
            </a:endParaRPr>
          </a:p>
          <a:p>
            <a:pPr lvl="1"/>
            <a:r>
              <a:rPr lang="zh-CN" altLang="en-US" dirty="0">
                <a:latin typeface="微软雅黑" panose="020B0503020204020204" pitchFamily="34" charset="-122"/>
                <a:ea typeface="微软雅黑" panose="020B0503020204020204" pitchFamily="34" charset="-122"/>
                <a:sym typeface="Arial" panose="020B0604020202020204" pitchFamily="34" charset="0"/>
              </a:rPr>
              <a:t>不实现为系列分组的传输确定路径</a:t>
            </a:r>
            <a:endParaRPr lang="en-US" altLang="zh-CN" dirty="0">
              <a:latin typeface="微软雅黑" panose="020B0503020204020204" pitchFamily="34" charset="-122"/>
              <a:ea typeface="微软雅黑" panose="020B0503020204020204" pitchFamily="34" charset="-122"/>
              <a:sym typeface="Arial" panose="020B0604020202020204" pitchFamily="34" charset="0"/>
            </a:endParaRPr>
          </a:p>
          <a:p>
            <a:pPr lvl="1"/>
            <a:r>
              <a:rPr lang="zh-CN" altLang="en-US" dirty="0">
                <a:sym typeface="Arial" panose="020B0604020202020204" pitchFamily="34" charset="0"/>
              </a:rPr>
              <a:t>数据报网络</a:t>
            </a:r>
            <a:endParaRPr lang="en-US" altLang="zh-CN" dirty="0">
              <a:sym typeface="Arial" panose="020B0604020202020204" pitchFamily="34" charset="0"/>
            </a:endParaRPr>
          </a:p>
          <a:p>
            <a:r>
              <a:rPr lang="zh-CN" altLang="en-US" dirty="0">
                <a:sym typeface="Arial" panose="020B0604020202020204" pitchFamily="34" charset="0"/>
              </a:rPr>
              <a:t>连接服务</a:t>
            </a:r>
            <a:endParaRPr lang="en-US" altLang="zh-CN" dirty="0">
              <a:sym typeface="Arial" panose="020B0604020202020204" pitchFamily="34" charset="0"/>
            </a:endParaRPr>
          </a:p>
          <a:p>
            <a:pPr lvl="1"/>
            <a:r>
              <a:rPr lang="zh-CN" altLang="en-US" dirty="0">
                <a:sym typeface="Arial" panose="020B0604020202020204" pitchFamily="34" charset="0"/>
              </a:rPr>
              <a:t>先建立连接</a:t>
            </a:r>
            <a:endParaRPr lang="en-US" altLang="zh-CN" dirty="0">
              <a:sym typeface="Arial" panose="020B0604020202020204" pitchFamily="34" charset="0"/>
            </a:endParaRPr>
          </a:p>
          <a:p>
            <a:pPr lvl="1"/>
            <a:r>
              <a:rPr lang="zh-CN" altLang="en-US" dirty="0">
                <a:sym typeface="Arial" panose="020B0604020202020204" pitchFamily="34" charset="0"/>
              </a:rPr>
              <a:t>传输结束之后拆除连接</a:t>
            </a:r>
            <a:endParaRPr lang="en-US" altLang="zh-CN" dirty="0">
              <a:sym typeface="Arial" panose="020B0604020202020204" pitchFamily="34" charset="0"/>
            </a:endParaRPr>
          </a:p>
        </p:txBody>
      </p:sp>
    </p:spTree>
    <p:extLst>
      <p:ext uri="{BB962C8B-B14F-4D97-AF65-F5344CB8AC3E}">
        <p14:creationId xmlns:p14="http://schemas.microsoft.com/office/powerpoint/2010/main" val="70743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88A9D26-7B7B-4C43-944A-141A81542E90}"/>
              </a:ext>
            </a:extLst>
          </p:cNvPr>
          <p:cNvSpPr/>
          <p:nvPr/>
        </p:nvSpPr>
        <p:spPr>
          <a:xfrm>
            <a:off x="373364" y="425296"/>
            <a:ext cx="6112605" cy="748795"/>
          </a:xfrm>
          <a:prstGeom prst="rect">
            <a:avLst/>
          </a:prstGeom>
        </p:spPr>
        <p:txBody>
          <a:bodyPr wrap="square">
            <a:spAutoFit/>
          </a:bodyPr>
          <a:lstStyle/>
          <a:p>
            <a:pPr defTabSz="914171"/>
            <a:r>
              <a:rPr lang="en-US" altLang="zh-CN" sz="4266" dirty="0">
                <a:solidFill>
                  <a:prstClr val="white"/>
                </a:solidFill>
                <a:latin typeface="微软雅黑 Light" panose="020B0502040204020203" pitchFamily="34" charset="-122"/>
                <a:ea typeface="微软雅黑 Light" panose="020B0502040204020203" pitchFamily="34" charset="-122"/>
              </a:rPr>
              <a:t>DHCP</a:t>
            </a:r>
            <a:r>
              <a:rPr lang="zh-CN" altLang="en-US" sz="4266" dirty="0">
                <a:solidFill>
                  <a:prstClr val="white"/>
                </a:solidFill>
                <a:latin typeface="微软雅黑 Light" panose="020B0502040204020203" pitchFamily="34" charset="-122"/>
                <a:ea typeface="微软雅黑 Light" panose="020B0502040204020203" pitchFamily="34" charset="-122"/>
              </a:rPr>
              <a:t>工作过程示例</a:t>
            </a:r>
            <a:endParaRPr lang="en-US" altLang="zh-CN" sz="4266" dirty="0">
              <a:solidFill>
                <a:prstClr val="white"/>
              </a:solidFill>
              <a:latin typeface="微软雅黑 Light" panose="020B0502040204020203" pitchFamily="34" charset="-122"/>
              <a:ea typeface="微软雅黑 Light" panose="020B0502040204020203" pitchFamily="34" charset="-122"/>
            </a:endParaRPr>
          </a:p>
        </p:txBody>
      </p:sp>
      <p:sp>
        <p:nvSpPr>
          <p:cNvPr id="3" name="矩形 2">
            <a:extLst>
              <a:ext uri="{FF2B5EF4-FFF2-40B4-BE49-F238E27FC236}">
                <a16:creationId xmlns:a16="http://schemas.microsoft.com/office/drawing/2014/main" id="{C70FA33C-5017-47F4-B2C6-A7FA1FDEDC56}"/>
              </a:ext>
            </a:extLst>
          </p:cNvPr>
          <p:cNvSpPr/>
          <p:nvPr/>
        </p:nvSpPr>
        <p:spPr>
          <a:xfrm>
            <a:off x="373364" y="1204793"/>
            <a:ext cx="5721048" cy="4522777"/>
          </a:xfrm>
          <a:prstGeom prst="rect">
            <a:avLst/>
          </a:prstGeom>
        </p:spPr>
        <p:txBody>
          <a:bodyPr wrap="square">
            <a:spAutoFit/>
          </a:bodyPr>
          <a:lstStyle/>
          <a:p>
            <a:pPr defTabSz="914171"/>
            <a:r>
              <a:rPr lang="zh-CN" altLang="en-US" sz="2399" dirty="0">
                <a:solidFill>
                  <a:prstClr val="white"/>
                </a:solidFill>
                <a:latin typeface="微软雅黑 Light" panose="020B0502040204020203" pitchFamily="34" charset="-122"/>
                <a:ea typeface="微软雅黑 Light" panose="020B0502040204020203" pitchFamily="34" charset="-122"/>
              </a:rPr>
              <a:t>首先客户端发送</a:t>
            </a:r>
            <a:r>
              <a:rPr lang="en-US" altLang="zh-CN" sz="2399" dirty="0" err="1">
                <a:solidFill>
                  <a:prstClr val="white"/>
                </a:solidFill>
                <a:latin typeface="微软雅黑 Light" panose="020B0502040204020203" pitchFamily="34" charset="-122"/>
                <a:ea typeface="微软雅黑 Light" panose="020B0502040204020203" pitchFamily="34" charset="-122"/>
              </a:rPr>
              <a:t>dhcp</a:t>
            </a:r>
            <a:r>
              <a:rPr lang="zh-CN" altLang="en-US" sz="2399" dirty="0">
                <a:solidFill>
                  <a:prstClr val="white"/>
                </a:solidFill>
                <a:latin typeface="微软雅黑 Light" panose="020B0502040204020203" pitchFamily="34" charset="-122"/>
                <a:ea typeface="微软雅黑 Light" panose="020B0502040204020203" pitchFamily="34" charset="-122"/>
              </a:rPr>
              <a:t>发送报文</a:t>
            </a:r>
            <a:endParaRPr lang="en-US" altLang="zh-CN" sz="2399" dirty="0">
              <a:solidFill>
                <a:prstClr val="white"/>
              </a:solidFill>
              <a:latin typeface="微软雅黑 Light" panose="020B0502040204020203" pitchFamily="34" charset="-122"/>
              <a:ea typeface="微软雅黑 Light" panose="020B0502040204020203" pitchFamily="34" charset="-122"/>
            </a:endParaRPr>
          </a:p>
          <a:p>
            <a:pPr defTabSz="914171"/>
            <a:r>
              <a:rPr lang="en-US" altLang="zh-CN" sz="2399" dirty="0">
                <a:solidFill>
                  <a:prstClr val="white"/>
                </a:solidFill>
                <a:latin typeface="微软雅黑 Light" panose="020B0502040204020203" pitchFamily="34" charset="-122"/>
                <a:ea typeface="微软雅黑 Light" panose="020B0502040204020203" pitchFamily="34" charset="-122"/>
              </a:rPr>
              <a:t>0.0.0.0</a:t>
            </a:r>
            <a:r>
              <a:rPr lang="zh-CN" altLang="en-US" sz="2399" dirty="0">
                <a:solidFill>
                  <a:prstClr val="white"/>
                </a:solidFill>
                <a:latin typeface="微软雅黑 Light" panose="020B0502040204020203" pitchFamily="34" charset="-122"/>
                <a:ea typeface="微软雅黑 Light" panose="020B0502040204020203" pitchFamily="34" charset="-122"/>
              </a:rPr>
              <a:t>是特殊地址表示本机</a:t>
            </a:r>
            <a:endParaRPr lang="en-US" altLang="zh-CN" sz="2399" dirty="0">
              <a:solidFill>
                <a:prstClr val="white"/>
              </a:solidFill>
              <a:latin typeface="微软雅黑 Light" panose="020B0502040204020203" pitchFamily="34" charset="-122"/>
              <a:ea typeface="微软雅黑 Light" panose="020B0502040204020203" pitchFamily="34" charset="-122"/>
            </a:endParaRPr>
          </a:p>
          <a:p>
            <a:pPr defTabSz="914171"/>
            <a:r>
              <a:rPr lang="zh-CN" altLang="en-US" sz="2399" dirty="0">
                <a:solidFill>
                  <a:prstClr val="white"/>
                </a:solidFill>
                <a:latin typeface="微软雅黑 Light" panose="020B0502040204020203" pitchFamily="34" charset="-122"/>
                <a:ea typeface="微软雅黑 Light" panose="020B0502040204020203" pitchFamily="34" charset="-122"/>
              </a:rPr>
              <a:t>目的</a:t>
            </a:r>
            <a:r>
              <a:rPr lang="en-US" altLang="zh-CN" sz="2399" dirty="0" err="1">
                <a:solidFill>
                  <a:prstClr val="white"/>
                </a:solidFill>
                <a:latin typeface="微软雅黑 Light" panose="020B0502040204020203" pitchFamily="34" charset="-122"/>
                <a:ea typeface="微软雅黑 Light" panose="020B0502040204020203" pitchFamily="34" charset="-122"/>
              </a:rPr>
              <a:t>ip</a:t>
            </a:r>
            <a:r>
              <a:rPr lang="zh-CN" altLang="en-US" sz="2399" dirty="0">
                <a:solidFill>
                  <a:prstClr val="white"/>
                </a:solidFill>
                <a:latin typeface="微软雅黑 Light" panose="020B0502040204020203" pitchFamily="34" charset="-122"/>
                <a:ea typeface="微软雅黑 Light" panose="020B0502040204020203" pitchFamily="34" charset="-122"/>
              </a:rPr>
              <a:t>地址</a:t>
            </a:r>
            <a:r>
              <a:rPr lang="en-US" altLang="zh-CN" sz="2399" dirty="0">
                <a:solidFill>
                  <a:prstClr val="white"/>
                </a:solidFill>
                <a:latin typeface="微软雅黑 Light" panose="020B0502040204020203" pitchFamily="34" charset="-122"/>
                <a:ea typeface="微软雅黑 Light" panose="020B0502040204020203" pitchFamily="34" charset="-122"/>
              </a:rPr>
              <a:t>255.255.255.255</a:t>
            </a:r>
          </a:p>
          <a:p>
            <a:pPr defTabSz="914171"/>
            <a:r>
              <a:rPr lang="zh-CN" altLang="en-US" sz="2399" dirty="0">
                <a:solidFill>
                  <a:prstClr val="white"/>
                </a:solidFill>
                <a:latin typeface="微软雅黑 Light" panose="020B0502040204020203" pitchFamily="34" charset="-122"/>
                <a:ea typeface="微软雅黑 Light" panose="020B0502040204020203" pitchFamily="34" charset="-122"/>
              </a:rPr>
              <a:t>是受限广播地址，</a:t>
            </a:r>
            <a:r>
              <a:rPr lang="en-US" altLang="zh-CN" sz="2399" dirty="0" err="1">
                <a:solidFill>
                  <a:prstClr val="white"/>
                </a:solidFill>
                <a:latin typeface="微软雅黑 Light" panose="020B0502040204020203" pitchFamily="34" charset="-122"/>
                <a:ea typeface="微软雅黑 Light" panose="020B0502040204020203" pitchFamily="34" charset="-122"/>
              </a:rPr>
              <a:t>yiaddr</a:t>
            </a:r>
            <a:r>
              <a:rPr lang="zh-CN" altLang="en-US" sz="2399" dirty="0">
                <a:solidFill>
                  <a:prstClr val="white"/>
                </a:solidFill>
                <a:latin typeface="微软雅黑 Light" panose="020B0502040204020203" pitchFamily="34" charset="-122"/>
                <a:ea typeface="微软雅黑 Light" panose="020B0502040204020203" pitchFamily="34" charset="-122"/>
              </a:rPr>
              <a:t>表示你的</a:t>
            </a:r>
            <a:r>
              <a:rPr lang="en-US" altLang="zh-CN" sz="2399" dirty="0" err="1">
                <a:solidFill>
                  <a:prstClr val="white"/>
                </a:solidFill>
                <a:latin typeface="微软雅黑 Light" panose="020B0502040204020203" pitchFamily="34" charset="-122"/>
                <a:ea typeface="微软雅黑 Light" panose="020B0502040204020203" pitchFamily="34" charset="-122"/>
              </a:rPr>
              <a:t>ip</a:t>
            </a:r>
            <a:r>
              <a:rPr lang="zh-CN" altLang="en-US" sz="2399" dirty="0">
                <a:solidFill>
                  <a:prstClr val="white"/>
                </a:solidFill>
                <a:latin typeface="微软雅黑 Light" panose="020B0502040204020203" pitchFamily="34" charset="-122"/>
                <a:ea typeface="微软雅黑 Light" panose="020B0502040204020203" pitchFamily="34" charset="-122"/>
              </a:rPr>
              <a:t>地址，</a:t>
            </a:r>
            <a:r>
              <a:rPr lang="en-US" altLang="zh-CN" sz="2399" dirty="0">
                <a:solidFill>
                  <a:prstClr val="white"/>
                </a:solidFill>
                <a:latin typeface="微软雅黑 Light" panose="020B0502040204020203" pitchFamily="34" charset="-122"/>
                <a:ea typeface="微软雅黑 Light" panose="020B0502040204020203" pitchFamily="34" charset="-122"/>
              </a:rPr>
              <a:t>transaction</a:t>
            </a:r>
            <a:r>
              <a:rPr lang="zh-CN" altLang="en-US" sz="2399" dirty="0">
                <a:solidFill>
                  <a:prstClr val="white"/>
                </a:solidFill>
                <a:latin typeface="微软雅黑 Light" panose="020B0502040204020203" pitchFamily="34" charset="-122"/>
                <a:ea typeface="微软雅黑 Light" panose="020B0502040204020203" pitchFamily="34" charset="-122"/>
              </a:rPr>
              <a:t>指定一个事物的</a:t>
            </a:r>
            <a:r>
              <a:rPr lang="en-US" altLang="zh-CN" sz="2399" dirty="0">
                <a:solidFill>
                  <a:prstClr val="white"/>
                </a:solidFill>
                <a:latin typeface="微软雅黑 Light" panose="020B0502040204020203" pitchFamily="34" charset="-122"/>
                <a:ea typeface="微软雅黑 Light" panose="020B0502040204020203" pitchFamily="34" charset="-122"/>
              </a:rPr>
              <a:t>id</a:t>
            </a:r>
            <a:r>
              <a:rPr lang="zh-CN" altLang="en-US" sz="2399" dirty="0">
                <a:solidFill>
                  <a:prstClr val="white"/>
                </a:solidFill>
                <a:latin typeface="微软雅黑 Light" panose="020B0502040204020203" pitchFamily="34" charset="-122"/>
                <a:ea typeface="微软雅黑 Light" panose="020B0502040204020203" pitchFamily="34" charset="-122"/>
              </a:rPr>
              <a:t>，只有</a:t>
            </a:r>
            <a:r>
              <a:rPr lang="en-US" altLang="zh-CN" sz="2399" dirty="0" err="1">
                <a:solidFill>
                  <a:prstClr val="white"/>
                </a:solidFill>
                <a:latin typeface="微软雅黑 Light" panose="020B0502040204020203" pitchFamily="34" charset="-122"/>
                <a:ea typeface="微软雅黑 Light" panose="020B0502040204020203" pitchFamily="34" charset="-122"/>
              </a:rPr>
              <a:t>dhcp</a:t>
            </a:r>
            <a:r>
              <a:rPr lang="zh-CN" altLang="en-US" sz="2399" dirty="0">
                <a:solidFill>
                  <a:prstClr val="white"/>
                </a:solidFill>
                <a:latin typeface="微软雅黑 Light" panose="020B0502040204020203" pitchFamily="34" charset="-122"/>
                <a:ea typeface="微软雅黑 Light" panose="020B0502040204020203" pitchFamily="34" charset="-122"/>
              </a:rPr>
              <a:t>服务器会做出一个响应，如果愿意分配 </a:t>
            </a:r>
            <a:r>
              <a:rPr lang="en-US" altLang="zh-CN" sz="2399" dirty="0" err="1">
                <a:solidFill>
                  <a:prstClr val="white"/>
                </a:solidFill>
                <a:latin typeface="微软雅黑 Light" panose="020B0502040204020203" pitchFamily="34" charset="-122"/>
                <a:ea typeface="微软雅黑 Light" panose="020B0502040204020203" pitchFamily="34" charset="-122"/>
              </a:rPr>
              <a:t>ip</a:t>
            </a:r>
            <a:r>
              <a:rPr lang="zh-CN" altLang="en-US" sz="2399" dirty="0">
                <a:solidFill>
                  <a:prstClr val="white"/>
                </a:solidFill>
                <a:latin typeface="微软雅黑 Light" panose="020B0502040204020203" pitchFamily="34" charset="-122"/>
                <a:ea typeface="微软雅黑 Light" panose="020B0502040204020203" pitchFamily="34" charset="-122"/>
              </a:rPr>
              <a:t>地址，它会发送一个</a:t>
            </a:r>
            <a:r>
              <a:rPr lang="en-US" altLang="zh-CN" sz="2399" dirty="0" err="1">
                <a:solidFill>
                  <a:prstClr val="white"/>
                </a:solidFill>
                <a:latin typeface="微软雅黑 Light" panose="020B0502040204020203" pitchFamily="34" charset="-122"/>
                <a:ea typeface="微软雅黑 Light" panose="020B0502040204020203" pitchFamily="34" charset="-122"/>
              </a:rPr>
              <a:t>dhcpoffer</a:t>
            </a:r>
            <a:r>
              <a:rPr lang="zh-CN" altLang="en-US" sz="2399" dirty="0">
                <a:solidFill>
                  <a:prstClr val="white"/>
                </a:solidFill>
                <a:latin typeface="微软雅黑 Light" panose="020B0502040204020203" pitchFamily="34" charset="-122"/>
                <a:ea typeface="微软雅黑 Light" panose="020B0502040204020203" pitchFamily="34" charset="-122"/>
              </a:rPr>
              <a:t>报文，客户端收到之后，它可以发送一个请求报文，通过广播它可以告知其他</a:t>
            </a:r>
            <a:r>
              <a:rPr lang="en-US" altLang="zh-CN" sz="2399" dirty="0" err="1">
                <a:solidFill>
                  <a:prstClr val="white"/>
                </a:solidFill>
                <a:latin typeface="微软雅黑 Light" panose="020B0502040204020203" pitchFamily="34" charset="-122"/>
                <a:ea typeface="微软雅黑 Light" panose="020B0502040204020203" pitchFamily="34" charset="-122"/>
              </a:rPr>
              <a:t>dhcp</a:t>
            </a:r>
            <a:r>
              <a:rPr lang="zh-CN" altLang="en-US" sz="2399" dirty="0">
                <a:solidFill>
                  <a:prstClr val="white"/>
                </a:solidFill>
                <a:latin typeface="微软雅黑 Light" panose="020B0502040204020203" pitchFamily="34" charset="-122"/>
                <a:ea typeface="微软雅黑 Light" panose="020B0502040204020203" pitchFamily="34" charset="-122"/>
              </a:rPr>
              <a:t>服务器现在确定从某一服务器中申请</a:t>
            </a:r>
            <a:r>
              <a:rPr lang="en-US" altLang="zh-CN" sz="2399" dirty="0" err="1">
                <a:solidFill>
                  <a:prstClr val="white"/>
                </a:solidFill>
                <a:latin typeface="微软雅黑 Light" panose="020B0502040204020203" pitchFamily="34" charset="-122"/>
                <a:ea typeface="微软雅黑 Light" panose="020B0502040204020203" pitchFamily="34" charset="-122"/>
              </a:rPr>
              <a:t>ip</a:t>
            </a:r>
            <a:r>
              <a:rPr lang="zh-CN" altLang="en-US" sz="2399" dirty="0">
                <a:solidFill>
                  <a:prstClr val="white"/>
                </a:solidFill>
                <a:latin typeface="微软雅黑 Light" panose="020B0502040204020203" pitchFamily="34" charset="-122"/>
                <a:ea typeface="微软雅黑 Light" panose="020B0502040204020203" pitchFamily="34" charset="-122"/>
              </a:rPr>
              <a:t>地址，</a:t>
            </a:r>
            <a:r>
              <a:rPr lang="en-US" altLang="zh-CN" sz="2399" dirty="0" err="1">
                <a:solidFill>
                  <a:prstClr val="white"/>
                </a:solidFill>
                <a:latin typeface="微软雅黑 Light" panose="020B0502040204020203" pitchFamily="34" charset="-122"/>
                <a:ea typeface="微软雅黑 Light" panose="020B0502040204020203" pitchFamily="34" charset="-122"/>
              </a:rPr>
              <a:t>dchp</a:t>
            </a:r>
            <a:r>
              <a:rPr lang="zh-CN" altLang="en-US" sz="2399" dirty="0">
                <a:solidFill>
                  <a:prstClr val="white"/>
                </a:solidFill>
                <a:latin typeface="微软雅黑 Light" panose="020B0502040204020203" pitchFamily="34" charset="-122"/>
                <a:ea typeface="微软雅黑 Light" panose="020B0502040204020203" pitchFamily="34" charset="-122"/>
              </a:rPr>
              <a:t>会发送确认报文，接下来客户可以使用</a:t>
            </a:r>
            <a:r>
              <a:rPr lang="en-US" altLang="zh-CN" sz="2399" dirty="0">
                <a:solidFill>
                  <a:prstClr val="white"/>
                </a:solidFill>
                <a:latin typeface="微软雅黑 Light" panose="020B0502040204020203" pitchFamily="34" charset="-122"/>
                <a:ea typeface="微软雅黑 Light" panose="020B0502040204020203" pitchFamily="34" charset="-122"/>
              </a:rPr>
              <a:t>223.1.2.4</a:t>
            </a:r>
            <a:r>
              <a:rPr lang="zh-CN" altLang="en-US" sz="2399" dirty="0">
                <a:solidFill>
                  <a:prstClr val="white"/>
                </a:solidFill>
                <a:latin typeface="微软雅黑 Light" panose="020B0502040204020203" pitchFamily="34" charset="-122"/>
                <a:ea typeface="微软雅黑 Light" panose="020B0502040204020203" pitchFamily="34" charset="-122"/>
              </a:rPr>
              <a:t>的</a:t>
            </a:r>
            <a:r>
              <a:rPr lang="en-US" altLang="zh-CN" sz="2399" dirty="0" err="1">
                <a:solidFill>
                  <a:prstClr val="white"/>
                </a:solidFill>
                <a:latin typeface="微软雅黑 Light" panose="020B0502040204020203" pitchFamily="34" charset="-122"/>
                <a:ea typeface="微软雅黑 Light" panose="020B0502040204020203" pitchFamily="34" charset="-122"/>
              </a:rPr>
              <a:t>ip</a:t>
            </a:r>
            <a:r>
              <a:rPr lang="zh-CN" altLang="en-US" sz="2399" dirty="0">
                <a:solidFill>
                  <a:prstClr val="white"/>
                </a:solidFill>
                <a:latin typeface="微软雅黑 Light" panose="020B0502040204020203" pitchFamily="34" charset="-122"/>
                <a:ea typeface="微软雅黑 Light" panose="020B0502040204020203" pitchFamily="34" charset="-122"/>
              </a:rPr>
              <a:t>地址了</a:t>
            </a:r>
            <a:endParaRPr lang="en-US" altLang="zh-CN" sz="2399" dirty="0">
              <a:solidFill>
                <a:prstClr val="white"/>
              </a:solidFill>
              <a:latin typeface="微软雅黑 Light" panose="020B0502040204020203" pitchFamily="34" charset="-122"/>
              <a:ea typeface="微软雅黑 Light" panose="020B0502040204020203" pitchFamily="34" charset="-122"/>
            </a:endParaRPr>
          </a:p>
        </p:txBody>
      </p:sp>
      <p:pic>
        <p:nvPicPr>
          <p:cNvPr id="5" name="图片 4">
            <a:extLst>
              <a:ext uri="{FF2B5EF4-FFF2-40B4-BE49-F238E27FC236}">
                <a16:creationId xmlns:a16="http://schemas.microsoft.com/office/drawing/2014/main" id="{3C207B85-848B-4489-AD33-FF36AA540F7D}"/>
              </a:ext>
            </a:extLst>
          </p:cNvPr>
          <p:cNvPicPr>
            <a:picLocks noChangeAspect="1"/>
          </p:cNvPicPr>
          <p:nvPr/>
        </p:nvPicPr>
        <p:blipFill>
          <a:blip r:embed="rId2"/>
          <a:stretch>
            <a:fillRect/>
          </a:stretch>
        </p:blipFill>
        <p:spPr>
          <a:xfrm>
            <a:off x="5842059" y="259445"/>
            <a:ext cx="6155890" cy="6173260"/>
          </a:xfrm>
          <a:prstGeom prst="rect">
            <a:avLst/>
          </a:prstGeom>
        </p:spPr>
      </p:pic>
    </p:spTree>
    <p:extLst>
      <p:ext uri="{BB962C8B-B14F-4D97-AF65-F5344CB8AC3E}">
        <p14:creationId xmlns:p14="http://schemas.microsoft.com/office/powerpoint/2010/main" val="160137396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9BED71-14AF-4161-9639-ED8B791BC08B}"/>
              </a:ext>
            </a:extLst>
          </p:cNvPr>
          <p:cNvSpPr/>
          <p:nvPr/>
        </p:nvSpPr>
        <p:spPr>
          <a:xfrm>
            <a:off x="3008070" y="171727"/>
            <a:ext cx="4948791" cy="748795"/>
          </a:xfrm>
          <a:prstGeom prst="rect">
            <a:avLst/>
          </a:prstGeom>
        </p:spPr>
        <p:txBody>
          <a:bodyPr wrap="none">
            <a:spAutoFit/>
          </a:bodyPr>
          <a:lstStyle/>
          <a:p>
            <a:pPr defTabSz="914171"/>
            <a:r>
              <a:rPr lang="en-US" altLang="zh-CN" sz="4266" dirty="0">
                <a:solidFill>
                  <a:prstClr val="white"/>
                </a:solidFill>
                <a:latin typeface="微软雅黑 Light" panose="020B0502040204020203" pitchFamily="34" charset="-122"/>
                <a:ea typeface="微软雅黑 Light" panose="020B0502040204020203" pitchFamily="34" charset="-122"/>
              </a:rPr>
              <a:t>DHCP</a:t>
            </a:r>
            <a:r>
              <a:rPr lang="zh-CN" altLang="en-US" sz="4266" dirty="0">
                <a:solidFill>
                  <a:prstClr val="white"/>
                </a:solidFill>
                <a:latin typeface="微软雅黑 Light" panose="020B0502040204020203" pitchFamily="34" charset="-122"/>
                <a:ea typeface="微软雅黑 Light" panose="020B0502040204020203" pitchFamily="34" charset="-122"/>
              </a:rPr>
              <a:t>工作过程示例</a:t>
            </a:r>
            <a:endParaRPr lang="en-US" altLang="zh-CN" sz="4266" dirty="0">
              <a:solidFill>
                <a:prstClr val="white"/>
              </a:solidFill>
              <a:latin typeface="微软雅黑 Light" panose="020B0502040204020203" pitchFamily="34" charset="-122"/>
              <a:ea typeface="微软雅黑 Light" panose="020B0502040204020203" pitchFamily="34" charset="-122"/>
            </a:endParaRPr>
          </a:p>
        </p:txBody>
      </p:sp>
      <p:sp>
        <p:nvSpPr>
          <p:cNvPr id="3" name="矩形 2">
            <a:extLst>
              <a:ext uri="{FF2B5EF4-FFF2-40B4-BE49-F238E27FC236}">
                <a16:creationId xmlns:a16="http://schemas.microsoft.com/office/drawing/2014/main" id="{44F31EA5-698F-4614-90C7-E81AC787FFB0}"/>
              </a:ext>
            </a:extLst>
          </p:cNvPr>
          <p:cNvSpPr/>
          <p:nvPr/>
        </p:nvSpPr>
        <p:spPr>
          <a:xfrm>
            <a:off x="109242" y="1269239"/>
            <a:ext cx="7549736" cy="5835700"/>
          </a:xfrm>
          <a:prstGeom prst="rect">
            <a:avLst/>
          </a:prstGeom>
        </p:spPr>
        <p:txBody>
          <a:bodyPr wrap="square">
            <a:spAutoFit/>
          </a:bodyPr>
          <a:lstStyle/>
          <a:p>
            <a:pPr defTabSz="914171"/>
            <a:r>
              <a:rPr lang="en-US" altLang="zh-CN" sz="2666" dirty="0">
                <a:solidFill>
                  <a:prstClr val="white"/>
                </a:solidFill>
                <a:latin typeface="微软雅黑 Light" panose="020B0502040204020203" pitchFamily="34" charset="-122"/>
                <a:ea typeface="微软雅黑 Light" panose="020B0502040204020203" pitchFamily="34" charset="-122"/>
              </a:rPr>
              <a:t>DHCP</a:t>
            </a:r>
            <a:r>
              <a:rPr lang="zh-CN" altLang="en-US" sz="2666" dirty="0">
                <a:solidFill>
                  <a:prstClr val="white"/>
                </a:solidFill>
                <a:latin typeface="微软雅黑 Light" panose="020B0502040204020203" pitchFamily="34" charset="-122"/>
                <a:ea typeface="微软雅黑 Light" panose="020B0502040204020203" pitchFamily="34" charset="-122"/>
              </a:rPr>
              <a:t>协议在应用层实现</a:t>
            </a:r>
            <a:endParaRPr lang="en-US" altLang="zh-CN" sz="2666" dirty="0">
              <a:solidFill>
                <a:prstClr val="white"/>
              </a:solidFill>
              <a:latin typeface="微软雅黑 Light" panose="020B0502040204020203" pitchFamily="34" charset="-122"/>
              <a:ea typeface="微软雅黑 Light" panose="020B0502040204020203" pitchFamily="34" charset="-122"/>
            </a:endParaRPr>
          </a:p>
          <a:p>
            <a:pPr defTabSz="914171"/>
            <a:r>
              <a:rPr lang="en-US" altLang="zh-CN" sz="2666" dirty="0" err="1">
                <a:solidFill>
                  <a:prstClr val="white"/>
                </a:solidFill>
                <a:latin typeface="微软雅黑 Light" panose="020B0502040204020203" pitchFamily="34" charset="-122"/>
                <a:ea typeface="微软雅黑 Light" panose="020B0502040204020203" pitchFamily="34" charset="-122"/>
              </a:rPr>
              <a:t>Dchp</a:t>
            </a:r>
            <a:r>
              <a:rPr lang="zh-CN" altLang="en-US" sz="2666" dirty="0">
                <a:solidFill>
                  <a:prstClr val="white"/>
                </a:solidFill>
                <a:latin typeface="微软雅黑 Light" panose="020B0502040204020203" pitchFamily="34" charset="-122"/>
                <a:ea typeface="微软雅黑 Light" panose="020B0502040204020203" pitchFamily="34" charset="-122"/>
              </a:rPr>
              <a:t>报文封装到</a:t>
            </a:r>
            <a:r>
              <a:rPr lang="en-US" altLang="zh-CN" sz="2666" dirty="0" err="1">
                <a:solidFill>
                  <a:prstClr val="white"/>
                </a:solidFill>
                <a:latin typeface="微软雅黑 Light" panose="020B0502040204020203" pitchFamily="34" charset="-122"/>
                <a:ea typeface="微软雅黑 Light" panose="020B0502040204020203" pitchFamily="34" charset="-122"/>
              </a:rPr>
              <a:t>udp</a:t>
            </a:r>
            <a:r>
              <a:rPr lang="zh-CN" altLang="en-US" sz="2666" dirty="0">
                <a:solidFill>
                  <a:prstClr val="white"/>
                </a:solidFill>
                <a:latin typeface="微软雅黑 Light" panose="020B0502040204020203" pitchFamily="34" charset="-122"/>
                <a:ea typeface="微软雅黑 Light" panose="020B0502040204020203" pitchFamily="34" charset="-122"/>
              </a:rPr>
              <a:t>的段里</a:t>
            </a:r>
            <a:endParaRPr lang="en-US" altLang="zh-CN" sz="2666" dirty="0">
              <a:solidFill>
                <a:prstClr val="white"/>
              </a:solidFill>
              <a:latin typeface="微软雅黑 Light" panose="020B0502040204020203" pitchFamily="34" charset="-122"/>
              <a:ea typeface="微软雅黑 Light" panose="020B0502040204020203" pitchFamily="34" charset="-122"/>
            </a:endParaRPr>
          </a:p>
          <a:p>
            <a:pPr defTabSz="914171"/>
            <a:r>
              <a:rPr lang="en-US" altLang="zh-CN" sz="2666" dirty="0" err="1">
                <a:solidFill>
                  <a:prstClr val="white"/>
                </a:solidFill>
                <a:latin typeface="微软雅黑 Light" panose="020B0502040204020203" pitchFamily="34" charset="-122"/>
                <a:ea typeface="微软雅黑 Light" panose="020B0502040204020203" pitchFamily="34" charset="-122"/>
              </a:rPr>
              <a:t>Udp</a:t>
            </a:r>
            <a:r>
              <a:rPr lang="zh-CN" altLang="en-US" sz="2666" dirty="0">
                <a:solidFill>
                  <a:prstClr val="white"/>
                </a:solidFill>
                <a:latin typeface="微软雅黑 Light" panose="020B0502040204020203" pitchFamily="34" charset="-122"/>
                <a:ea typeface="微软雅黑 Light" panose="020B0502040204020203" pitchFamily="34" charset="-122"/>
              </a:rPr>
              <a:t>封装到</a:t>
            </a:r>
            <a:r>
              <a:rPr lang="en-US" altLang="zh-CN" sz="2666" dirty="0" err="1">
                <a:solidFill>
                  <a:prstClr val="white"/>
                </a:solidFill>
                <a:latin typeface="微软雅黑 Light" panose="020B0502040204020203" pitchFamily="34" charset="-122"/>
                <a:ea typeface="微软雅黑 Light" panose="020B0502040204020203" pitchFamily="34" charset="-122"/>
              </a:rPr>
              <a:t>ip</a:t>
            </a:r>
            <a:r>
              <a:rPr lang="zh-CN" altLang="en-US" sz="2666" dirty="0">
                <a:solidFill>
                  <a:prstClr val="white"/>
                </a:solidFill>
                <a:latin typeface="微软雅黑 Light" panose="020B0502040204020203" pitchFamily="34" charset="-122"/>
                <a:ea typeface="微软雅黑 Light" panose="020B0502040204020203" pitchFamily="34" charset="-122"/>
              </a:rPr>
              <a:t>数据报，</a:t>
            </a:r>
            <a:r>
              <a:rPr lang="en-US" altLang="zh-CN" sz="2666" dirty="0" err="1">
                <a:solidFill>
                  <a:prstClr val="white"/>
                </a:solidFill>
                <a:latin typeface="微软雅黑 Light" panose="020B0502040204020203" pitchFamily="34" charset="-122"/>
                <a:ea typeface="微软雅黑 Light" panose="020B0502040204020203" pitchFamily="34" charset="-122"/>
              </a:rPr>
              <a:t>ip</a:t>
            </a:r>
            <a:r>
              <a:rPr lang="zh-CN" altLang="en-US" sz="2666" dirty="0">
                <a:solidFill>
                  <a:prstClr val="white"/>
                </a:solidFill>
                <a:latin typeface="微软雅黑 Light" panose="020B0502040204020203" pitchFamily="34" charset="-122"/>
                <a:ea typeface="微软雅黑 Light" panose="020B0502040204020203" pitchFamily="34" charset="-122"/>
              </a:rPr>
              <a:t>数据</a:t>
            </a:r>
            <a:endParaRPr lang="en-US" altLang="zh-CN" sz="2666" dirty="0">
              <a:solidFill>
                <a:prstClr val="white"/>
              </a:solidFill>
              <a:latin typeface="微软雅黑 Light" panose="020B0502040204020203" pitchFamily="34" charset="-122"/>
              <a:ea typeface="微软雅黑 Light" panose="020B0502040204020203" pitchFamily="34" charset="-122"/>
            </a:endParaRPr>
          </a:p>
          <a:p>
            <a:pPr defTabSz="914171"/>
            <a:r>
              <a:rPr lang="zh-CN" altLang="en-US" sz="2666" dirty="0">
                <a:solidFill>
                  <a:prstClr val="white"/>
                </a:solidFill>
                <a:latin typeface="微软雅黑 Light" panose="020B0502040204020203" pitchFamily="34" charset="-122"/>
                <a:ea typeface="微软雅黑 Light" panose="020B0502040204020203" pitchFamily="34" charset="-122"/>
              </a:rPr>
              <a:t>报再到链路层，封装到</a:t>
            </a:r>
            <a:r>
              <a:rPr lang="en-US" altLang="zh-CN" sz="2666" dirty="0" err="1">
                <a:solidFill>
                  <a:prstClr val="white"/>
                </a:solidFill>
                <a:latin typeface="微软雅黑 Light" panose="020B0502040204020203" pitchFamily="34" charset="-122"/>
                <a:ea typeface="微软雅黑 Light" panose="020B0502040204020203" pitchFamily="34" charset="-122"/>
              </a:rPr>
              <a:t>udp</a:t>
            </a:r>
            <a:r>
              <a:rPr lang="zh-CN" altLang="en-US" sz="2666" dirty="0">
                <a:solidFill>
                  <a:prstClr val="white"/>
                </a:solidFill>
                <a:latin typeface="微软雅黑 Light" panose="020B0502040204020203" pitchFamily="34" charset="-122"/>
                <a:ea typeface="微软雅黑 Light" panose="020B0502040204020203" pitchFamily="34" charset="-122"/>
              </a:rPr>
              <a:t>的</a:t>
            </a:r>
            <a:endParaRPr lang="en-US" altLang="zh-CN" sz="2666" dirty="0">
              <a:solidFill>
                <a:prstClr val="white"/>
              </a:solidFill>
              <a:latin typeface="微软雅黑 Light" panose="020B0502040204020203" pitchFamily="34" charset="-122"/>
              <a:ea typeface="微软雅黑 Light" panose="020B0502040204020203" pitchFamily="34" charset="-122"/>
            </a:endParaRPr>
          </a:p>
          <a:p>
            <a:pPr defTabSz="914171"/>
            <a:r>
              <a:rPr lang="en-US" altLang="zh-CN" sz="2666" dirty="0" err="1">
                <a:solidFill>
                  <a:prstClr val="white"/>
                </a:solidFill>
                <a:latin typeface="微软雅黑 Light" panose="020B0502040204020203" pitchFamily="34" charset="-122"/>
                <a:ea typeface="微软雅黑 Light" panose="020B0502040204020203" pitchFamily="34" charset="-122"/>
              </a:rPr>
              <a:t>Dhcp</a:t>
            </a:r>
            <a:r>
              <a:rPr lang="zh-CN" altLang="en-US" sz="2666" dirty="0">
                <a:solidFill>
                  <a:prstClr val="white"/>
                </a:solidFill>
                <a:latin typeface="微软雅黑 Light" panose="020B0502040204020203" pitchFamily="34" charset="-122"/>
                <a:ea typeface="微软雅黑 Light" panose="020B0502040204020203" pitchFamily="34" charset="-122"/>
              </a:rPr>
              <a:t>报文通过</a:t>
            </a:r>
            <a:r>
              <a:rPr lang="en-US" altLang="zh-CN" sz="2666" dirty="0" err="1">
                <a:solidFill>
                  <a:prstClr val="white"/>
                </a:solidFill>
                <a:latin typeface="微软雅黑 Light" panose="020B0502040204020203" pitchFamily="34" charset="-122"/>
                <a:ea typeface="微软雅黑 Light" panose="020B0502040204020203" pitchFamily="34" charset="-122"/>
              </a:rPr>
              <a:t>ip</a:t>
            </a:r>
            <a:r>
              <a:rPr lang="zh-CN" altLang="en-US" sz="2666" dirty="0">
                <a:solidFill>
                  <a:prstClr val="white"/>
                </a:solidFill>
                <a:latin typeface="微软雅黑 Light" panose="020B0502040204020203" pitchFamily="34" charset="-122"/>
                <a:ea typeface="微软雅黑 Light" panose="020B0502040204020203" pitchFamily="34" charset="-122"/>
              </a:rPr>
              <a:t>的广播进行</a:t>
            </a:r>
            <a:endParaRPr lang="en-US" altLang="zh-CN" sz="2666" dirty="0">
              <a:solidFill>
                <a:prstClr val="white"/>
              </a:solidFill>
              <a:latin typeface="微软雅黑 Light" panose="020B0502040204020203" pitchFamily="34" charset="-122"/>
              <a:ea typeface="微软雅黑 Light" panose="020B0502040204020203" pitchFamily="34" charset="-122"/>
            </a:endParaRPr>
          </a:p>
          <a:p>
            <a:pPr defTabSz="914171"/>
            <a:r>
              <a:rPr lang="zh-CN" altLang="en-US" sz="2666" dirty="0">
                <a:solidFill>
                  <a:prstClr val="white"/>
                </a:solidFill>
                <a:latin typeface="微软雅黑 Light" panose="020B0502040204020203" pitchFamily="34" charset="-122"/>
                <a:ea typeface="微软雅黑 Light" panose="020B0502040204020203" pitchFamily="34" charset="-122"/>
              </a:rPr>
              <a:t>传播的，</a:t>
            </a:r>
            <a:r>
              <a:rPr lang="en-US" altLang="zh-CN" sz="2666" dirty="0" err="1">
                <a:solidFill>
                  <a:prstClr val="white"/>
                </a:solidFill>
                <a:latin typeface="微软雅黑 Light" panose="020B0502040204020203" pitchFamily="34" charset="-122"/>
                <a:ea typeface="微软雅黑 Light" panose="020B0502040204020203" pitchFamily="34" charset="-122"/>
              </a:rPr>
              <a:t>ip</a:t>
            </a:r>
            <a:r>
              <a:rPr lang="zh-CN" altLang="en-US" sz="2666" dirty="0">
                <a:solidFill>
                  <a:prstClr val="white"/>
                </a:solidFill>
                <a:latin typeface="微软雅黑 Light" panose="020B0502040204020203" pitchFamily="34" charset="-122"/>
                <a:ea typeface="微软雅黑 Light" panose="020B0502040204020203" pitchFamily="34" charset="-122"/>
              </a:rPr>
              <a:t>的广播实际上映射为</a:t>
            </a:r>
            <a:endParaRPr lang="en-US" altLang="zh-CN" sz="2666" dirty="0">
              <a:solidFill>
                <a:prstClr val="white"/>
              </a:solidFill>
              <a:latin typeface="微软雅黑 Light" panose="020B0502040204020203" pitchFamily="34" charset="-122"/>
              <a:ea typeface="微软雅黑 Light" panose="020B0502040204020203" pitchFamily="34" charset="-122"/>
            </a:endParaRPr>
          </a:p>
          <a:p>
            <a:pPr defTabSz="914171"/>
            <a:r>
              <a:rPr lang="zh-CN" altLang="en-US" sz="2666" dirty="0">
                <a:solidFill>
                  <a:prstClr val="white"/>
                </a:solidFill>
                <a:latin typeface="微软雅黑 Light" panose="020B0502040204020203" pitchFamily="34" charset="-122"/>
                <a:ea typeface="微软雅黑 Light" panose="020B0502040204020203" pitchFamily="34" charset="-122"/>
              </a:rPr>
              <a:t>链路层的广播，例如以太网的</a:t>
            </a:r>
            <a:endParaRPr lang="en-US" altLang="zh-CN" sz="2666" dirty="0">
              <a:solidFill>
                <a:prstClr val="white"/>
              </a:solidFill>
              <a:latin typeface="微软雅黑 Light" panose="020B0502040204020203" pitchFamily="34" charset="-122"/>
              <a:ea typeface="微软雅黑 Light" panose="020B0502040204020203" pitchFamily="34" charset="-122"/>
            </a:endParaRPr>
          </a:p>
          <a:p>
            <a:pPr defTabSz="914171"/>
            <a:r>
              <a:rPr lang="zh-CN" altLang="en-US" sz="2666" dirty="0">
                <a:solidFill>
                  <a:prstClr val="white"/>
                </a:solidFill>
                <a:latin typeface="微软雅黑 Light" panose="020B0502040204020203" pitchFamily="34" charset="-122"/>
                <a:ea typeface="微软雅黑 Light" panose="020B0502040204020203" pitchFamily="34" charset="-122"/>
              </a:rPr>
              <a:t>广播，</a:t>
            </a:r>
            <a:r>
              <a:rPr lang="en-US" altLang="zh-CN" sz="2666" dirty="0" err="1">
                <a:solidFill>
                  <a:prstClr val="white"/>
                </a:solidFill>
                <a:latin typeface="微软雅黑 Light" panose="020B0502040204020203" pitchFamily="34" charset="-122"/>
                <a:ea typeface="微软雅黑 Light" panose="020B0502040204020203" pitchFamily="34" charset="-122"/>
              </a:rPr>
              <a:t>dhcp</a:t>
            </a:r>
            <a:r>
              <a:rPr lang="zh-CN" altLang="en-US" sz="2666" dirty="0">
                <a:solidFill>
                  <a:prstClr val="white"/>
                </a:solidFill>
                <a:latin typeface="微软雅黑 Light" panose="020B0502040204020203" pitchFamily="34" charset="-122"/>
                <a:ea typeface="微软雅黑 Light" panose="020B0502040204020203" pitchFamily="34" charset="-122"/>
              </a:rPr>
              <a:t>服务器收到之后</a:t>
            </a:r>
            <a:endParaRPr lang="en-US" altLang="zh-CN" sz="2666" dirty="0">
              <a:solidFill>
                <a:prstClr val="white"/>
              </a:solidFill>
              <a:latin typeface="微软雅黑 Light" panose="020B0502040204020203" pitchFamily="34" charset="-122"/>
              <a:ea typeface="微软雅黑 Light" panose="020B0502040204020203" pitchFamily="34" charset="-122"/>
            </a:endParaRPr>
          </a:p>
          <a:p>
            <a:pPr defTabSz="914171"/>
            <a:r>
              <a:rPr lang="zh-CN" altLang="en-US" sz="2666" dirty="0">
                <a:solidFill>
                  <a:prstClr val="white"/>
                </a:solidFill>
                <a:latin typeface="微软雅黑 Light" panose="020B0502040204020203" pitchFamily="34" charset="-122"/>
                <a:ea typeface="微软雅黑 Light" panose="020B0502040204020203" pitchFamily="34" charset="-122"/>
              </a:rPr>
              <a:t>它会解封，还原到</a:t>
            </a:r>
            <a:r>
              <a:rPr lang="en-US" altLang="zh-CN" sz="2666" dirty="0" err="1">
                <a:solidFill>
                  <a:prstClr val="white"/>
                </a:solidFill>
                <a:latin typeface="微软雅黑 Light" panose="020B0502040204020203" pitchFamily="34" charset="-122"/>
                <a:ea typeface="微软雅黑 Light" panose="020B0502040204020203" pitchFamily="34" charset="-122"/>
              </a:rPr>
              <a:t>dhcp</a:t>
            </a:r>
            <a:r>
              <a:rPr lang="zh-CN" altLang="en-US" sz="2666" dirty="0">
                <a:solidFill>
                  <a:prstClr val="white"/>
                </a:solidFill>
                <a:latin typeface="微软雅黑 Light" panose="020B0502040204020203" pitchFamily="34" charset="-122"/>
                <a:ea typeface="微软雅黑 Light" panose="020B0502040204020203" pitchFamily="34" charset="-122"/>
              </a:rPr>
              <a:t>协议，</a:t>
            </a:r>
            <a:endParaRPr lang="en-US" altLang="zh-CN" sz="2666" dirty="0">
              <a:solidFill>
                <a:prstClr val="white"/>
              </a:solidFill>
              <a:latin typeface="微软雅黑 Light" panose="020B0502040204020203" pitchFamily="34" charset="-122"/>
              <a:ea typeface="微软雅黑 Light" panose="020B0502040204020203" pitchFamily="34" charset="-122"/>
            </a:endParaRPr>
          </a:p>
          <a:p>
            <a:pPr defTabSz="914171"/>
            <a:r>
              <a:rPr lang="zh-CN" altLang="en-US" sz="2666" dirty="0">
                <a:solidFill>
                  <a:prstClr val="white"/>
                </a:solidFill>
                <a:latin typeface="微软雅黑 Light" panose="020B0502040204020203" pitchFamily="34" charset="-122"/>
                <a:ea typeface="微软雅黑 Light" panose="020B0502040204020203" pitchFamily="34" charset="-122"/>
              </a:rPr>
              <a:t>之后</a:t>
            </a:r>
            <a:r>
              <a:rPr lang="en-US" altLang="zh-CN" sz="2666" dirty="0" err="1">
                <a:solidFill>
                  <a:prstClr val="white"/>
                </a:solidFill>
                <a:latin typeface="微软雅黑 Light" panose="020B0502040204020203" pitchFamily="34" charset="-122"/>
                <a:ea typeface="微软雅黑 Light" panose="020B0502040204020203" pitchFamily="34" charset="-122"/>
              </a:rPr>
              <a:t>dchp</a:t>
            </a:r>
            <a:r>
              <a:rPr lang="zh-CN" altLang="en-US" sz="2666" dirty="0">
                <a:solidFill>
                  <a:prstClr val="white"/>
                </a:solidFill>
                <a:latin typeface="微软雅黑 Light" panose="020B0502040204020203" pitchFamily="34" charset="-122"/>
                <a:ea typeface="微软雅黑 Light" panose="020B0502040204020203" pitchFamily="34" charset="-122"/>
              </a:rPr>
              <a:t>服务器再构造</a:t>
            </a:r>
            <a:r>
              <a:rPr lang="en-US" altLang="zh-CN" sz="2666" dirty="0">
                <a:solidFill>
                  <a:prstClr val="white"/>
                </a:solidFill>
                <a:latin typeface="微软雅黑 Light" panose="020B0502040204020203" pitchFamily="34" charset="-122"/>
                <a:ea typeface="微软雅黑 Light" panose="020B0502040204020203" pitchFamily="34" charset="-122"/>
              </a:rPr>
              <a:t>ack</a:t>
            </a:r>
            <a:r>
              <a:rPr lang="zh-CN" altLang="en-US" sz="2666" dirty="0">
                <a:solidFill>
                  <a:prstClr val="white"/>
                </a:solidFill>
                <a:latin typeface="微软雅黑 Light" panose="020B0502040204020203" pitchFamily="34" charset="-122"/>
                <a:ea typeface="微软雅黑 Light" panose="020B0502040204020203" pitchFamily="34" charset="-122"/>
              </a:rPr>
              <a:t>报文，</a:t>
            </a:r>
            <a:endParaRPr lang="en-US" altLang="zh-CN" sz="2666" dirty="0">
              <a:solidFill>
                <a:prstClr val="white"/>
              </a:solidFill>
              <a:latin typeface="微软雅黑 Light" panose="020B0502040204020203" pitchFamily="34" charset="-122"/>
              <a:ea typeface="微软雅黑 Light" panose="020B0502040204020203" pitchFamily="34" charset="-122"/>
            </a:endParaRPr>
          </a:p>
          <a:p>
            <a:pPr defTabSz="914171"/>
            <a:r>
              <a:rPr lang="zh-CN" altLang="en-US" sz="2666" dirty="0">
                <a:solidFill>
                  <a:prstClr val="white"/>
                </a:solidFill>
                <a:latin typeface="微软雅黑 Light" panose="020B0502040204020203" pitchFamily="34" charset="-122"/>
                <a:ea typeface="微软雅黑 Light" panose="020B0502040204020203" pitchFamily="34" charset="-122"/>
              </a:rPr>
              <a:t>发送到客户端，客户端解封后</a:t>
            </a:r>
            <a:endParaRPr lang="en-US" altLang="zh-CN" sz="2666" dirty="0">
              <a:solidFill>
                <a:prstClr val="white"/>
              </a:solidFill>
              <a:latin typeface="微软雅黑 Light" panose="020B0502040204020203" pitchFamily="34" charset="-122"/>
              <a:ea typeface="微软雅黑 Light" panose="020B0502040204020203" pitchFamily="34" charset="-122"/>
            </a:endParaRPr>
          </a:p>
          <a:p>
            <a:pPr defTabSz="914171"/>
            <a:r>
              <a:rPr lang="zh-CN" altLang="en-US" sz="2666" dirty="0">
                <a:solidFill>
                  <a:prstClr val="white"/>
                </a:solidFill>
                <a:latin typeface="微软雅黑 Light" panose="020B0502040204020203" pitchFamily="34" charset="-122"/>
                <a:ea typeface="微软雅黑 Light" panose="020B0502040204020203" pitchFamily="34" charset="-122"/>
              </a:rPr>
              <a:t>还原到</a:t>
            </a:r>
            <a:r>
              <a:rPr lang="en-US" altLang="zh-CN" sz="2666" dirty="0" err="1">
                <a:solidFill>
                  <a:prstClr val="white"/>
                </a:solidFill>
                <a:latin typeface="微软雅黑 Light" panose="020B0502040204020203" pitchFamily="34" charset="-122"/>
                <a:ea typeface="微软雅黑 Light" panose="020B0502040204020203" pitchFamily="34" charset="-122"/>
              </a:rPr>
              <a:t>dhcp</a:t>
            </a:r>
            <a:r>
              <a:rPr lang="zh-CN" altLang="en-US" sz="2666" dirty="0">
                <a:solidFill>
                  <a:prstClr val="white"/>
                </a:solidFill>
                <a:latin typeface="微软雅黑 Light" panose="020B0502040204020203" pitchFamily="34" charset="-122"/>
                <a:ea typeface="微软雅黑 Light" panose="020B0502040204020203" pitchFamily="34" charset="-122"/>
              </a:rPr>
              <a:t>，此时客户会获得</a:t>
            </a:r>
            <a:r>
              <a:rPr lang="en-US" altLang="zh-CN" sz="2666" dirty="0">
                <a:solidFill>
                  <a:prstClr val="white"/>
                </a:solidFill>
                <a:latin typeface="微软雅黑 Light" panose="020B0502040204020203" pitchFamily="34" charset="-122"/>
                <a:ea typeface="微软雅黑 Light" panose="020B0502040204020203" pitchFamily="34" charset="-122"/>
              </a:rPr>
              <a:t>IP</a:t>
            </a:r>
            <a:r>
              <a:rPr lang="zh-CN" altLang="en-US" sz="2666" dirty="0">
                <a:solidFill>
                  <a:prstClr val="white"/>
                </a:solidFill>
                <a:latin typeface="微软雅黑 Light" panose="020B0502040204020203" pitchFamily="34" charset="-122"/>
                <a:ea typeface="微软雅黑 Light" panose="020B0502040204020203" pitchFamily="34" charset="-122"/>
              </a:rPr>
              <a:t>地址子网掩码，</a:t>
            </a:r>
            <a:endParaRPr lang="en-US" altLang="zh-CN" sz="2666" dirty="0">
              <a:solidFill>
                <a:prstClr val="white"/>
              </a:solidFill>
              <a:latin typeface="微软雅黑 Light" panose="020B0502040204020203" pitchFamily="34" charset="-122"/>
              <a:ea typeface="微软雅黑 Light" panose="020B0502040204020203" pitchFamily="34" charset="-122"/>
            </a:endParaRPr>
          </a:p>
          <a:p>
            <a:pPr defTabSz="914171"/>
            <a:r>
              <a:rPr lang="zh-CN" altLang="en-US" sz="2666" dirty="0">
                <a:solidFill>
                  <a:prstClr val="white"/>
                </a:solidFill>
                <a:latin typeface="微软雅黑 Light" panose="020B0502040204020203" pitchFamily="34" charset="-122"/>
                <a:ea typeface="微软雅黑 Light" panose="020B0502040204020203" pitchFamily="34" charset="-122"/>
              </a:rPr>
              <a:t>默认网关，</a:t>
            </a:r>
            <a:r>
              <a:rPr lang="en-US" altLang="zh-CN" sz="2666" dirty="0" err="1">
                <a:solidFill>
                  <a:prstClr val="white"/>
                </a:solidFill>
                <a:latin typeface="微软雅黑 Light" panose="020B0502040204020203" pitchFamily="34" charset="-122"/>
                <a:ea typeface="微软雅黑 Light" panose="020B0502040204020203" pitchFamily="34" charset="-122"/>
              </a:rPr>
              <a:t>dns</a:t>
            </a:r>
            <a:r>
              <a:rPr lang="zh-CN" altLang="en-US" sz="2666" dirty="0">
                <a:solidFill>
                  <a:prstClr val="white"/>
                </a:solidFill>
                <a:latin typeface="微软雅黑 Light" panose="020B0502040204020203" pitchFamily="34" charset="-122"/>
                <a:ea typeface="微软雅黑 Light" panose="020B0502040204020203" pitchFamily="34" charset="-122"/>
              </a:rPr>
              <a:t>服务器地址等</a:t>
            </a:r>
            <a:endParaRPr lang="en-US" altLang="zh-CN" sz="2666" dirty="0">
              <a:solidFill>
                <a:prstClr val="white"/>
              </a:solidFill>
              <a:latin typeface="微软雅黑 Light" panose="020B0502040204020203" pitchFamily="34" charset="-122"/>
              <a:ea typeface="微软雅黑 Light" panose="020B0502040204020203" pitchFamily="34" charset="-122"/>
            </a:endParaRPr>
          </a:p>
          <a:p>
            <a:pPr defTabSz="914171"/>
            <a:endParaRPr lang="en-US" altLang="zh-CN" sz="2666" dirty="0">
              <a:solidFill>
                <a:prstClr val="white"/>
              </a:solidFill>
              <a:latin typeface="微软雅黑 Light" panose="020B0502040204020203" pitchFamily="34" charset="-122"/>
              <a:ea typeface="微软雅黑 Light" panose="020B0502040204020203" pitchFamily="34" charset="-122"/>
            </a:endParaRPr>
          </a:p>
        </p:txBody>
      </p:sp>
      <p:pic>
        <p:nvPicPr>
          <p:cNvPr id="4" name="图片 3">
            <a:extLst>
              <a:ext uri="{FF2B5EF4-FFF2-40B4-BE49-F238E27FC236}">
                <a16:creationId xmlns:a16="http://schemas.microsoft.com/office/drawing/2014/main" id="{ECB4759A-9DAA-464D-8EE4-AB43A098B3B6}"/>
              </a:ext>
            </a:extLst>
          </p:cNvPr>
          <p:cNvPicPr>
            <a:picLocks noChangeAspect="1"/>
          </p:cNvPicPr>
          <p:nvPr/>
        </p:nvPicPr>
        <p:blipFill>
          <a:blip r:embed="rId2"/>
          <a:stretch>
            <a:fillRect/>
          </a:stretch>
        </p:blipFill>
        <p:spPr>
          <a:xfrm>
            <a:off x="4970192" y="882395"/>
            <a:ext cx="3372534" cy="3128736"/>
          </a:xfrm>
          <a:prstGeom prst="rect">
            <a:avLst/>
          </a:prstGeom>
        </p:spPr>
      </p:pic>
      <p:pic>
        <p:nvPicPr>
          <p:cNvPr id="8" name="图片 7">
            <a:extLst>
              <a:ext uri="{FF2B5EF4-FFF2-40B4-BE49-F238E27FC236}">
                <a16:creationId xmlns:a16="http://schemas.microsoft.com/office/drawing/2014/main" id="{718929A8-1D9E-4856-85BD-E3602FF7C6B5}"/>
              </a:ext>
            </a:extLst>
          </p:cNvPr>
          <p:cNvPicPr>
            <a:picLocks noChangeAspect="1"/>
          </p:cNvPicPr>
          <p:nvPr/>
        </p:nvPicPr>
        <p:blipFill>
          <a:blip r:embed="rId3"/>
          <a:stretch>
            <a:fillRect/>
          </a:stretch>
        </p:blipFill>
        <p:spPr>
          <a:xfrm>
            <a:off x="8404571" y="836681"/>
            <a:ext cx="3230319" cy="3220160"/>
          </a:xfrm>
          <a:prstGeom prst="rect">
            <a:avLst/>
          </a:prstGeom>
        </p:spPr>
      </p:pic>
      <p:pic>
        <p:nvPicPr>
          <p:cNvPr id="9" name="图片 8">
            <a:extLst>
              <a:ext uri="{FF2B5EF4-FFF2-40B4-BE49-F238E27FC236}">
                <a16:creationId xmlns:a16="http://schemas.microsoft.com/office/drawing/2014/main" id="{778F4DBF-FB31-4590-A988-4795E2CADA34}"/>
              </a:ext>
            </a:extLst>
          </p:cNvPr>
          <p:cNvPicPr>
            <a:picLocks noChangeAspect="1"/>
          </p:cNvPicPr>
          <p:nvPr/>
        </p:nvPicPr>
        <p:blipFill>
          <a:blip r:embed="rId4"/>
          <a:stretch>
            <a:fillRect/>
          </a:stretch>
        </p:blipFill>
        <p:spPr>
          <a:xfrm>
            <a:off x="8130299" y="4056841"/>
            <a:ext cx="3504591" cy="2547452"/>
          </a:xfrm>
          <a:prstGeom prst="rect">
            <a:avLst/>
          </a:prstGeom>
        </p:spPr>
      </p:pic>
    </p:spTree>
    <p:extLst>
      <p:ext uri="{BB962C8B-B14F-4D97-AF65-F5344CB8AC3E}">
        <p14:creationId xmlns:p14="http://schemas.microsoft.com/office/powerpoint/2010/main" val="5199449"/>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726993" y="741402"/>
            <a:ext cx="4734841" cy="1849674"/>
          </a:xfrm>
          <a:prstGeom prst="rect">
            <a:avLst/>
          </a:prstGeom>
        </p:spPr>
        <p:txBody>
          <a:bodyPr wrap="square">
            <a:spAutoFit/>
          </a:bodyPr>
          <a:lstStyle/>
          <a:p>
            <a:pPr algn="ctr" defTabSz="914171">
              <a:lnSpc>
                <a:spcPct val="150000"/>
              </a:lnSpc>
            </a:pPr>
            <a:r>
              <a:rPr lang="en-US" altLang="zh-CN" sz="8798" dirty="0">
                <a:solidFill>
                  <a:prstClr val="white"/>
                </a:solidFill>
                <a:latin typeface="Impact" pitchFamily="34" charset="0"/>
                <a:ea typeface="微软雅黑 Light" panose="020B0502040204020203" pitchFamily="34" charset="-122"/>
              </a:rPr>
              <a:t>THANKS!</a:t>
            </a:r>
            <a:endParaRPr lang="zh-CN" altLang="en-US" sz="8798" dirty="0">
              <a:solidFill>
                <a:prstClr val="white"/>
              </a:solidFill>
              <a:latin typeface="Impact" pitchFamily="34" charset="0"/>
              <a:ea typeface="微软雅黑 Light" panose="020B0502040204020203" pitchFamily="34" charset="-122"/>
            </a:endParaRPr>
          </a:p>
        </p:txBody>
      </p:sp>
      <p:sp>
        <p:nvSpPr>
          <p:cNvPr id="7" name="矩形 6"/>
          <p:cNvSpPr/>
          <p:nvPr/>
        </p:nvSpPr>
        <p:spPr>
          <a:xfrm>
            <a:off x="4733794" y="5447957"/>
            <a:ext cx="4062942" cy="637932"/>
          </a:xfrm>
          <a:prstGeom prst="rect">
            <a:avLst/>
          </a:prstGeom>
        </p:spPr>
        <p:txBody>
          <a:bodyPr wrap="square">
            <a:spAutoFit/>
          </a:bodyPr>
          <a:lstStyle/>
          <a:p>
            <a:pPr defTabSz="914171">
              <a:lnSpc>
                <a:spcPct val="150000"/>
              </a:lnSpc>
            </a:pPr>
            <a:r>
              <a:rPr lang="zh-CN" altLang="en-US" sz="2666" dirty="0">
                <a:solidFill>
                  <a:prstClr val="white"/>
                </a:solidFill>
                <a:latin typeface="微软雅黑 Light" panose="020B0502040204020203" pitchFamily="34" charset="-122"/>
                <a:ea typeface="微软雅黑 Light" panose="020B0502040204020203" pitchFamily="34" charset="-122"/>
              </a:rPr>
              <a:t>恳请各位批评指正！</a:t>
            </a:r>
          </a:p>
        </p:txBody>
      </p:sp>
    </p:spTree>
    <p:extLst>
      <p:ext uri="{BB962C8B-B14F-4D97-AF65-F5344CB8AC3E}">
        <p14:creationId xmlns:p14="http://schemas.microsoft.com/office/powerpoint/2010/main" val="3306583597"/>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ppt_x</p:attrName>
                                        </p:attrNameLst>
                                      </p:cBhvr>
                                      <p:tavLst>
                                        <p:tav tm="0">
                                          <p:val>
                                            <p:strVal val="#ppt_x"/>
                                          </p:val>
                                        </p:tav>
                                        <p:tav tm="100000">
                                          <p:val>
                                            <p:strVal val="#ppt_x"/>
                                          </p:val>
                                        </p:tav>
                                      </p:tavLst>
                                    </p:anim>
                                    <p:anim calcmode="lin" valueType="num">
                                      <p:cBhvr>
                                        <p:cTn id="8" dur="250" fill="hold"/>
                                        <p:tgtEl>
                                          <p:spTgt spid="5"/>
                                        </p:tgtEl>
                                        <p:attrNameLst>
                                          <p:attrName>ppt_y</p:attrName>
                                        </p:attrNameLst>
                                      </p:cBhvr>
                                      <p:tavLst>
                                        <p:tav tm="0">
                                          <p:val>
                                            <p:strVal val="#ppt_y-#ppt_h/2"/>
                                          </p:val>
                                        </p:tav>
                                        <p:tav tm="100000">
                                          <p:val>
                                            <p:strVal val="#ppt_y"/>
                                          </p:val>
                                        </p:tav>
                                      </p:tavLst>
                                    </p:anim>
                                    <p:anim calcmode="lin" valueType="num">
                                      <p:cBhvr>
                                        <p:cTn id="9" dur="250" fill="hold"/>
                                        <p:tgtEl>
                                          <p:spTgt spid="5"/>
                                        </p:tgtEl>
                                        <p:attrNameLst>
                                          <p:attrName>ppt_w</p:attrName>
                                        </p:attrNameLst>
                                      </p:cBhvr>
                                      <p:tavLst>
                                        <p:tav tm="0">
                                          <p:val>
                                            <p:strVal val="#ppt_w"/>
                                          </p:val>
                                        </p:tav>
                                        <p:tav tm="100000">
                                          <p:val>
                                            <p:strVal val="#ppt_w"/>
                                          </p:val>
                                        </p:tav>
                                      </p:tavLst>
                                    </p:anim>
                                    <p:anim calcmode="lin" valueType="num">
                                      <p:cBhvr>
                                        <p:cTn id="10" dur="250" fill="hold"/>
                                        <p:tgtEl>
                                          <p:spTgt spid="5"/>
                                        </p:tgtEl>
                                        <p:attrNameLst>
                                          <p:attrName>ppt_h</p:attrName>
                                        </p:attrNameLst>
                                      </p:cBhvr>
                                      <p:tavLst>
                                        <p:tav tm="0">
                                          <p:val>
                                            <p:fltVal val="0"/>
                                          </p:val>
                                        </p:tav>
                                        <p:tav tm="100000">
                                          <p:val>
                                            <p:strVal val="#ppt_h"/>
                                          </p:val>
                                        </p:tav>
                                      </p:tavLst>
                                    </p:anim>
                                  </p:childTnLst>
                                </p:cTn>
                              </p:par>
                            </p:childTnLst>
                          </p:cTn>
                        </p:par>
                        <p:par>
                          <p:cTn id="11" fill="hold">
                            <p:stCondLst>
                              <p:cond delay="850"/>
                            </p:stCondLst>
                            <p:childTnLst>
                              <p:par>
                                <p:cTn id="12" presetID="42"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893"/>
            <a:ext cx="12188825" cy="6856214"/>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40231" y="1467718"/>
            <a:ext cx="3136331" cy="4135732"/>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912795" y="2869388"/>
            <a:ext cx="4964504" cy="3380088"/>
          </a:xfrm>
          <a:prstGeom prst="rect">
            <a:avLst/>
          </a:prstGeom>
        </p:spPr>
      </p:pic>
      <p:sp>
        <p:nvSpPr>
          <p:cNvPr id="17" name="文本框 16"/>
          <p:cNvSpPr txBox="1"/>
          <p:nvPr/>
        </p:nvSpPr>
        <p:spPr>
          <a:xfrm>
            <a:off x="4487570" y="2261758"/>
            <a:ext cx="7229289" cy="912879"/>
          </a:xfrm>
          <a:prstGeom prst="rect">
            <a:avLst/>
          </a:prstGeom>
          <a:noFill/>
        </p:spPr>
        <p:txBody>
          <a:bodyPr wrap="square">
            <a:spAutoFit/>
          </a:bodyPr>
          <a:lstStyle/>
          <a:p>
            <a:pPr algn="ctr" defTabSz="914171">
              <a:defRPr/>
            </a:pPr>
            <a:r>
              <a:rPr lang="zh-CN" altLang="en-US" sz="5332" b="1" dirty="0">
                <a:solidFill>
                  <a:prstClr val="white"/>
                </a:solidFill>
                <a:latin typeface="微软雅黑"/>
                <a:ea typeface="微软雅黑"/>
              </a:rPr>
              <a:t>感谢观看 </a:t>
            </a:r>
            <a:r>
              <a:rPr lang="en-US" altLang="zh-CN" sz="5332" b="1" dirty="0">
                <a:solidFill>
                  <a:prstClr val="white"/>
                </a:solidFill>
                <a:latin typeface="微软雅黑"/>
                <a:ea typeface="微软雅黑"/>
              </a:rPr>
              <a:t>THANKS!</a:t>
            </a:r>
            <a:endParaRPr lang="zh-CN" altLang="en-US" sz="5332" b="1" dirty="0">
              <a:solidFill>
                <a:prstClr val="white"/>
              </a:solidFill>
              <a:latin typeface="微软雅黑"/>
              <a:ea typeface="微软雅黑"/>
            </a:endParaRPr>
          </a:p>
        </p:txBody>
      </p:sp>
      <p:sp>
        <p:nvSpPr>
          <p:cNvPr id="18" name="文本框 17"/>
          <p:cNvSpPr txBox="1"/>
          <p:nvPr/>
        </p:nvSpPr>
        <p:spPr>
          <a:xfrm>
            <a:off x="6452460" y="4497764"/>
            <a:ext cx="3160465" cy="420564"/>
          </a:xfrm>
          <a:prstGeom prst="rect">
            <a:avLst/>
          </a:prstGeom>
          <a:noFill/>
        </p:spPr>
        <p:txBody>
          <a:bodyPr>
            <a:spAutoFit/>
          </a:bodyPr>
          <a:lstStyle/>
          <a:p>
            <a:pPr algn="ctr" defTabSz="914171">
              <a:defRPr/>
            </a:pPr>
            <a:r>
              <a:rPr lang="zh-CN" altLang="en-US" sz="2133" dirty="0">
                <a:solidFill>
                  <a:prstClr val="white"/>
                </a:solidFill>
                <a:latin typeface="微软雅黑"/>
                <a:ea typeface="微软雅黑"/>
              </a:rPr>
              <a:t>答辩人：肖伟豪</a:t>
            </a:r>
          </a:p>
        </p:txBody>
      </p:sp>
      <p:sp>
        <p:nvSpPr>
          <p:cNvPr id="20" name="文本框 19"/>
          <p:cNvSpPr txBox="1"/>
          <p:nvPr/>
        </p:nvSpPr>
        <p:spPr>
          <a:xfrm>
            <a:off x="7281242" y="6249477"/>
            <a:ext cx="3978297" cy="584775"/>
          </a:xfrm>
          <a:prstGeom prst="rect">
            <a:avLst/>
          </a:prstGeom>
          <a:noFill/>
        </p:spPr>
        <p:txBody>
          <a:bodyPr wrap="square">
            <a:spAutoFit/>
          </a:bodyPr>
          <a:lstStyle/>
          <a:p>
            <a:pPr defTabSz="914171"/>
            <a:r>
              <a:rPr lang="zh-CN" altLang="en-US" sz="1600" dirty="0">
                <a:solidFill>
                  <a:prstClr val="white"/>
                </a:solidFill>
                <a:latin typeface="微软雅黑"/>
                <a:ea typeface="微软雅黑"/>
              </a:rPr>
              <a:t>学院：计算机科学与技术学院     学号：</a:t>
            </a:r>
            <a:r>
              <a:rPr lang="en-US" altLang="zh-CN" sz="1600" dirty="0">
                <a:solidFill>
                  <a:prstClr val="white"/>
                </a:solidFill>
                <a:latin typeface="微软雅黑"/>
                <a:ea typeface="微软雅黑"/>
              </a:rPr>
              <a:t>1170300922</a:t>
            </a:r>
            <a:endParaRPr lang="zh-CN" altLang="en-US" sz="1600" dirty="0">
              <a:solidFill>
                <a:prstClr val="white"/>
              </a:solidFill>
              <a:latin typeface="微软雅黑"/>
              <a:ea typeface="微软雅黑"/>
            </a:endParaRPr>
          </a:p>
        </p:txBody>
      </p:sp>
    </p:spTree>
    <p:extLst>
      <p:ext uri="{BB962C8B-B14F-4D97-AF65-F5344CB8AC3E}">
        <p14:creationId xmlns:p14="http://schemas.microsoft.com/office/powerpoint/2010/main" val="3781662019"/>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0" presetClass="entr" presetSubtype="0" decel="10000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strVal val="#ppt_w+.3"/>
                                          </p:val>
                                        </p:tav>
                                        <p:tav tm="100000">
                                          <p:val>
                                            <p:strVal val="#ppt_w"/>
                                          </p:val>
                                        </p:tav>
                                      </p:tavLst>
                                    </p:anim>
                                    <p:anim calcmode="lin" valueType="num">
                                      <p:cBhvr>
                                        <p:cTn id="14" dur="1000" fill="hold"/>
                                        <p:tgtEl>
                                          <p:spTgt spid="4"/>
                                        </p:tgtEl>
                                        <p:attrNameLst>
                                          <p:attrName>ppt_h</p:attrName>
                                        </p:attrNameLst>
                                      </p:cBhvr>
                                      <p:tavLst>
                                        <p:tav tm="0">
                                          <p:val>
                                            <p:strVal val="#ppt_h"/>
                                          </p:val>
                                        </p:tav>
                                        <p:tav tm="100000">
                                          <p:val>
                                            <p:strVal val="#ppt_h"/>
                                          </p:val>
                                        </p:tav>
                                      </p:tavLst>
                                    </p:anim>
                                    <p:animEffect transition="in" filter="fade">
                                      <p:cBhvr>
                                        <p:cTn id="15" dur="1000"/>
                                        <p:tgtEl>
                                          <p:spTgt spid="4"/>
                                        </p:tgtEl>
                                      </p:cBhvr>
                                    </p:animEffect>
                                  </p:childTnLst>
                                </p:cTn>
                              </p:par>
                            </p:childTnLst>
                          </p:cTn>
                        </p:par>
                        <p:par>
                          <p:cTn id="16" fill="hold">
                            <p:stCondLst>
                              <p:cond delay="2000"/>
                            </p:stCondLst>
                            <p:childTnLst>
                              <p:par>
                                <p:cTn id="17" presetID="17" presetClass="entr" presetSubtype="1" fill="hold" grpId="0" nodeType="afterEffect">
                                  <p:stCondLst>
                                    <p:cond delay="0"/>
                                  </p:stCondLst>
                                  <p:iterate type="lt">
                                    <p:tmPct val="40000"/>
                                  </p:iterate>
                                  <p:childTnLst>
                                    <p:set>
                                      <p:cBhvr>
                                        <p:cTn id="18" dur="1" fill="hold">
                                          <p:stCondLst>
                                            <p:cond delay="0"/>
                                          </p:stCondLst>
                                        </p:cTn>
                                        <p:tgtEl>
                                          <p:spTgt spid="17"/>
                                        </p:tgtEl>
                                        <p:attrNameLst>
                                          <p:attrName>style.visibility</p:attrName>
                                        </p:attrNameLst>
                                      </p:cBhvr>
                                      <p:to>
                                        <p:strVal val="visible"/>
                                      </p:to>
                                    </p:set>
                                    <p:anim calcmode="lin" valueType="num">
                                      <p:cBhvr>
                                        <p:cTn id="19" dur="250" fill="hold"/>
                                        <p:tgtEl>
                                          <p:spTgt spid="17"/>
                                        </p:tgtEl>
                                        <p:attrNameLst>
                                          <p:attrName>ppt_x</p:attrName>
                                        </p:attrNameLst>
                                      </p:cBhvr>
                                      <p:tavLst>
                                        <p:tav tm="0">
                                          <p:val>
                                            <p:strVal val="#ppt_x"/>
                                          </p:val>
                                        </p:tav>
                                        <p:tav tm="100000">
                                          <p:val>
                                            <p:strVal val="#ppt_x"/>
                                          </p:val>
                                        </p:tav>
                                      </p:tavLst>
                                    </p:anim>
                                    <p:anim calcmode="lin" valueType="num">
                                      <p:cBhvr>
                                        <p:cTn id="20" dur="250" fill="hold"/>
                                        <p:tgtEl>
                                          <p:spTgt spid="17"/>
                                        </p:tgtEl>
                                        <p:attrNameLst>
                                          <p:attrName>ppt_y</p:attrName>
                                        </p:attrNameLst>
                                      </p:cBhvr>
                                      <p:tavLst>
                                        <p:tav tm="0">
                                          <p:val>
                                            <p:strVal val="#ppt_y-#ppt_h/2"/>
                                          </p:val>
                                        </p:tav>
                                        <p:tav tm="100000">
                                          <p:val>
                                            <p:strVal val="#ppt_y"/>
                                          </p:val>
                                        </p:tav>
                                      </p:tavLst>
                                    </p:anim>
                                    <p:anim calcmode="lin" valueType="num">
                                      <p:cBhvr>
                                        <p:cTn id="21" dur="250" fill="hold"/>
                                        <p:tgtEl>
                                          <p:spTgt spid="17"/>
                                        </p:tgtEl>
                                        <p:attrNameLst>
                                          <p:attrName>ppt_w</p:attrName>
                                        </p:attrNameLst>
                                      </p:cBhvr>
                                      <p:tavLst>
                                        <p:tav tm="0">
                                          <p:val>
                                            <p:strVal val="#ppt_w"/>
                                          </p:val>
                                        </p:tav>
                                        <p:tav tm="100000">
                                          <p:val>
                                            <p:strVal val="#ppt_w"/>
                                          </p:val>
                                        </p:tav>
                                      </p:tavLst>
                                    </p:anim>
                                    <p:anim calcmode="lin" valueType="num">
                                      <p:cBhvr>
                                        <p:cTn id="22" dur="250" fill="hold"/>
                                        <p:tgtEl>
                                          <p:spTgt spid="17"/>
                                        </p:tgtEl>
                                        <p:attrNameLst>
                                          <p:attrName>ppt_h</p:attrName>
                                        </p:attrNameLst>
                                      </p:cBhvr>
                                      <p:tavLst>
                                        <p:tav tm="0">
                                          <p:val>
                                            <p:fltVal val="0"/>
                                          </p:val>
                                        </p:tav>
                                        <p:tav tm="100000">
                                          <p:val>
                                            <p:strVal val="#ppt_h"/>
                                          </p:val>
                                        </p:tav>
                                      </p:tavLst>
                                    </p:anim>
                                  </p:childTnLst>
                                </p:cTn>
                              </p:par>
                            </p:childTnLst>
                          </p:cTn>
                        </p:par>
                        <p:par>
                          <p:cTn id="23" fill="hold">
                            <p:stCondLst>
                              <p:cond delay="3250"/>
                            </p:stCondLst>
                            <p:childTnLst>
                              <p:par>
                                <p:cTn id="24" presetID="2" presetClass="entr" presetSubtype="4" decel="10000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additive="base">
                                        <p:cTn id="26" dur="500" fill="hold"/>
                                        <p:tgtEl>
                                          <p:spTgt spid="18"/>
                                        </p:tgtEl>
                                        <p:attrNameLst>
                                          <p:attrName>ppt_x</p:attrName>
                                        </p:attrNameLst>
                                      </p:cBhvr>
                                      <p:tavLst>
                                        <p:tav tm="0">
                                          <p:val>
                                            <p:strVal val="#ppt_x"/>
                                          </p:val>
                                        </p:tav>
                                        <p:tav tm="100000">
                                          <p:val>
                                            <p:strVal val="#ppt_x"/>
                                          </p:val>
                                        </p:tav>
                                      </p:tavLst>
                                    </p:anim>
                                    <p:anim calcmode="lin" valueType="num">
                                      <p:cBhvr additive="base">
                                        <p:cTn id="27" dur="500" fill="hold"/>
                                        <p:tgtEl>
                                          <p:spTgt spid="18"/>
                                        </p:tgtEl>
                                        <p:attrNameLst>
                                          <p:attrName>ppt_y</p:attrName>
                                        </p:attrNameLst>
                                      </p:cBhvr>
                                      <p:tavLst>
                                        <p:tav tm="0">
                                          <p:val>
                                            <p:strVal val="1+#ppt_h/2"/>
                                          </p:val>
                                        </p:tav>
                                        <p:tav tm="100000">
                                          <p:val>
                                            <p:strVal val="#ppt_y"/>
                                          </p:val>
                                        </p:tav>
                                      </p:tavLst>
                                    </p:anim>
                                  </p:childTnLst>
                                </p:cTn>
                              </p:par>
                            </p:childTnLst>
                          </p:cTn>
                        </p:par>
                        <p:par>
                          <p:cTn id="28" fill="hold">
                            <p:stCondLst>
                              <p:cond delay="3750"/>
                            </p:stCondLst>
                            <p:childTnLst>
                              <p:par>
                                <p:cTn id="29" presetID="22" presetClass="entr" presetSubtype="8"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latin typeface="微软雅黑" panose="020B0503020204020204" pitchFamily="34" charset="-122"/>
                <a:ea typeface="微软雅黑" panose="020B0503020204020204" pitchFamily="34" charset="-122"/>
                <a:sym typeface="Arial" panose="020B0604020202020204" pitchFamily="34" charset="0"/>
              </a:rPr>
              <a:t>虚电路网络</a:t>
            </a:r>
          </a:p>
        </p:txBody>
      </p:sp>
      <p:sp>
        <p:nvSpPr>
          <p:cNvPr id="2" name="内容占位符 1"/>
          <p:cNvSpPr>
            <a:spLocks noGrp="1"/>
          </p:cNvSpPr>
          <p:nvPr>
            <p:ph idx="1"/>
          </p:nvPr>
        </p:nvSpPr>
        <p:spPr/>
        <p:txBody>
          <a:bodyPr rtlCol="0"/>
          <a:lstStyle/>
          <a:p>
            <a:pPr rtl="0"/>
            <a:r>
              <a:rPr lang="zh-CN" altLang="en-US" dirty="0">
                <a:sym typeface="Arial" panose="020B0604020202020204" pitchFamily="34" charset="0"/>
              </a:rPr>
              <a:t>虚电路</a:t>
            </a:r>
            <a:endParaRPr lang="en-US" altLang="zh-CN" dirty="0">
              <a:latin typeface="微软雅黑" panose="020B0503020204020204" pitchFamily="34" charset="-122"/>
              <a:ea typeface="微软雅黑" panose="020B0503020204020204" pitchFamily="34" charset="-122"/>
              <a:sym typeface="Arial" panose="020B0604020202020204" pitchFamily="34" charset="0"/>
            </a:endParaRPr>
          </a:p>
          <a:p>
            <a:pPr rtl="0"/>
            <a:r>
              <a:rPr lang="zh-CN" altLang="en-US" dirty="0">
                <a:sym typeface="Arial" panose="020B0604020202020204" pitchFamily="34" charset="0"/>
              </a:rPr>
              <a:t>实现</a:t>
            </a:r>
            <a:endParaRPr lang="en-US" altLang="zh-CN" dirty="0">
              <a:latin typeface="微软雅黑" panose="020B0503020204020204" pitchFamily="34" charset="-122"/>
              <a:ea typeface="微软雅黑" panose="020B0503020204020204" pitchFamily="34" charset="-122"/>
              <a:sym typeface="Arial" panose="020B0604020202020204" pitchFamily="34" charset="0"/>
            </a:endParaRPr>
          </a:p>
          <a:p>
            <a:pPr rtl="0"/>
            <a:r>
              <a:rPr lang="en-US" altLang="zh-CN" dirty="0">
                <a:sym typeface="Arial" panose="020B0604020202020204" pitchFamily="34" charset="0"/>
              </a:rPr>
              <a:t>VC</a:t>
            </a:r>
            <a:r>
              <a:rPr lang="zh-CN" altLang="en-US" dirty="0">
                <a:sym typeface="Arial" panose="020B0604020202020204" pitchFamily="34" charset="0"/>
              </a:rPr>
              <a:t>转发表</a:t>
            </a:r>
            <a:endParaRPr lang="en-US" altLang="zh-CN" dirty="0">
              <a:sym typeface="Arial" panose="020B0604020202020204" pitchFamily="34" charset="0"/>
            </a:endParaRPr>
          </a:p>
          <a:p>
            <a:pPr rtl="0"/>
            <a:r>
              <a:rPr lang="zh-CN" altLang="en-US" dirty="0">
                <a:latin typeface="微软雅黑" panose="020B0503020204020204" pitchFamily="34" charset="-122"/>
                <a:ea typeface="微软雅黑" panose="020B0503020204020204" pitchFamily="34" charset="-122"/>
                <a:sym typeface="Arial" panose="020B0604020202020204" pitchFamily="34" charset="0"/>
              </a:rPr>
              <a:t>信令协议</a:t>
            </a:r>
            <a:endParaRPr lang="en-US" altLang="zh-CN" dirty="0">
              <a:latin typeface="微软雅黑" panose="020B0503020204020204" pitchFamily="34" charset="-122"/>
              <a:ea typeface="微软雅黑" panose="020B0503020204020204" pitchFamily="34" charset="-122"/>
              <a:sym typeface="Arial" panose="020B0604020202020204" pitchFamily="34" charset="0"/>
            </a:endParaRPr>
          </a:p>
          <a:p>
            <a:pPr rtl="0"/>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513857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latin typeface="微软雅黑" panose="020B0503020204020204" pitchFamily="34" charset="-122"/>
                <a:ea typeface="微软雅黑" panose="020B0503020204020204" pitchFamily="34" charset="-122"/>
                <a:sym typeface="Arial" panose="020B0604020202020204" pitchFamily="34" charset="0"/>
              </a:rPr>
              <a:t>虚电路</a:t>
            </a:r>
          </a:p>
        </p:txBody>
      </p:sp>
      <p:sp>
        <p:nvSpPr>
          <p:cNvPr id="2" name="内容占位符 1"/>
          <p:cNvSpPr>
            <a:spLocks noGrp="1"/>
          </p:cNvSpPr>
          <p:nvPr>
            <p:ph idx="1"/>
          </p:nvPr>
        </p:nvSpPr>
        <p:spPr/>
        <p:txBody>
          <a:bodyPr rtlCol="0"/>
          <a:lstStyle/>
          <a:p>
            <a:pPr rtl="0"/>
            <a:r>
              <a:rPr lang="zh-CN" altLang="en-US" dirty="0">
                <a:latin typeface="微软雅黑" panose="020B0503020204020204" pitchFamily="34" charset="-122"/>
                <a:ea typeface="微软雅黑" panose="020B0503020204020204" pitchFamily="34" charset="-122"/>
                <a:sym typeface="Arial" panose="020B0604020202020204" pitchFamily="34" charset="0"/>
              </a:rPr>
              <a:t>一条从源主机到目的主机，类似于</a:t>
            </a:r>
            <a:r>
              <a:rPr lang="zh-CN" altLang="en-US" dirty="0">
                <a:sym typeface="Arial" panose="020B0604020202020204" pitchFamily="34" charset="0"/>
              </a:rPr>
              <a:t>电路的路径（逻辑连接）</a:t>
            </a:r>
            <a:endParaRPr lang="en-US" altLang="zh-CN" dirty="0">
              <a:sym typeface="Arial" panose="020B0604020202020204" pitchFamily="34" charset="0"/>
            </a:endParaRPr>
          </a:p>
          <a:p>
            <a:pPr lvl="1"/>
            <a:r>
              <a:rPr lang="zh-CN" altLang="en-US" dirty="0">
                <a:latin typeface="微软雅黑" panose="020B0503020204020204" pitchFamily="34" charset="-122"/>
                <a:ea typeface="微软雅黑" panose="020B0503020204020204" pitchFamily="34" charset="-122"/>
                <a:sym typeface="Arial" panose="020B0604020202020204" pitchFamily="34" charset="0"/>
              </a:rPr>
              <a:t>每一个分组的传输利用链路的全部带宽</a:t>
            </a:r>
            <a:endParaRPr lang="en-US" altLang="zh-CN" dirty="0">
              <a:sym typeface="Arial" panose="020B0604020202020204" pitchFamily="34" charset="0"/>
            </a:endParaRPr>
          </a:p>
          <a:p>
            <a:r>
              <a:rPr lang="zh-CN" altLang="en-US" dirty="0">
                <a:latin typeface="微软雅黑" panose="020B0503020204020204" pitchFamily="34" charset="-122"/>
                <a:ea typeface="微软雅黑" panose="020B0503020204020204" pitchFamily="34" charset="-122"/>
                <a:sym typeface="Arial" panose="020B0604020202020204" pitchFamily="34" charset="0"/>
              </a:rPr>
              <a:t>通信过程</a:t>
            </a:r>
            <a:endParaRPr lang="en-US" altLang="zh-CN" dirty="0">
              <a:latin typeface="微软雅黑" panose="020B0503020204020204" pitchFamily="34" charset="-122"/>
              <a:ea typeface="微软雅黑" panose="020B0503020204020204" pitchFamily="34" charset="-122"/>
              <a:sym typeface="Arial" panose="020B0604020202020204" pitchFamily="34" charset="0"/>
            </a:endParaRPr>
          </a:p>
          <a:p>
            <a:pPr lvl="1"/>
            <a:r>
              <a:rPr lang="zh-CN" altLang="en-US" dirty="0">
                <a:sym typeface="Arial" panose="020B0604020202020204" pitchFamily="34" charset="0"/>
              </a:rPr>
              <a:t>呼叫建立</a:t>
            </a:r>
            <a:endParaRPr lang="en-US" altLang="zh-CN" dirty="0">
              <a:sym typeface="Arial" panose="020B0604020202020204" pitchFamily="34" charset="0"/>
            </a:endParaRPr>
          </a:p>
          <a:p>
            <a:pPr lvl="1"/>
            <a:r>
              <a:rPr lang="zh-CN" altLang="en-US" dirty="0">
                <a:latin typeface="微软雅黑" panose="020B0503020204020204" pitchFamily="34" charset="-122"/>
                <a:ea typeface="微软雅黑" panose="020B0503020204020204" pitchFamily="34" charset="-122"/>
                <a:sym typeface="Arial" panose="020B0604020202020204" pitchFamily="34" charset="0"/>
              </a:rPr>
              <a:t>数据传输</a:t>
            </a:r>
            <a:endParaRPr lang="en-US" altLang="zh-CN" dirty="0">
              <a:latin typeface="微软雅黑" panose="020B0503020204020204" pitchFamily="34" charset="-122"/>
              <a:ea typeface="微软雅黑" panose="020B0503020204020204" pitchFamily="34" charset="-122"/>
              <a:sym typeface="Arial" panose="020B0604020202020204" pitchFamily="34" charset="0"/>
            </a:endParaRPr>
          </a:p>
          <a:p>
            <a:pPr lvl="1"/>
            <a:r>
              <a:rPr lang="zh-CN" altLang="en-US" dirty="0">
                <a:latin typeface="微软雅黑" panose="020B0503020204020204" pitchFamily="34" charset="-122"/>
                <a:ea typeface="微软雅黑" panose="020B0503020204020204" pitchFamily="34" charset="-122"/>
                <a:sym typeface="Arial" panose="020B0604020202020204" pitchFamily="34" charset="0"/>
              </a:rPr>
              <a:t>拆除呼叫</a:t>
            </a:r>
            <a:endParaRPr lang="en-US" altLang="zh-CN" dirty="0">
              <a:sym typeface="Arial" panose="020B0604020202020204" pitchFamily="34" charset="0"/>
            </a:endParaRPr>
          </a:p>
          <a:p>
            <a:r>
              <a:rPr lang="zh-CN" altLang="en-US" dirty="0">
                <a:sym typeface="Arial" panose="020B0604020202020204" pitchFamily="34" charset="0"/>
              </a:rPr>
              <a:t>每个分组携带虚电路</a:t>
            </a:r>
            <a:r>
              <a:rPr lang="en-US" altLang="zh-CN" dirty="0">
                <a:sym typeface="Arial" panose="020B0604020202020204" pitchFamily="34" charset="0"/>
              </a:rPr>
              <a:t>ID</a:t>
            </a:r>
          </a:p>
          <a:p>
            <a:r>
              <a:rPr lang="zh-CN" altLang="en-US" dirty="0">
                <a:sym typeface="Arial" panose="020B0604020202020204" pitchFamily="34" charset="0"/>
              </a:rPr>
              <a:t>路由器维护每条经过它的虚电路连接状态</a:t>
            </a:r>
            <a:endParaRPr lang="en-US" altLang="zh-CN" dirty="0">
              <a:sym typeface="Arial" panose="020B0604020202020204" pitchFamily="34" charset="0"/>
            </a:endParaRPr>
          </a:p>
          <a:p>
            <a:r>
              <a:rPr lang="zh-CN" altLang="en-US" dirty="0">
                <a:sym typeface="Arial" panose="020B0604020202020204" pitchFamily="34" charset="0"/>
              </a:rPr>
              <a:t>预分配</a:t>
            </a:r>
            <a:endParaRPr lang="en-US" altLang="zh-CN" dirty="0">
              <a:sym typeface="Arial" panose="020B0604020202020204" pitchFamily="34" charset="0"/>
            </a:endParaRPr>
          </a:p>
        </p:txBody>
      </p:sp>
    </p:spTree>
    <p:extLst>
      <p:ext uri="{BB962C8B-B14F-4D97-AF65-F5344CB8AC3E}">
        <p14:creationId xmlns:p14="http://schemas.microsoft.com/office/powerpoint/2010/main" val="75336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latin typeface="微软雅黑" panose="020B0503020204020204" pitchFamily="34" charset="-122"/>
                <a:ea typeface="微软雅黑" panose="020B0503020204020204" pitchFamily="34" charset="-122"/>
                <a:sym typeface="Arial" panose="020B0604020202020204" pitchFamily="34" charset="0"/>
              </a:rPr>
              <a:t>虚电路网络</a:t>
            </a:r>
            <a:r>
              <a:rPr lang="en-US" altLang="zh-CN" dirty="0">
                <a:latin typeface="微软雅黑" panose="020B0503020204020204" pitchFamily="34" charset="-122"/>
                <a:ea typeface="微软雅黑" panose="020B0503020204020204" pitchFamily="34" charset="-122"/>
                <a:sym typeface="Arial" panose="020B0604020202020204" pitchFamily="34" charset="0"/>
              </a:rPr>
              <a:t>-</a:t>
            </a:r>
            <a:r>
              <a:rPr lang="zh-CN" altLang="en-US" dirty="0">
                <a:latin typeface="微软雅黑" panose="020B0503020204020204" pitchFamily="34" charset="-122"/>
                <a:ea typeface="微软雅黑" panose="020B0503020204020204" pitchFamily="34" charset="-122"/>
                <a:sym typeface="Arial" panose="020B0604020202020204" pitchFamily="34" charset="0"/>
              </a:rPr>
              <a:t>实现</a:t>
            </a:r>
          </a:p>
        </p:txBody>
      </p:sp>
      <p:sp>
        <p:nvSpPr>
          <p:cNvPr id="2" name="内容占位符 1"/>
          <p:cNvSpPr>
            <a:spLocks noGrp="1"/>
          </p:cNvSpPr>
          <p:nvPr>
            <p:ph idx="1"/>
          </p:nvPr>
        </p:nvSpPr>
        <p:spPr/>
        <p:txBody>
          <a:bodyPr rtlCol="0"/>
          <a:lstStyle/>
          <a:p>
            <a:pPr rtl="0"/>
            <a:r>
              <a:rPr lang="zh-CN" altLang="en-US" dirty="0">
                <a:latin typeface="微软雅黑" panose="020B0503020204020204" pitchFamily="34" charset="-122"/>
                <a:ea typeface="微软雅黑" panose="020B0503020204020204" pitchFamily="34" charset="-122"/>
                <a:sym typeface="Arial" panose="020B0604020202020204" pitchFamily="34" charset="0"/>
              </a:rPr>
              <a:t>每条虚电路包括一条路径，还有</a:t>
            </a:r>
            <a:r>
              <a:rPr lang="en-US" altLang="zh-CN" dirty="0">
                <a:latin typeface="微软雅黑" panose="020B0503020204020204" pitchFamily="34" charset="-122"/>
                <a:ea typeface="微软雅黑" panose="020B0503020204020204" pitchFamily="34" charset="-122"/>
                <a:sym typeface="Arial" panose="020B0604020202020204" pitchFamily="34" charset="0"/>
              </a:rPr>
              <a:t>VCID</a:t>
            </a:r>
          </a:p>
          <a:p>
            <a:pPr rtl="0"/>
            <a:r>
              <a:rPr lang="zh-CN" altLang="en-US" dirty="0">
                <a:latin typeface="微软雅黑" panose="020B0503020204020204" pitchFamily="34" charset="-122"/>
                <a:ea typeface="微软雅黑" panose="020B0503020204020204" pitchFamily="34" charset="-122"/>
                <a:sym typeface="Arial" panose="020B0604020202020204" pitchFamily="34" charset="0"/>
              </a:rPr>
              <a:t>同一条</a:t>
            </a:r>
            <a:r>
              <a:rPr lang="en-US" altLang="zh-CN" dirty="0">
                <a:latin typeface="微软雅黑" panose="020B0503020204020204" pitchFamily="34" charset="-122"/>
                <a:ea typeface="微软雅黑" panose="020B0503020204020204" pitchFamily="34" charset="-122"/>
                <a:sym typeface="Arial" panose="020B0604020202020204" pitchFamily="34" charset="0"/>
              </a:rPr>
              <a:t>VC</a:t>
            </a:r>
            <a:r>
              <a:rPr lang="zh-CN" altLang="en-US" dirty="0">
                <a:latin typeface="微软雅黑" panose="020B0503020204020204" pitchFamily="34" charset="-122"/>
                <a:ea typeface="微软雅黑" panose="020B0503020204020204" pitchFamily="34" charset="-122"/>
                <a:sym typeface="Arial" panose="020B0604020202020204" pitchFamily="34" charset="0"/>
              </a:rPr>
              <a:t>，在每段链路上的</a:t>
            </a:r>
            <a:r>
              <a:rPr lang="en-US" altLang="zh-CN" dirty="0">
                <a:latin typeface="微软雅黑" panose="020B0503020204020204" pitchFamily="34" charset="-122"/>
                <a:ea typeface="微软雅黑" panose="020B0503020204020204" pitchFamily="34" charset="-122"/>
                <a:sym typeface="Arial" panose="020B0604020202020204" pitchFamily="34" charset="0"/>
              </a:rPr>
              <a:t>VCID</a:t>
            </a:r>
            <a:r>
              <a:rPr lang="zh-CN" altLang="en-US" dirty="0">
                <a:latin typeface="微软雅黑" panose="020B0503020204020204" pitchFamily="34" charset="-122"/>
                <a:ea typeface="微软雅黑" panose="020B0503020204020204" pitchFamily="34" charset="-122"/>
                <a:sym typeface="Arial" panose="020B0604020202020204" pitchFamily="34" charset="0"/>
              </a:rPr>
              <a:t>通常不同</a:t>
            </a:r>
          </a:p>
        </p:txBody>
      </p:sp>
    </p:spTree>
    <p:extLst>
      <p:ext uri="{BB962C8B-B14F-4D97-AF65-F5344CB8AC3E}">
        <p14:creationId xmlns:p14="http://schemas.microsoft.com/office/powerpoint/2010/main" val="2533481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latin typeface="微软雅黑" panose="020B0503020204020204" pitchFamily="34" charset="-122"/>
                <a:ea typeface="微软雅黑" panose="020B0503020204020204" pitchFamily="34" charset="-122"/>
                <a:sym typeface="Arial" panose="020B0604020202020204" pitchFamily="34" charset="0"/>
              </a:rPr>
              <a:t>虚电路网络</a:t>
            </a:r>
            <a:r>
              <a:rPr lang="en-US" altLang="zh-CN" dirty="0">
                <a:latin typeface="微软雅黑" panose="020B0503020204020204" pitchFamily="34" charset="-122"/>
                <a:ea typeface="微软雅黑" panose="020B0503020204020204" pitchFamily="34" charset="-122"/>
                <a:sym typeface="Arial" panose="020B0604020202020204" pitchFamily="34" charset="0"/>
              </a:rPr>
              <a:t>-VC</a:t>
            </a:r>
            <a:r>
              <a:rPr lang="zh-CN" altLang="en-US" dirty="0">
                <a:latin typeface="微软雅黑" panose="020B0503020204020204" pitchFamily="34" charset="-122"/>
                <a:ea typeface="微软雅黑" panose="020B0503020204020204" pitchFamily="34" charset="-122"/>
                <a:sym typeface="Arial" panose="020B0604020202020204" pitchFamily="34" charset="0"/>
              </a:rPr>
              <a:t>转发表</a:t>
            </a:r>
          </a:p>
        </p:txBody>
      </p:sp>
      <p:pic>
        <p:nvPicPr>
          <p:cNvPr id="4" name="内容占位符 3">
            <a:extLst>
              <a:ext uri="{FF2B5EF4-FFF2-40B4-BE49-F238E27FC236}">
                <a16:creationId xmlns:a16="http://schemas.microsoft.com/office/drawing/2014/main" id="{9132C63F-6C43-455B-90A4-966D8876E90A}"/>
              </a:ext>
            </a:extLst>
          </p:cNvPr>
          <p:cNvPicPr>
            <a:picLocks noGrp="1" noChangeAspect="1"/>
          </p:cNvPicPr>
          <p:nvPr>
            <p:ph idx="1"/>
          </p:nvPr>
        </p:nvPicPr>
        <p:blipFill>
          <a:blip r:embed="rId3"/>
          <a:stretch>
            <a:fillRect/>
          </a:stretch>
        </p:blipFill>
        <p:spPr>
          <a:xfrm>
            <a:off x="1304926" y="2348880"/>
            <a:ext cx="6635769" cy="1872208"/>
          </a:xfrm>
          <a:prstGeom prst="rect">
            <a:avLst/>
          </a:prstGeom>
        </p:spPr>
      </p:pic>
    </p:spTree>
    <p:extLst>
      <p:ext uri="{BB962C8B-B14F-4D97-AF65-F5344CB8AC3E}">
        <p14:creationId xmlns:p14="http://schemas.microsoft.com/office/powerpoint/2010/main" val="1640619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864"/>
  <p:tag name="KSO_WM_SLIDE_ID" val="diagram20200864_1"/>
  <p:tag name="KSO_WM_TEMPLATE_SUBCATEGORY" val="12"/>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0"/>
</p:tagLst>
</file>

<file path=ppt/tags/tag11.xml><?xml version="1.0" encoding="utf-8"?>
<p:tagLst xmlns:a="http://schemas.openxmlformats.org/drawingml/2006/main" xmlns:r="http://schemas.openxmlformats.org/officeDocument/2006/relationships"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Lst>
</file>

<file path=ppt/tags/tag1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864"/>
  <p:tag name="KSO_WM_SLIDE_ID" val="diagram20200864_1"/>
  <p:tag name="KSO_WM_TEMPLATE_SUBCATEGORY" val="12"/>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0"/>
</p:tagLst>
</file>

<file path=ppt/tags/tag14.xml><?xml version="1.0" encoding="utf-8"?>
<p:tagLst xmlns:a="http://schemas.openxmlformats.org/drawingml/2006/main" xmlns:r="http://schemas.openxmlformats.org/officeDocument/2006/relationships"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Lst>
</file>

<file path=ppt/tags/tag1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864"/>
  <p:tag name="KSO_WM_SLIDE_ID" val="diagram20200864_1"/>
  <p:tag name="KSO_WM_TEMPLATE_SUBCATEGORY" val="12"/>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0"/>
</p:tagLst>
</file>

<file path=ppt/tags/tag17.xml><?xml version="1.0" encoding="utf-8"?>
<p:tagLst xmlns:a="http://schemas.openxmlformats.org/drawingml/2006/main" xmlns:r="http://schemas.openxmlformats.org/officeDocument/2006/relationships"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Lst>
</file>

<file path=ppt/tags/tag1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864"/>
  <p:tag name="KSO_WM_SLIDE_ID" val="diagram20200864_1"/>
  <p:tag name="KSO_WM_TEMPLATE_SUBCATEGORY" val="12"/>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0"/>
</p:tagLst>
</file>

<file path=ppt/tags/tag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Lst>
</file>

<file path=ppt/tags/tag2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864"/>
  <p:tag name="KSO_WM_SLIDE_ID" val="diagram20200864_1"/>
  <p:tag name="KSO_WM_TEMPLATE_SUBCATEGORY" val="12"/>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0"/>
</p:tagLst>
</file>

<file path=ppt/tags/tag23.xml><?xml version="1.0" encoding="utf-8"?>
<p:tagLst xmlns:a="http://schemas.openxmlformats.org/drawingml/2006/main" xmlns:r="http://schemas.openxmlformats.org/officeDocument/2006/relationships"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Lst>
</file>

<file path=ppt/tags/tag2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864"/>
  <p:tag name="KSO_WM_SLIDE_ID" val="diagram20200864_1"/>
  <p:tag name="KSO_WM_TEMPLATE_SUBCATEGORY" val="12"/>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0"/>
</p:tagLst>
</file>

<file path=ppt/tags/tag26.xml><?xml version="1.0" encoding="utf-8"?>
<p:tagLst xmlns:a="http://schemas.openxmlformats.org/drawingml/2006/main" xmlns:r="http://schemas.openxmlformats.org/officeDocument/2006/relationships"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Lst>
</file>

<file path=ppt/tags/tag2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864"/>
  <p:tag name="KSO_WM_SLIDE_ID" val="diagram20200864_1"/>
  <p:tag name="KSO_WM_TEMPLATE_SUBCATEGORY" val="12"/>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0"/>
</p:tagLst>
</file>

<file path=ppt/tags/tag29.xml><?xml version="1.0" encoding="utf-8"?>
<p:tagLst xmlns:a="http://schemas.openxmlformats.org/drawingml/2006/main" xmlns:r="http://schemas.openxmlformats.org/officeDocument/2006/relationships"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Lst>
</file>

<file path=ppt/tags/tag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Lst>
</file>

<file path=ppt/tags/tag31.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19"/>
  <p:tag name="KSO_WM_TEMPLATE_MASTER_TYPE" val="0"/>
  <p:tag name="KSO_WM_TEMPLATE_COLOR_TYPE"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32.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 name="KSO_WM_UNIT_PRESET_TEXT" val="空白演示"/>
</p:tagLst>
</file>

<file path=ppt/tags/tag33.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 name="KSO_WM_UNIT_PRESET_TEXT" val="在此输入您的封面副标题"/>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864"/>
  <p:tag name="KSO_WM_SLIDE_ID" val="diagram20200864_1"/>
  <p:tag name="KSO_WM_TEMPLATE_SUBCATEGORY" val="12"/>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0"/>
</p:tagLst>
</file>

<file path=ppt/tags/tag5.xml><?xml version="1.0" encoding="utf-8"?>
<p:tagLst xmlns:a="http://schemas.openxmlformats.org/drawingml/2006/main" xmlns:r="http://schemas.openxmlformats.org/officeDocument/2006/relationships"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Lst>
</file>

<file path=ppt/tags/tag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864"/>
  <p:tag name="KSO_WM_SLIDE_ID" val="diagram20200864_1"/>
  <p:tag name="KSO_WM_TEMPLATE_SUBCATEGORY" val="12"/>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0"/>
</p:tagLst>
</file>

<file path=ppt/tags/tag8.xml><?xml version="1.0" encoding="utf-8"?>
<p:tagLst xmlns:a="http://schemas.openxmlformats.org/drawingml/2006/main" xmlns:r="http://schemas.openxmlformats.org/officeDocument/2006/relationships"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Lst>
</file>

<file path=ppt/tags/tag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Lst>
</file>

<file path=ppt/theme/theme1.xml><?xml version="1.0" encoding="utf-8"?>
<a:theme xmlns:a="http://schemas.openxmlformats.org/drawingml/2006/main" name="世界国家/地区报告演示文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Office_16308879_TF03460629" id="{6793C388-510F-44AF-871F-B0B16908D217}" vid="{79D34469-5C14-4C39-AB1B-7247184F771B}"/>
    </a:ext>
  </a:extLst>
</a:theme>
</file>

<file path=ppt/theme/theme2.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等线 Light"/>
        <a:ea typeface="微软雅黑"/>
        <a:cs typeface=""/>
      </a:majorFont>
      <a:minorFont>
        <a:latin typeface="等线"/>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ITRUS">
  <a:themeElements>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fontScheme name="1_CITRUS">
      <a:majorFont>
        <a:latin typeface="Book Antiqua"/>
        <a:ea typeface="楷体_GB2312"/>
        <a:cs typeface="宋体"/>
      </a:majorFont>
      <a:minorFont>
        <a:latin typeface="Book Antiqu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triangle"/>
        </a:ln>
      </a:spPr>
      <a:bodyPr/>
      <a:lstStyle/>
      <a:style>
        <a:lnRef idx="3">
          <a:schemeClr val="dk1"/>
        </a:lnRef>
        <a:fillRef idx="0">
          <a:schemeClr val="dk1"/>
        </a:fillRef>
        <a:effectRef idx="2">
          <a:schemeClr val="dk1"/>
        </a:effectRef>
        <a:fontRef idx="minor">
          <a:schemeClr val="tx1"/>
        </a:fontRef>
      </a:style>
    </a:lnDef>
  </a:objectDefaults>
  <a:extraClrSchemeLst>
    <a:extraClrScheme>
      <a:clrScheme name="1_CITRUS 1">
        <a:dk1>
          <a:srgbClr val="FC6600"/>
        </a:dk1>
        <a:lt1>
          <a:srgbClr val="C6FE82"/>
        </a:lt1>
        <a:dk2>
          <a:srgbClr val="FFFFFF"/>
        </a:dk2>
        <a:lt2>
          <a:srgbClr val="000000"/>
        </a:lt2>
        <a:accent1>
          <a:srgbClr val="00CC00"/>
        </a:accent1>
        <a:accent2>
          <a:srgbClr val="FF822D"/>
        </a:accent2>
        <a:accent3>
          <a:srgbClr val="DFFEC1"/>
        </a:accent3>
        <a:accent4>
          <a:srgbClr val="D75600"/>
        </a:accent4>
        <a:accent5>
          <a:srgbClr val="AAE2AA"/>
        </a:accent5>
        <a:accent6>
          <a:srgbClr val="E77528"/>
        </a:accent6>
        <a:hlink>
          <a:srgbClr val="FF63B1"/>
        </a:hlink>
        <a:folHlink>
          <a:srgbClr val="DDDDDD"/>
        </a:folHlink>
      </a:clrScheme>
      <a:clrMap bg1="lt1" tx1="dk1" bg2="lt2" tx2="dk2" accent1="accent1" accent2="accent2" accent3="accent3" accent4="accent4" accent5="accent5" accent6="accent6" hlink="hlink" folHlink="folHlink"/>
    </a:extraClrScheme>
    <a:extraClrScheme>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clrMap bg1="lt1" tx1="dk1" bg2="lt2" tx2="dk2" accent1="accent1" accent2="accent2" accent3="accent3" accent4="accent4" accent5="accent5" accent6="accent6" hlink="hlink" folHlink="folHlink"/>
    </a:extraClrScheme>
    <a:extraClrScheme>
      <a:clrScheme name="1_CITRUS 3">
        <a:dk1>
          <a:srgbClr val="000000"/>
        </a:dk1>
        <a:lt1>
          <a:srgbClr val="FFFFFF"/>
        </a:lt1>
        <a:dk2>
          <a:srgbClr val="000000"/>
        </a:dk2>
        <a:lt2>
          <a:srgbClr val="4D4D4D"/>
        </a:lt2>
        <a:accent1>
          <a:srgbClr val="C0C0C0"/>
        </a:accent1>
        <a:accent2>
          <a:srgbClr val="808080"/>
        </a:accent2>
        <a:accent3>
          <a:srgbClr val="FFFFFF"/>
        </a:accent3>
        <a:accent4>
          <a:srgbClr val="000000"/>
        </a:accent4>
        <a:accent5>
          <a:srgbClr val="DCDCDC"/>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ITRUS 4">
        <a:dk1>
          <a:srgbClr val="000000"/>
        </a:dk1>
        <a:lt1>
          <a:srgbClr val="FFFFFF"/>
        </a:lt1>
        <a:dk2>
          <a:srgbClr val="000000"/>
        </a:dk2>
        <a:lt2>
          <a:srgbClr val="777777"/>
        </a:lt2>
        <a:accent1>
          <a:srgbClr val="72CE86"/>
        </a:accent1>
        <a:accent2>
          <a:srgbClr val="F6B070"/>
        </a:accent2>
        <a:accent3>
          <a:srgbClr val="FFFFFF"/>
        </a:accent3>
        <a:accent4>
          <a:srgbClr val="000000"/>
        </a:accent4>
        <a:accent5>
          <a:srgbClr val="BCE3C3"/>
        </a:accent5>
        <a:accent6>
          <a:srgbClr val="DF9F65"/>
        </a:accent6>
        <a:hlink>
          <a:srgbClr val="EB9DC4"/>
        </a:hlink>
        <a:folHlink>
          <a:srgbClr val="B2B2B2"/>
        </a:folHlink>
      </a:clrScheme>
      <a:clrMap bg1="lt1" tx1="dk1" bg2="lt2" tx2="dk2" accent1="accent1" accent2="accent2" accent3="accent3" accent4="accent4" accent5="accent5" accent6="accent6" hlink="hlink" folHlink="folHlink"/>
    </a:extraClrScheme>
    <a:extraClrScheme>
      <a:clrScheme name="1_CITRUS 5">
        <a:dk1>
          <a:srgbClr val="000000"/>
        </a:dk1>
        <a:lt1>
          <a:srgbClr val="FFFFFF"/>
        </a:lt1>
        <a:dk2>
          <a:srgbClr val="000000"/>
        </a:dk2>
        <a:lt2>
          <a:srgbClr val="777777"/>
        </a:lt2>
        <a:accent1>
          <a:srgbClr val="F58F91"/>
        </a:accent1>
        <a:accent2>
          <a:srgbClr val="CE7162"/>
        </a:accent2>
        <a:accent3>
          <a:srgbClr val="FFFFFF"/>
        </a:accent3>
        <a:accent4>
          <a:srgbClr val="000000"/>
        </a:accent4>
        <a:accent5>
          <a:srgbClr val="F9C6C7"/>
        </a:accent5>
        <a:accent6>
          <a:srgbClr val="BA6658"/>
        </a:accent6>
        <a:hlink>
          <a:srgbClr val="F6CA7C"/>
        </a:hlink>
        <a:folHlink>
          <a:srgbClr val="C0C0C0"/>
        </a:folHlink>
      </a:clrScheme>
      <a:clrMap bg1="lt1" tx1="dk1" bg2="lt2" tx2="dk2" accent1="accent1" accent2="accent2" accent3="accent3" accent4="accent4" accent5="accent5" accent6="accent6" hlink="hlink" folHlink="folHlink"/>
    </a:extraClrScheme>
    <a:extraClrScheme>
      <a:clrScheme name="1_CITRUS 6">
        <a:dk1>
          <a:srgbClr val="000000"/>
        </a:dk1>
        <a:lt1>
          <a:srgbClr val="FFFFFF"/>
        </a:lt1>
        <a:dk2>
          <a:srgbClr val="000000"/>
        </a:dk2>
        <a:lt2>
          <a:srgbClr val="777777"/>
        </a:lt2>
        <a:accent1>
          <a:srgbClr val="FAB774"/>
        </a:accent1>
        <a:accent2>
          <a:srgbClr val="CBACD4"/>
        </a:accent2>
        <a:accent3>
          <a:srgbClr val="FFFFFF"/>
        </a:accent3>
        <a:accent4>
          <a:srgbClr val="000000"/>
        </a:accent4>
        <a:accent5>
          <a:srgbClr val="FCD8BC"/>
        </a:accent5>
        <a:accent6>
          <a:srgbClr val="B89BC0"/>
        </a:accent6>
        <a:hlink>
          <a:srgbClr val="C2EB77"/>
        </a:hlink>
        <a:folHlink>
          <a:srgbClr val="C0C0C0"/>
        </a:folHlink>
      </a:clrScheme>
      <a:clrMap bg1="lt1" tx1="dk1" bg2="lt2" tx2="dk2" accent1="accent1" accent2="accent2" accent3="accent3" accent4="accent4" accent5="accent5" accent6="accent6" hlink="hlink" folHlink="folHlink"/>
    </a:extraClrScheme>
    <a:extraClrScheme>
      <a:clrScheme name="1_CITRUS 7">
        <a:dk1>
          <a:srgbClr val="3B6147"/>
        </a:dk1>
        <a:lt1>
          <a:srgbClr val="CED5E8"/>
        </a:lt1>
        <a:dk2>
          <a:srgbClr val="FFFFFF"/>
        </a:dk2>
        <a:lt2>
          <a:srgbClr val="777777"/>
        </a:lt2>
        <a:accent1>
          <a:srgbClr val="FEA868"/>
        </a:accent1>
        <a:accent2>
          <a:srgbClr val="9AA8D0"/>
        </a:accent2>
        <a:accent3>
          <a:srgbClr val="E3E7F2"/>
        </a:accent3>
        <a:accent4>
          <a:srgbClr val="31523B"/>
        </a:accent4>
        <a:accent5>
          <a:srgbClr val="FED1B9"/>
        </a:accent5>
        <a:accent6>
          <a:srgbClr val="8B98BC"/>
        </a:accent6>
        <a:hlink>
          <a:srgbClr val="9CE157"/>
        </a:hlink>
        <a:folHlink>
          <a:srgbClr val="969696"/>
        </a:folHlink>
      </a:clrScheme>
      <a:clrMap bg1="lt1" tx1="dk1" bg2="lt2" tx2="dk2" accent1="accent1" accent2="accent2" accent3="accent3" accent4="accent4" accent5="accent5" accent6="accent6" hlink="hlink" folHlink="folHlink"/>
    </a:extraClrScheme>
    <a:extraClrScheme>
      <a:clrScheme name="1_CITRUS 8">
        <a:dk1>
          <a:srgbClr val="2C395E"/>
        </a:dk1>
        <a:lt1>
          <a:srgbClr val="8798C7"/>
        </a:lt1>
        <a:dk2>
          <a:srgbClr val="FFFFFF"/>
        </a:dk2>
        <a:lt2>
          <a:srgbClr val="000000"/>
        </a:lt2>
        <a:accent1>
          <a:srgbClr val="FEE168"/>
        </a:accent1>
        <a:accent2>
          <a:srgbClr val="BAE482"/>
        </a:accent2>
        <a:accent3>
          <a:srgbClr val="C3CAE0"/>
        </a:accent3>
        <a:accent4>
          <a:srgbClr val="242F4F"/>
        </a:accent4>
        <a:accent5>
          <a:srgbClr val="FEEEB9"/>
        </a:accent5>
        <a:accent6>
          <a:srgbClr val="A8CF75"/>
        </a:accent6>
        <a:hlink>
          <a:srgbClr val="EFAD6B"/>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世界国家地区报告演示文稿</Template>
  <TotalTime>36</TotalTime>
  <Words>2431</Words>
  <Application>Microsoft Office PowerPoint</Application>
  <PresentationFormat>自定义</PresentationFormat>
  <Paragraphs>296</Paragraphs>
  <Slides>53</Slides>
  <Notes>18</Notes>
  <HiddenSlides>0</HiddenSlides>
  <MMClips>0</MMClips>
  <ScaleCrop>false</ScaleCrop>
  <HeadingPairs>
    <vt:vector size="6" baseType="variant">
      <vt:variant>
        <vt:lpstr>已用的字体</vt:lpstr>
      </vt:variant>
      <vt:variant>
        <vt:i4>11</vt:i4>
      </vt:variant>
      <vt:variant>
        <vt:lpstr>主题</vt:lpstr>
      </vt:variant>
      <vt:variant>
        <vt:i4>4</vt:i4>
      </vt:variant>
      <vt:variant>
        <vt:lpstr>幻灯片标题</vt:lpstr>
      </vt:variant>
      <vt:variant>
        <vt:i4>53</vt:i4>
      </vt:variant>
    </vt:vector>
  </HeadingPairs>
  <TitlesOfParts>
    <vt:vector size="68" baseType="lpstr">
      <vt:lpstr>Gill Sans</vt:lpstr>
      <vt:lpstr>等线</vt:lpstr>
      <vt:lpstr>等线 Light</vt:lpstr>
      <vt:lpstr>Microsoft YaHei</vt:lpstr>
      <vt:lpstr>Microsoft YaHei</vt:lpstr>
      <vt:lpstr>微软雅黑 Light</vt:lpstr>
      <vt:lpstr>Arial</vt:lpstr>
      <vt:lpstr>Book Antiqua</vt:lpstr>
      <vt:lpstr>Calibri</vt:lpstr>
      <vt:lpstr>Impact</vt:lpstr>
      <vt:lpstr>Wingdings</vt:lpstr>
      <vt:lpstr>世界国家/地区报告演示文稿</vt:lpstr>
      <vt:lpstr>第一PPT，www.1ppt.com</vt:lpstr>
      <vt:lpstr>1_CITRUS</vt:lpstr>
      <vt:lpstr>1_Office 主题​​</vt:lpstr>
      <vt:lpstr>网络层服务与虚电路网络</vt:lpstr>
      <vt:lpstr>网络层服务</vt:lpstr>
      <vt:lpstr>网络层服务-概述</vt:lpstr>
      <vt:lpstr>网络层服务-核心功能</vt:lpstr>
      <vt:lpstr>网络层服务-网络层服务模型</vt:lpstr>
      <vt:lpstr>虚电路网络</vt:lpstr>
      <vt:lpstr>虚电路</vt:lpstr>
      <vt:lpstr>虚电路网络-实现</vt:lpstr>
      <vt:lpstr>虚电路网络-VC转发表</vt:lpstr>
      <vt:lpstr>虚电路网络-信令协议</vt:lpstr>
      <vt:lpstr>计算机网络翻转课堂</vt:lpstr>
      <vt:lpstr>数据报网络</vt:lpstr>
      <vt:lpstr>PowerPoint 演示文稿</vt:lpstr>
      <vt:lpstr>PowerPoint 演示文稿</vt:lpstr>
      <vt:lpstr>IP数据报</vt:lpstr>
      <vt:lpstr>PowerPoint 演示文稿</vt:lpstr>
      <vt:lpstr>PowerPoint 演示文稿</vt:lpstr>
      <vt:lpstr>PowerPoint 演示文稿</vt:lpstr>
      <vt:lpstr>PowerPoint 演示文稿</vt:lpstr>
      <vt:lpstr>最大传输单元（MTU）</vt:lpstr>
      <vt:lpstr>IP分片与重组</vt:lpstr>
      <vt:lpstr>IP数据报(分组)格式</vt:lpstr>
      <vt:lpstr>IP数据报(分组)格式</vt:lpstr>
      <vt:lpstr>IP分片过程</vt:lpstr>
      <vt:lpstr>IP分片过程</vt:lpstr>
      <vt:lpstr>IP分片过程-例题</vt:lpstr>
      <vt:lpstr>PowerPoint 演示文稿</vt:lpstr>
      <vt:lpstr>IP编址</vt:lpstr>
      <vt:lpstr>IP编址</vt:lpstr>
      <vt:lpstr>PowerPoint 演示文稿</vt:lpstr>
      <vt:lpstr>有类IP地址和-IP子网划分与子网掩码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网络层服务与虚电路网络</dc:title>
  <dc:creator>陈 泊舟</dc:creator>
  <cp:lastModifiedBy>纪书 田</cp:lastModifiedBy>
  <cp:revision>5</cp:revision>
  <dcterms:created xsi:type="dcterms:W3CDTF">2019-10-16T12:34:37Z</dcterms:created>
  <dcterms:modified xsi:type="dcterms:W3CDTF">2019-10-16T13:50:25Z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