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2" autoAdjust="0"/>
    <p:restoredTop sz="94660"/>
  </p:normalViewPr>
  <p:slideViewPr>
    <p:cSldViewPr>
      <p:cViewPr>
        <p:scale>
          <a:sx n="50" d="100"/>
          <a:sy n="50" d="100"/>
        </p:scale>
        <p:origin x="-200" y="36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94D41D-66AA-4F60-98FD-51086B4739B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2019年10月16日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D16EB03-B100-4CF3-AB0E-1B9500B4FBF7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864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76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0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6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35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13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22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19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noProof="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C63A54-496C-4115-A93D-E54AE5A2D31B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7DEAE-4D2C-4829-AFA1-3CFA9E597CD9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217E86-CE5F-429D-BBE9-02FFE8A85D15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37105-679A-437D-9743-7E1166072077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841C5C-6A74-466B-8B48-8358BA927BE5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70C17C-8FD2-4D4E-8BA1-90F5650841AD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47DF3F-E2E7-466F-9048-024BAEA3A2B9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021AD-082C-4629-8AE1-E218DBCCB10C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64F488-15A5-49DB-A55C-BA5523D30F63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CD3DD3A-0604-4457-860E-A77BC1832A1D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5D30C6-259F-4EEA-8CE8-244F5D69A752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9C4553-FE19-4E0B-8FB8-4E25D0E56DDC}" type="datetime2">
              <a:rPr lang="zh-CN" altLang="en-US" smtClean="0"/>
              <a:pPr/>
              <a:t>2019年10月16日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7614" y="1412776"/>
            <a:ext cx="9753600" cy="66409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网络层服务与虚电路网络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1173710224	|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陈泊舟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虚电路网络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ym typeface="Arial" panose="020B0604020202020204" pitchFamily="34" charset="0"/>
              </a:rPr>
              <a:t>信令协议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的建立、维护、拆除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路径选择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虚电路网络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Internet</a:t>
            </a:r>
            <a:r>
              <a:rPr lang="zh-CN" altLang="en-US" dirty="0">
                <a:sym typeface="Arial" panose="020B0604020202020204" pitchFamily="34" charset="0"/>
              </a:rPr>
              <a:t>不采用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网络层服务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核心功能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网络层服务模型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网络层服务</a:t>
            </a:r>
            <a:r>
              <a:rPr lang="en-US" altLang="zh-CN" dirty="0">
                <a:sym typeface="Arial" panose="020B0604020202020204" pitchFamily="34" charset="0"/>
              </a:rPr>
              <a:t>-</a:t>
            </a:r>
            <a:r>
              <a:rPr lang="zh-CN" altLang="en-US" dirty="0">
                <a:sym typeface="Arial" panose="020B0604020202020204" pitchFamily="34" charset="0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从发送主机向接受主机传送数据段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发送主机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接受主机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ym typeface="Arial" panose="020B0604020202020204" pitchFamily="34" charset="0"/>
              </a:rPr>
              <a:t>每个主机和路由器都运行网络层协议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路由器检验所有穿越它的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数据包的头部域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网络层服务</a:t>
            </a:r>
            <a:r>
              <a:rPr lang="en-US" altLang="zh-CN" dirty="0">
                <a:sym typeface="Arial" panose="020B0604020202020204" pitchFamily="34" charset="0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核心功能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转发与路由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转发：将分组从路由器的输入端口转移到合适的输出端口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路由：确定分组从源到目的经过的路径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路由算法确定通过网络的端到端路径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转发表确定在本路由器如何转发分组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连接建立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数据分组传输之前两端主机需要首先建立虚拟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逻辑连接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网络层连接与传输层连接的对比。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网络层服务</a:t>
            </a:r>
            <a:r>
              <a:rPr lang="en-US" altLang="zh-CN" dirty="0">
                <a:sym typeface="Arial" panose="020B0604020202020204" pitchFamily="34" charset="0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网络层服务模型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无连接服务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不实现为系列分组的传输确定路径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数据报网络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连接服务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先建立连接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传输结束之后拆除连接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虚电路网络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虚电路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ym typeface="Arial" panose="020B0604020202020204" pitchFamily="34" charset="0"/>
              </a:rPr>
              <a:t>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sym typeface="Arial" panose="020B0604020202020204" pitchFamily="34" charset="0"/>
              </a:rPr>
              <a:t>VC</a:t>
            </a:r>
            <a:r>
              <a:rPr lang="zh-CN" altLang="en-US" dirty="0">
                <a:sym typeface="Arial" panose="020B0604020202020204" pitchFamily="34" charset="0"/>
              </a:rPr>
              <a:t>转发表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信令协议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8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虚电路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一条从源主机到目的主机，类似于</a:t>
            </a:r>
            <a:r>
              <a:rPr lang="zh-CN" altLang="en-US" dirty="0">
                <a:sym typeface="Arial" panose="020B0604020202020204" pitchFamily="34" charset="0"/>
              </a:rPr>
              <a:t>电路的路径（逻辑连接）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每一个分组的传输利用链路的全部带宽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通信过程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呼叫建立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数据传输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拆除呼叫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每个分组携带虚电路</a:t>
            </a:r>
            <a:r>
              <a:rPr lang="en-US" altLang="zh-CN" dirty="0">
                <a:sym typeface="Arial" panose="020B0604020202020204" pitchFamily="34" charset="0"/>
              </a:rPr>
              <a:t>ID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路由器维护每条经过它的虚电路连接状态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预分配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6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虚电路网络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每条虚电路包括一条路径，还有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VCID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同一条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，在每段链路上的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VCID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通常不同</a:t>
            </a:r>
          </a:p>
        </p:txBody>
      </p:sp>
    </p:spTree>
    <p:extLst>
      <p:ext uri="{BB962C8B-B14F-4D97-AF65-F5344CB8AC3E}">
        <p14:creationId xmlns:p14="http://schemas.microsoft.com/office/powerpoint/2010/main" val="25334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虚电路网络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转发表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32C63F-6C43-455B-90A4-966D8876E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4926" y="2348880"/>
            <a:ext cx="663576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世界国家/地区报告演示文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79_TF03460629" id="{6793C388-510F-44AF-871F-B0B16908D217}" vid="{79D34469-5C14-4C39-AB1B-7247184F771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世界国家地区报告演示文稿</Template>
  <TotalTime>29</TotalTime>
  <Words>351</Words>
  <Application>Microsoft Office PowerPoint</Application>
  <PresentationFormat>自定义</PresentationFormat>
  <Paragraphs>71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世界国家/地区报告演示文稿</vt:lpstr>
      <vt:lpstr>网络层服务与虚电路网络</vt:lpstr>
      <vt:lpstr>网络层服务</vt:lpstr>
      <vt:lpstr>网络层服务-概述</vt:lpstr>
      <vt:lpstr>网络层服务-核心功能</vt:lpstr>
      <vt:lpstr>网络层服务-网络层服务模型</vt:lpstr>
      <vt:lpstr>虚电路网络</vt:lpstr>
      <vt:lpstr>虚电路</vt:lpstr>
      <vt:lpstr>虚电路网络-实现</vt:lpstr>
      <vt:lpstr>虚电路网络-VC转发表</vt:lpstr>
      <vt:lpstr>虚电路网络-信令协议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网络层服务与虚电路网络</dc:title>
  <dc:creator>陈 泊舟</dc:creator>
  <cp:lastModifiedBy>陈 泊舟</cp:lastModifiedBy>
  <cp:revision>4</cp:revision>
  <dcterms:created xsi:type="dcterms:W3CDTF">2019-10-16T12:34:37Z</dcterms:created>
  <dcterms:modified xsi:type="dcterms:W3CDTF">2019-10-16T13:03:47Z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