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461" r:id="rId2"/>
    <p:sldId id="459" r:id="rId3"/>
    <p:sldId id="460" r:id="rId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77777"/>
    <a:srgbClr val="66CC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5" autoAdjust="0"/>
    <p:restoredTop sz="92842" autoAdjust="0"/>
  </p:normalViewPr>
  <p:slideViewPr>
    <p:cSldViewPr>
      <p:cViewPr varScale="1">
        <p:scale>
          <a:sx n="92" d="100"/>
          <a:sy n="92" d="100"/>
        </p:scale>
        <p:origin x="993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EC28C68B-E62A-4C2D-831A-304DDA1F4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>
            <a:lvl1pPr algn="r"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defTabSz="990600" eaLnBrk="1" hangingPunct="1">
              <a:buFontTx/>
              <a:buNone/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8" tIns="49520" rIns="99038" bIns="49520" numCol="1" anchor="b" anchorCtr="0" compatLnSpc="1"/>
          <a:lstStyle>
            <a:lvl1pPr algn="r" defTabSz="990600" eaLnBrk="1" hangingPunct="1">
              <a:buFontTx/>
              <a:buNone/>
              <a:defRPr sz="1300"/>
            </a:lvl1pPr>
          </a:lstStyle>
          <a:p>
            <a:pPr>
              <a:defRPr/>
            </a:pPr>
            <a:fld id="{4E8A6FDD-0BB8-4544-94BC-4119D65B2D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74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3D215-33D3-4C08-9359-3B318A0CE509}" type="datetime1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2019/6/14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8B945D-DDB5-4F4A-9A3C-672CABB08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43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2019/6/14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891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/>
          </p:cNvSpPr>
          <p:nvPr userDrawn="1"/>
        </p:nvSpPr>
        <p:spPr bwMode="auto">
          <a:xfrm>
            <a:off x="767360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48E10B9D-D565-4C11-BA88-10AAF73A34CD}" type="datetime5">
              <a:rPr lang="zh-CN" altLang="en-US" sz="1400" smtClean="0">
                <a:solidFill>
                  <a:srgbClr val="CC0000"/>
                </a:solidFill>
                <a:ea typeface="楷体_GB2312" pitchFamily="49" charset="-122"/>
              </a:rPr>
              <a:pPr/>
              <a:t>2019/6/14</a:t>
            </a:fld>
            <a:endParaRPr lang="en-US" altLang="zh-CN" sz="1400" dirty="0" smtClean="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页脚占位符 4"/>
          <p:cNvSpPr txBox="1">
            <a:spLocks/>
          </p:cNvSpPr>
          <p:nvPr userDrawn="1"/>
        </p:nvSpPr>
        <p:spPr bwMode="auto">
          <a:xfrm>
            <a:off x="3281960" y="6580584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" dirty="0" err="1" smtClean="0">
                <a:solidFill>
                  <a:srgbClr val="0000FF"/>
                </a:solidFill>
              </a:rPr>
              <a:t>哈工大</a:t>
            </a:r>
            <a:r>
              <a:rPr lang="zh-CN" altLang="en-US" sz="1400" dirty="0" smtClean="0">
                <a:solidFill>
                  <a:srgbClr val="0000FF"/>
                </a:solidFill>
              </a:rPr>
              <a:t>计算机</a:t>
            </a:r>
            <a:r>
              <a:rPr lang="en-US" altLang="zh-CN" sz="1400" dirty="0" smtClean="0">
                <a:solidFill>
                  <a:srgbClr val="0000FF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00FF"/>
                </a:solidFill>
              </a:rPr>
              <a:t>软件学院</a:t>
            </a:r>
            <a:endParaRPr lang="en-US" altLang="zh-CN" sz="1400" dirty="0" smtClean="0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 bwMode="auto">
          <a:xfrm>
            <a:off x="6737948" y="6580584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F8D4963C-975C-41A8-A6C2-40000BC1F093}" type="slidenum">
              <a:rPr lang="en-US" altLang="zh-CN" sz="1400" smtClean="0">
                <a:solidFill>
                  <a:srgbClr val="FFCCCC"/>
                </a:solidFill>
              </a:rPr>
              <a:pPr/>
              <a:t>‹#›</a:t>
            </a:fld>
            <a:endParaRPr lang="en-US" altLang="zh-CN" sz="1400">
              <a:solidFill>
                <a:srgbClr val="FF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21100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200212301442778138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188"/>
            <a:ext cx="8737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4926" y="88904"/>
            <a:ext cx="2664865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60000"/>
              </a:lnSpc>
            </a:pPr>
            <a:r>
              <a:rPr lang="en-US" altLang="zh-CN" sz="2200" i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《</a:t>
            </a:r>
            <a:r>
              <a:rPr lang="zh-CN" altLang="en-US" sz="2200" i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软件架构与中间件</a:t>
            </a:r>
            <a:r>
              <a:rPr lang="en-US" altLang="zh-CN" sz="2200" i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》</a:t>
            </a:r>
            <a:endParaRPr lang="en-US" altLang="zh-CN" sz="2200" i="1" dirty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60000"/>
              </a:lnSpc>
            </a:pPr>
            <a:r>
              <a:rPr lang="en-US" altLang="zh-CN" sz="1400" b="1" i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533400" y="765179"/>
            <a:ext cx="8142288" cy="5483225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179512" y="476250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117600" y="5943600"/>
            <a:ext cx="45720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 userDrawn="1"/>
        </p:nvSpPr>
        <p:spPr bwMode="auto">
          <a:xfrm>
            <a:off x="180430" y="505125"/>
            <a:ext cx="2519362" cy="0"/>
          </a:xfrm>
          <a:prstGeom prst="line">
            <a:avLst/>
          </a:prstGeom>
          <a:noFill/>
          <a:ln w="9525">
            <a:solidFill>
              <a:srgbClr val="A3A3A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Book Antiqua" panose="02040602050305030304" pitchFamily="18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91281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4172" y="619472"/>
            <a:ext cx="8496300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实验目的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288" y="1484313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尝试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综合运用计算层、数据层和表示层的架构技术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实现满足高性能、高可用、高可靠等质量属性的复杂软件系统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学会分析和构建高效的分布式软件系统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：分布式系统整合实验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78803"/>
      </p:ext>
    </p:extLst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分布式系统整合实验</a:t>
            </a:r>
            <a:endParaRPr lang="en-US" altLang="zh-CN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组队：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人结对成组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题目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：分布式系统整合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基于实验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2-4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在不同层面（计算、数据、表示）上的软件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架构技术，对遗留进销存系统进行分布式改造。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按照用户需求，商业业务逻辑，将各部分的内容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进行逐步整合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，形成一个功能完整，且具有较高可用性、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可靠性等的分布式软件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系统。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分析改造前后系统的非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功能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指标。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应该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出设计过程和实现细节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8390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2328" y="167585"/>
            <a:ext cx="5148064" cy="453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r>
              <a:rPr lang="en-US" altLang="zh-CN" b="1" dirty="0">
                <a:solidFill>
                  <a:srgbClr val="A50021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rgbClr val="A50021"/>
                </a:solidFill>
                <a:cs typeface="Times New Roman" panose="02020603050405020304" pitchFamily="18" charset="0"/>
              </a:rPr>
              <a:t>：分布式系统整合</a:t>
            </a:r>
            <a:r>
              <a:rPr lang="zh-CN" altLang="en-US" b="1" dirty="0" smtClean="0">
                <a:solidFill>
                  <a:srgbClr val="A50021"/>
                </a:solidFill>
                <a:cs typeface="Times New Roman" panose="02020603050405020304" pitchFamily="18" charset="0"/>
              </a:rPr>
              <a:t>实验</a:t>
            </a:r>
            <a:endParaRPr lang="zh-CN" altLang="en-US" b="1" dirty="0">
              <a:solidFill>
                <a:srgbClr val="A5002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95287" y="619472"/>
            <a:ext cx="8224837" cy="6492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Book Antiqua" panose="02040602050305030304" pitchFamily="18" charset="0"/>
                <a:ea typeface="楷体_GB2312" pitchFamily="49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实验要求：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95288" y="1340768"/>
            <a:ext cx="8208962" cy="511333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spcBef>
                <a:spcPct val="35000"/>
              </a:spcBef>
              <a:spcAft>
                <a:spcPct val="15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7013" algn="l" rtl="0" eaLnBrk="0" fontAlgn="base" hangingPunct="0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2625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28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&gt;"/>
              <a:defRPr sz="1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15000"/>
              </a:spcAft>
              <a:buClr>
                <a:srgbClr val="FF822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3.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开发过程要求：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遗留进销存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系统具备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访问能力。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必须对遗留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进销存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系统从三个层面进行全面的分布式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改造。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必须验证每次改造的效果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与测试必须结对完成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-227013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rgbClr val="FF822D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结对编程需要提供现场照片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buClr>
                <a:srgbClr val="FF822D"/>
              </a:buClr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实验提交物、结果考核：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提交文档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实验前一天提交程序，截止时间详见课程主页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822D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成绩评定：过程考核占</a:t>
            </a:r>
            <a:r>
              <a:rPr lang="en-US" altLang="zh-CN" b="1" noProof="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0%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，程序结果占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0%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6480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Book Antiqua"/>
        <a:ea typeface="楷体_GB2312"/>
        <a:cs typeface="宋体"/>
      </a:majorFont>
      <a:minorFont>
        <a:latin typeface="Book Antiq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258</Words>
  <Application>Microsoft Office PowerPoint</Application>
  <PresentationFormat>全屏显示(4:3)</PresentationFormat>
  <Paragraphs>29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华文行楷</vt:lpstr>
      <vt:lpstr>华文新魏</vt:lpstr>
      <vt:lpstr>楷体</vt:lpstr>
      <vt:lpstr>楷体_GB2312</vt:lpstr>
      <vt:lpstr>宋体</vt:lpstr>
      <vt:lpstr>Arial</vt:lpstr>
      <vt:lpstr>Book Antiqua</vt:lpstr>
      <vt:lpstr>Times New Roman</vt:lpstr>
      <vt:lpstr>Wingdings</vt:lpstr>
      <vt:lpstr>1_CITRUS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第一章 软件工程概论 1-1 软件工程概论</dc:title>
  <dc:creator>hitfgx</dc:creator>
  <cp:lastModifiedBy>Windows 用户</cp:lastModifiedBy>
  <cp:revision>100</cp:revision>
  <dcterms:modified xsi:type="dcterms:W3CDTF">2019-06-14T10:52:35Z</dcterms:modified>
</cp:coreProperties>
</file>